
<file path=[Content_Types].xml><?xml version="1.0" encoding="utf-8"?>
<Types xmlns="http://schemas.openxmlformats.org/package/2006/content-types">
  <Default Extension="png" ContentType="image/png"/>
  <Default Extension="mp3" ContentType="audio/mpe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56" r:id="rId4"/>
    <p:sldId id="261" r:id="rId5"/>
    <p:sldId id="258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F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50" d="100"/>
          <a:sy n="50" d="100"/>
        </p:scale>
        <p:origin x="1500" y="5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CBDA-47B9-4FCF-973B-00245A131B00}" type="datetimeFigureOut">
              <a:rPr lang="en-GB" smtClean="0"/>
              <a:t>10/06/2015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0B267-B834-4822-AEE0-8252BB1FCA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5086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CBDA-47B9-4FCF-973B-00245A131B00}" type="datetimeFigureOut">
              <a:rPr lang="en-GB" smtClean="0"/>
              <a:t>10/06/2015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0B267-B834-4822-AEE0-8252BB1FCA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4376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CBDA-47B9-4FCF-973B-00245A131B00}" type="datetimeFigureOut">
              <a:rPr lang="en-GB" smtClean="0"/>
              <a:t>10/06/2015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0B267-B834-4822-AEE0-8252BB1FCA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337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CBDA-47B9-4FCF-973B-00245A131B00}" type="datetimeFigureOut">
              <a:rPr lang="en-GB" smtClean="0"/>
              <a:t>10/06/2015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0B267-B834-4822-AEE0-8252BB1FCA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4962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CBDA-47B9-4FCF-973B-00245A131B00}" type="datetimeFigureOut">
              <a:rPr lang="en-GB" smtClean="0"/>
              <a:t>10/06/2015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0B267-B834-4822-AEE0-8252BB1FCA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8603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CBDA-47B9-4FCF-973B-00245A131B00}" type="datetimeFigureOut">
              <a:rPr lang="en-GB" smtClean="0"/>
              <a:t>10/06/2015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0B267-B834-4822-AEE0-8252BB1FCA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5493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CBDA-47B9-4FCF-973B-00245A131B00}" type="datetimeFigureOut">
              <a:rPr lang="en-GB" smtClean="0"/>
              <a:t>10/06/2015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0B267-B834-4822-AEE0-8252BB1FCA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3735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CBDA-47B9-4FCF-973B-00245A131B00}" type="datetimeFigureOut">
              <a:rPr lang="en-GB" smtClean="0"/>
              <a:t>10/06/2015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0B267-B834-4822-AEE0-8252BB1FCA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5225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CBDA-47B9-4FCF-973B-00245A131B00}" type="datetimeFigureOut">
              <a:rPr lang="en-GB" smtClean="0"/>
              <a:t>10/06/2015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0B267-B834-4822-AEE0-8252BB1FCA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8590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CBDA-47B9-4FCF-973B-00245A131B00}" type="datetimeFigureOut">
              <a:rPr lang="en-GB" smtClean="0"/>
              <a:t>10/06/2015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0B267-B834-4822-AEE0-8252BB1FCA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1034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CBDA-47B9-4FCF-973B-00245A131B00}" type="datetimeFigureOut">
              <a:rPr lang="en-GB" smtClean="0"/>
              <a:t>10/06/2015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0B267-B834-4822-AEE0-8252BB1FCA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1809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43CBDA-47B9-4FCF-973B-00245A131B00}" type="datetimeFigureOut">
              <a:rPr lang="en-GB" smtClean="0"/>
              <a:t>10/06/2015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B0B267-B834-4822-AEE0-8252BB1FCA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1110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13" Type="http://schemas.openxmlformats.org/officeDocument/2006/relationships/image" Target="../media/image13.jpe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7.png"/><Relationship Id="rId12" Type="http://schemas.openxmlformats.org/officeDocument/2006/relationships/image" Target="../media/image12.jpeg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image" Target="../media/image3.gif"/><Relationship Id="rId11" Type="http://schemas.openxmlformats.org/officeDocument/2006/relationships/image" Target="../media/image11.jpeg"/><Relationship Id="rId5" Type="http://schemas.openxmlformats.org/officeDocument/2006/relationships/image" Target="../media/image6.jpeg"/><Relationship Id="rId15" Type="http://schemas.openxmlformats.org/officeDocument/2006/relationships/image" Target="../media/image15.png"/><Relationship Id="rId10" Type="http://schemas.openxmlformats.org/officeDocument/2006/relationships/image" Target="../media/image10.jpeg"/><Relationship Id="rId4" Type="http://schemas.openxmlformats.org/officeDocument/2006/relationships/image" Target="../media/image5.jpg"/><Relationship Id="rId9" Type="http://schemas.openxmlformats.org/officeDocument/2006/relationships/image" Target="../media/image9.jpeg"/><Relationship Id="rId14" Type="http://schemas.openxmlformats.org/officeDocument/2006/relationships/image" Target="../media/image14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eg"/><Relationship Id="rId13" Type="http://schemas.openxmlformats.org/officeDocument/2006/relationships/image" Target="../media/image15.pn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7.png"/><Relationship Id="rId12" Type="http://schemas.openxmlformats.org/officeDocument/2006/relationships/image" Target="../media/image21.jpeg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image" Target="../media/image4.png"/><Relationship Id="rId11" Type="http://schemas.openxmlformats.org/officeDocument/2006/relationships/image" Target="../media/image20.jpeg"/><Relationship Id="rId5" Type="http://schemas.openxmlformats.org/officeDocument/2006/relationships/image" Target="../media/image16.jpeg"/><Relationship Id="rId10" Type="http://schemas.openxmlformats.org/officeDocument/2006/relationships/image" Target="../media/image19.jpeg"/><Relationship Id="rId4" Type="http://schemas.openxmlformats.org/officeDocument/2006/relationships/image" Target="../media/image5.jpg"/><Relationship Id="rId9" Type="http://schemas.openxmlformats.org/officeDocument/2006/relationships/image" Target="../media/image18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99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331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83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0011" y="1444661"/>
            <a:ext cx="2513647" cy="251364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4099" y="1431782"/>
            <a:ext cx="2004353" cy="264982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110794" y="2333704"/>
            <a:ext cx="1970411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dirty="0" err="1" smtClean="0">
                <a:solidFill>
                  <a:schemeClr val="bg1"/>
                </a:solidFill>
                <a:latin typeface="Britannic Bold" panose="020B0903060703020204" pitchFamily="34" charset="0"/>
              </a:rPr>
              <a:t>Vs</a:t>
            </a:r>
            <a:endParaRPr lang="en-GB" sz="13800" dirty="0">
              <a:solidFill>
                <a:schemeClr val="bg1"/>
              </a:solidFill>
              <a:latin typeface="Britannic Bold" panose="020B0903060703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87817" y="4499562"/>
            <a:ext cx="35288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University of </a:t>
            </a:r>
            <a:r>
              <a:rPr lang="en-US" sz="2400" dirty="0" err="1" smtClean="0"/>
              <a:t>Kelaniya</a:t>
            </a:r>
            <a:endParaRPr lang="en-GB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7563228" y="4515894"/>
            <a:ext cx="35288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University of </a:t>
            </a:r>
            <a:r>
              <a:rPr lang="en-US" sz="2400" dirty="0" err="1" smtClean="0"/>
              <a:t>Ruhuna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4215472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u"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5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ntr" presetSubtype="8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950"/>
                            </p:stCondLst>
                            <p:childTnLst>
                              <p:par>
                                <p:cTn id="21" presetID="55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7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2009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9061" y="8063239"/>
            <a:ext cx="611252" cy="68890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28" name="Rectangle 27"/>
          <p:cNvSpPr/>
          <p:nvPr/>
        </p:nvSpPr>
        <p:spPr>
          <a:xfrm>
            <a:off x="2533149" y="429445"/>
            <a:ext cx="643221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University of </a:t>
            </a:r>
            <a:r>
              <a:rPr lang="en-US" sz="5400" b="1" dirty="0" err="1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Kelaniya</a:t>
            </a:r>
            <a:endParaRPr lang="en-US" sz="5400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347" y="405783"/>
            <a:ext cx="1157066" cy="1157066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2509" y="38100"/>
            <a:ext cx="2877630" cy="203416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8176" y="8987676"/>
            <a:ext cx="613023" cy="68890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8847" y="9912113"/>
            <a:ext cx="611680" cy="68890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1530" y="10836550"/>
            <a:ext cx="606315" cy="68890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0523" y="11760986"/>
            <a:ext cx="608329" cy="68890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2756" y="8066422"/>
            <a:ext cx="604547" cy="68890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1517" y="8990859"/>
            <a:ext cx="627025" cy="68890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9350" y="9915296"/>
            <a:ext cx="591359" cy="68890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Rectangle 1"/>
          <p:cNvSpPr/>
          <p:nvPr/>
        </p:nvSpPr>
        <p:spPr>
          <a:xfrm>
            <a:off x="2098413" y="8052354"/>
            <a:ext cx="3515932" cy="699788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rgbClr val="FF0000">
                  <a:alpha val="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36000" bIns="36000" rtlCol="0" anchor="ctr"/>
          <a:lstStyle/>
          <a:p>
            <a:r>
              <a:rPr lang="en-US" sz="2400" dirty="0" smtClean="0">
                <a:solidFill>
                  <a:schemeClr val="tx1"/>
                </a:solidFill>
              </a:rPr>
              <a:t>W.P.P. </a:t>
            </a:r>
            <a:r>
              <a:rPr lang="en-US" sz="2400" dirty="0" err="1" smtClean="0">
                <a:solidFill>
                  <a:schemeClr val="tx1"/>
                </a:solidFill>
              </a:rPr>
              <a:t>Pathirana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2098413" y="8983867"/>
            <a:ext cx="3515932" cy="699788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rgbClr val="FF0000">
                  <a:alpha val="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36000" bIns="36000" rtlCol="0" anchor="ctr"/>
          <a:lstStyle/>
          <a:p>
            <a:r>
              <a:rPr lang="en-US" sz="2400" dirty="0" smtClean="0">
                <a:solidFill>
                  <a:schemeClr val="tx1"/>
                </a:solidFill>
              </a:rPr>
              <a:t>H.M.T.K. </a:t>
            </a:r>
            <a:r>
              <a:rPr lang="en-US" sz="2400" dirty="0" err="1" smtClean="0">
                <a:solidFill>
                  <a:schemeClr val="tx1"/>
                </a:solidFill>
              </a:rPr>
              <a:t>Hettiarachchi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2098413" y="9915380"/>
            <a:ext cx="3515932" cy="699788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rgbClr val="FF0000">
                  <a:alpha val="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36000" bIns="36000" rtlCol="0" anchor="ctr"/>
          <a:lstStyle/>
          <a:p>
            <a:r>
              <a:rPr lang="en-US" sz="2400" dirty="0" smtClean="0">
                <a:solidFill>
                  <a:schemeClr val="tx1"/>
                </a:solidFill>
              </a:rPr>
              <a:t>S.A.T.A. </a:t>
            </a:r>
            <a:r>
              <a:rPr lang="en-US" sz="2400" dirty="0" err="1" smtClean="0">
                <a:solidFill>
                  <a:schemeClr val="tx1"/>
                </a:solidFill>
              </a:rPr>
              <a:t>Senevirathne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2098413" y="10846893"/>
            <a:ext cx="3515932" cy="699788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rgbClr val="FF0000">
                  <a:alpha val="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36000" bIns="36000" rtlCol="0" anchor="ctr"/>
          <a:lstStyle/>
          <a:p>
            <a:r>
              <a:rPr lang="en-US" sz="2400" dirty="0" smtClean="0">
                <a:solidFill>
                  <a:schemeClr val="tx1"/>
                </a:solidFill>
              </a:rPr>
              <a:t>D.U.S. </a:t>
            </a:r>
            <a:r>
              <a:rPr lang="en-US" sz="2400" dirty="0" err="1" smtClean="0">
                <a:solidFill>
                  <a:schemeClr val="tx1"/>
                </a:solidFill>
              </a:rPr>
              <a:t>Jayasinghe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098413" y="11778405"/>
            <a:ext cx="3515932" cy="699788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rgbClr val="FF0000">
                  <a:alpha val="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36000" bIns="36000" rtlCol="0" anchor="ctr"/>
          <a:lstStyle/>
          <a:p>
            <a:r>
              <a:rPr lang="en-US" sz="2400" dirty="0" smtClean="0">
                <a:solidFill>
                  <a:schemeClr val="tx1"/>
                </a:solidFill>
              </a:rPr>
              <a:t>W.V.S.S. </a:t>
            </a:r>
            <a:r>
              <a:rPr lang="en-US" sz="2400" dirty="0" err="1" smtClean="0">
                <a:solidFill>
                  <a:schemeClr val="tx1"/>
                </a:solidFill>
              </a:rPr>
              <a:t>Wijekoon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7018596" y="8052354"/>
            <a:ext cx="3515932" cy="699788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rgbClr val="FF0000">
                  <a:alpha val="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36000" bIns="36000" rtlCol="0" anchor="ctr"/>
          <a:lstStyle/>
          <a:p>
            <a:r>
              <a:rPr lang="en-US" sz="2400" dirty="0" smtClean="0">
                <a:solidFill>
                  <a:schemeClr val="tx1"/>
                </a:solidFill>
              </a:rPr>
              <a:t>P.A.A.D. </a:t>
            </a:r>
            <a:r>
              <a:rPr lang="en-US" sz="2400" dirty="0" err="1" smtClean="0">
                <a:solidFill>
                  <a:schemeClr val="tx1"/>
                </a:solidFill>
              </a:rPr>
              <a:t>Munasinghe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7018596" y="8983867"/>
            <a:ext cx="3515932" cy="699788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rgbClr val="FF0000">
                  <a:alpha val="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36000" bIns="36000" rtlCol="0" anchor="ctr"/>
          <a:lstStyle/>
          <a:p>
            <a:r>
              <a:rPr lang="en-US" sz="2400" dirty="0" smtClean="0">
                <a:solidFill>
                  <a:schemeClr val="tx1"/>
                </a:solidFill>
              </a:rPr>
              <a:t>M.I. </a:t>
            </a:r>
            <a:r>
              <a:rPr lang="en-US" sz="2400" dirty="0" err="1" smtClean="0">
                <a:solidFill>
                  <a:schemeClr val="tx1"/>
                </a:solidFill>
              </a:rPr>
              <a:t>Pushpakumari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7018596" y="9915380"/>
            <a:ext cx="3515932" cy="699788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rgbClr val="FF0000">
                  <a:alpha val="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36000" bIns="36000" rtlCol="0" anchor="ctr"/>
          <a:lstStyle/>
          <a:p>
            <a:r>
              <a:rPr lang="en-US" sz="2400" dirty="0" smtClean="0">
                <a:solidFill>
                  <a:schemeClr val="tx1"/>
                </a:solidFill>
              </a:rPr>
              <a:t>A.A.D. </a:t>
            </a:r>
            <a:r>
              <a:rPr lang="en-US" sz="2400" dirty="0" err="1" smtClean="0">
                <a:solidFill>
                  <a:schemeClr val="tx1"/>
                </a:solidFill>
              </a:rPr>
              <a:t>Sandamali</a:t>
            </a: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5" name="bro-1.mp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5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4331864" y="1322299"/>
            <a:ext cx="3502514" cy="369332"/>
          </a:xfrm>
          <a:prstGeom prst="rect">
            <a:avLst/>
          </a:prstGeom>
          <a:gradFill>
            <a:gsLst>
              <a:gs pos="50000">
                <a:srgbClr val="FF7A7A">
                  <a:alpha val="0"/>
                </a:srgbClr>
              </a:gs>
              <a:gs pos="0">
                <a:schemeClr val="bg1">
                  <a:alpha val="45000"/>
                </a:schemeClr>
              </a:gs>
              <a:gs pos="100000">
                <a:schemeClr val="bg1"/>
              </a:gs>
            </a:gsLst>
            <a:lin ang="3000000" scaled="0"/>
          </a:gra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Weigh Class : </a:t>
            </a:r>
            <a:r>
              <a:rPr lang="en-US" dirty="0" smtClean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46 - 58 </a:t>
            </a:r>
            <a:r>
              <a:rPr lang="en-US" dirty="0" smtClean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Kg</a:t>
            </a:r>
            <a:endParaRPr lang="en-GB" dirty="0">
              <a:solidFill>
                <a:schemeClr val="bg1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31718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d"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4.07407E-6 L 0.00182 -0.89537 " pathEditMode="relative" rAng="0" ptsTypes="AA">
                                      <p:cBhvr>
                                        <p:cTn id="8" dur="11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" y="-44769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4" presetClass="path" presetSubtype="0" accel="50000" decel="5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3.95833E-6 -2.22045E-16 L 0.00104 -0.89468 " pathEditMode="relative" rAng="0" ptsTypes="AA">
                                      <p:cBhvr>
                                        <p:cTn id="10" dur="11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-447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350"/>
                            </p:stCondLst>
                            <p:childTnLst>
                              <p:par>
                                <p:cTn id="12" presetID="64" presetClass="path" presetSubtype="0" accel="50000" decel="5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6.25E-7 1.85185E-6 L 0.00182 -0.89537 " pathEditMode="relative" rAng="0" ptsTypes="AA">
                                      <p:cBhvr>
                                        <p:cTn id="13" dur="11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" y="-44769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64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3.95833E-6 3.7037E-7 L 0.00104 -0.89468 " pathEditMode="relative" rAng="0" ptsTypes="AA">
                                      <p:cBhvr>
                                        <p:cTn id="15" dur="11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-447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950"/>
                            </p:stCondLst>
                            <p:childTnLst>
                              <p:par>
                                <p:cTn id="17" presetID="64" presetClass="path" presetSubtype="0" accel="50000" decel="5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6.25E-7 -1.85185E-6 L 0.00182 -0.89537 " pathEditMode="relative" rAng="0" ptsTypes="AA">
                                      <p:cBhvr>
                                        <p:cTn id="18" dur="11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" y="-44769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64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3.95833E-6 7.40741E-7 L 0.00104 -0.89468 " pathEditMode="relative" rAng="0" ptsTypes="AA">
                                      <p:cBhvr>
                                        <p:cTn id="20" dur="11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-447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4550"/>
                            </p:stCondLst>
                            <p:childTnLst>
                              <p:par>
                                <p:cTn id="22" presetID="64" presetClass="path" presetSubtype="0" accel="50000" decel="5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6.25E-7 -4.07407E-6 L 0.00182 -0.89537 " pathEditMode="relative" rAng="0" ptsTypes="AA">
                                      <p:cBhvr>
                                        <p:cTn id="23" dur="11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" y="-44769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64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3.95833E-6 1.11111E-6 L 0.00104 -0.89468 " pathEditMode="relative" rAng="0" ptsTypes="AA">
                                      <p:cBhvr>
                                        <p:cTn id="25" dur="11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-447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6150"/>
                            </p:stCondLst>
                            <p:childTnLst>
                              <p:par>
                                <p:cTn id="27" presetID="64" presetClass="path" presetSubtype="0" accel="50000" decel="5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6.25E-7 3.7037E-6 L 0.00182 -0.89537 " pathEditMode="relative" rAng="0" ptsTypes="AA">
                                      <p:cBhvr>
                                        <p:cTn id="28" dur="11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" y="-44769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64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3.95833E-6 2.96296E-6 L 0.00104 -0.89468 " pathEditMode="relative" rAng="0" ptsTypes="AA">
                                      <p:cBhvr>
                                        <p:cTn id="30" dur="11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-447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7750"/>
                            </p:stCondLst>
                            <p:childTnLst>
                              <p:par>
                                <p:cTn id="32" presetID="64" presetClass="path" presetSubtype="0" accel="50000" decel="5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5E-6 1.11111E-6 L 0.00182 -0.89537 " pathEditMode="relative" rAng="0" ptsTypes="AA">
                                      <p:cBhvr>
                                        <p:cTn id="33" dur="11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" y="-44769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64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3.95833E-6 -2.22045E-16 L 0.00104 -0.89468 " pathEditMode="relative" rAng="0" ptsTypes="AA">
                                      <p:cBhvr>
                                        <p:cTn id="35" dur="11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-447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9350"/>
                            </p:stCondLst>
                            <p:childTnLst>
                              <p:par>
                                <p:cTn id="37" presetID="64" presetClass="path" presetSubtype="0" accel="50000" decel="5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5E-6 -1.11111E-6 L 0.00182 -0.89537 " pathEditMode="relative" rAng="0" ptsTypes="AA">
                                      <p:cBhvr>
                                        <p:cTn id="38" dur="11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" y="-44769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64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3.95833E-6 3.7037E-7 L 0.00104 -0.89468 " pathEditMode="relative" rAng="0" ptsTypes="AA">
                                      <p:cBhvr>
                                        <p:cTn id="40" dur="11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-447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950"/>
                            </p:stCondLst>
                            <p:childTnLst>
                              <p:par>
                                <p:cTn id="42" presetID="64" presetClass="path" presetSubtype="0" accel="50000" decel="5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5E-6 -4.81481E-6 L 0.00182 -0.89537 " pathEditMode="relative" rAng="0" ptsTypes="AA">
                                      <p:cBhvr>
                                        <p:cTn id="43" dur="11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" y="-44769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64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3.95833E-6 7.40741E-7 L 0.00104 -0.89468 " pathEditMode="relative" rAng="0" ptsTypes="AA">
                                      <p:cBhvr>
                                        <p:cTn id="45" dur="11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-447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46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  <p:bldLst>
      <p:bldP spid="2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2009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5926" y="8063239"/>
            <a:ext cx="577523" cy="68890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28" name="Rectangle 27"/>
          <p:cNvSpPr/>
          <p:nvPr/>
        </p:nvSpPr>
        <p:spPr>
          <a:xfrm>
            <a:off x="2533149" y="429445"/>
            <a:ext cx="643221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University of </a:t>
            </a:r>
            <a:r>
              <a:rPr lang="en-US" sz="5400" b="1" dirty="0" err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Ruhuna</a:t>
            </a:r>
            <a:endParaRPr lang="en-US" sz="5400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272" y="405783"/>
            <a:ext cx="875216" cy="1157066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2509" y="38100"/>
            <a:ext cx="2877630" cy="203416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557" y="8987676"/>
            <a:ext cx="602261" cy="68890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4551" y="9912113"/>
            <a:ext cx="600272" cy="68890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7114" y="10836550"/>
            <a:ext cx="595146" cy="68890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7861" y="11760986"/>
            <a:ext cx="593652" cy="68890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1111" y="8066422"/>
            <a:ext cx="587836" cy="68890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Rectangle 1"/>
          <p:cNvSpPr/>
          <p:nvPr/>
        </p:nvSpPr>
        <p:spPr>
          <a:xfrm>
            <a:off x="2098413" y="8052354"/>
            <a:ext cx="3515932" cy="699788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rgbClr val="FF0000">
                  <a:alpha val="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36000" bIns="36000" rtlCol="0" anchor="ctr"/>
          <a:lstStyle/>
          <a:p>
            <a:r>
              <a:rPr lang="en-US" sz="2400" dirty="0" smtClean="0">
                <a:solidFill>
                  <a:schemeClr val="tx1"/>
                </a:solidFill>
              </a:rPr>
              <a:t>H.N.T. </a:t>
            </a:r>
            <a:r>
              <a:rPr lang="en-US" sz="2400" dirty="0" err="1" smtClean="0">
                <a:solidFill>
                  <a:schemeClr val="tx1"/>
                </a:solidFill>
              </a:rPr>
              <a:t>Anuruddika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2098413" y="8983867"/>
            <a:ext cx="3515932" cy="699788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rgbClr val="FF0000">
                  <a:alpha val="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36000" bIns="36000" rtlCol="0" anchor="ctr"/>
          <a:lstStyle/>
          <a:p>
            <a:r>
              <a:rPr lang="en-US" sz="2400" dirty="0" smtClean="0">
                <a:solidFill>
                  <a:schemeClr val="tx1"/>
                </a:solidFill>
              </a:rPr>
              <a:t>S.M.N.M. </a:t>
            </a:r>
            <a:r>
              <a:rPr lang="en-US" sz="2400" dirty="0" err="1" smtClean="0">
                <a:solidFill>
                  <a:schemeClr val="tx1"/>
                </a:solidFill>
              </a:rPr>
              <a:t>Sandanayake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2098413" y="9915380"/>
            <a:ext cx="3515932" cy="699788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rgbClr val="FF0000">
                  <a:alpha val="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36000" bIns="36000" rtlCol="0" anchor="ctr"/>
          <a:lstStyle/>
          <a:p>
            <a:r>
              <a:rPr lang="en-US" sz="2400" dirty="0" smtClean="0">
                <a:solidFill>
                  <a:schemeClr val="tx1"/>
                </a:solidFill>
              </a:rPr>
              <a:t>R.M.C. </a:t>
            </a:r>
            <a:r>
              <a:rPr lang="en-US" sz="2400" dirty="0" err="1" smtClean="0">
                <a:solidFill>
                  <a:schemeClr val="tx1"/>
                </a:solidFill>
              </a:rPr>
              <a:t>Shamali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2098413" y="10846893"/>
            <a:ext cx="3515932" cy="699788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rgbClr val="FF0000">
                  <a:alpha val="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36000" bIns="36000" rtlCol="0" anchor="ctr"/>
          <a:lstStyle/>
          <a:p>
            <a:r>
              <a:rPr lang="en-US" sz="2400" dirty="0" smtClean="0">
                <a:solidFill>
                  <a:schemeClr val="tx1"/>
                </a:solidFill>
              </a:rPr>
              <a:t>A.P.I. </a:t>
            </a:r>
            <a:r>
              <a:rPr lang="en-US" sz="2400" dirty="0" err="1" smtClean="0">
                <a:solidFill>
                  <a:schemeClr val="tx1"/>
                </a:solidFill>
              </a:rPr>
              <a:t>Mendis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098413" y="11778405"/>
            <a:ext cx="3515932" cy="699788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rgbClr val="FF0000">
                  <a:alpha val="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36000" bIns="36000" rtlCol="0" anchor="ctr"/>
          <a:lstStyle/>
          <a:p>
            <a:r>
              <a:rPr lang="en-US" sz="2400" dirty="0" smtClean="0">
                <a:solidFill>
                  <a:schemeClr val="tx1"/>
                </a:solidFill>
              </a:rPr>
              <a:t>M.K.J.C. </a:t>
            </a:r>
            <a:r>
              <a:rPr lang="en-US" sz="2400" dirty="0" err="1" smtClean="0">
                <a:solidFill>
                  <a:schemeClr val="tx1"/>
                </a:solidFill>
              </a:rPr>
              <a:t>Rajatheja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7018596" y="8052354"/>
            <a:ext cx="3515932" cy="699788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rgbClr val="FF0000">
                  <a:alpha val="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36000" bIns="36000" rtlCol="0" anchor="ctr"/>
          <a:lstStyle/>
          <a:p>
            <a:r>
              <a:rPr lang="en-US" sz="2400" dirty="0" smtClean="0">
                <a:solidFill>
                  <a:schemeClr val="tx1"/>
                </a:solidFill>
              </a:rPr>
              <a:t>T.R.D. Fernando</a:t>
            </a: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5" name="bro-1.mp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3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4331864" y="1322299"/>
            <a:ext cx="3502514" cy="369332"/>
          </a:xfrm>
          <a:prstGeom prst="rect">
            <a:avLst/>
          </a:prstGeom>
          <a:gradFill>
            <a:gsLst>
              <a:gs pos="50000">
                <a:srgbClr val="FF7A7A">
                  <a:alpha val="0"/>
                </a:srgbClr>
              </a:gs>
              <a:gs pos="0">
                <a:schemeClr val="bg1">
                  <a:alpha val="45000"/>
                </a:schemeClr>
              </a:gs>
              <a:gs pos="100000">
                <a:schemeClr val="bg1"/>
              </a:gs>
            </a:gsLst>
            <a:lin ang="3000000" scaled="0"/>
          </a:gra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Weigh Class : </a:t>
            </a:r>
            <a:r>
              <a:rPr lang="en-US" dirty="0" smtClean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46 - 58 </a:t>
            </a:r>
            <a:r>
              <a:rPr lang="en-US" dirty="0" smtClean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Kg</a:t>
            </a:r>
            <a:endParaRPr lang="en-GB" dirty="0">
              <a:solidFill>
                <a:schemeClr val="bg1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04102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d"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4.07407E-6 L 0.00182 -0.89537 " pathEditMode="relative" rAng="0" ptsTypes="AA">
                                      <p:cBhvr>
                                        <p:cTn id="8" dur="11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" y="-44769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4" presetClass="path" presetSubtype="0" accel="50000" decel="5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3.95833E-6 -2.22045E-16 L 0.00104 -0.89468 " pathEditMode="relative" rAng="0" ptsTypes="AA">
                                      <p:cBhvr>
                                        <p:cTn id="10" dur="11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-447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350"/>
                            </p:stCondLst>
                            <p:childTnLst>
                              <p:par>
                                <p:cTn id="12" presetID="64" presetClass="path" presetSubtype="0" accel="50000" decel="5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6.25E-7 1.85185E-6 L 0.00182 -0.89537 " pathEditMode="relative" rAng="0" ptsTypes="AA">
                                      <p:cBhvr>
                                        <p:cTn id="13" dur="11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" y="-44769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64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3.95833E-6 3.7037E-7 L 0.00104 -0.89468 " pathEditMode="relative" rAng="0" ptsTypes="AA">
                                      <p:cBhvr>
                                        <p:cTn id="15" dur="11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-447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950"/>
                            </p:stCondLst>
                            <p:childTnLst>
                              <p:par>
                                <p:cTn id="17" presetID="64" presetClass="path" presetSubtype="0" accel="50000" decel="5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6.25E-7 -1.85185E-6 L 0.00182 -0.89537 " pathEditMode="relative" rAng="0" ptsTypes="AA">
                                      <p:cBhvr>
                                        <p:cTn id="18" dur="11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" y="-44769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64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3.95833E-6 7.40741E-7 L 0.00104 -0.89468 " pathEditMode="relative" rAng="0" ptsTypes="AA">
                                      <p:cBhvr>
                                        <p:cTn id="20" dur="11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-447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4550"/>
                            </p:stCondLst>
                            <p:childTnLst>
                              <p:par>
                                <p:cTn id="22" presetID="64" presetClass="path" presetSubtype="0" accel="50000" decel="5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6.25E-7 -4.07407E-6 L 0.00182 -0.89537 " pathEditMode="relative" rAng="0" ptsTypes="AA">
                                      <p:cBhvr>
                                        <p:cTn id="23" dur="11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" y="-44769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64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3.95833E-6 1.11111E-6 L 0.00104 -0.89468 " pathEditMode="relative" rAng="0" ptsTypes="AA">
                                      <p:cBhvr>
                                        <p:cTn id="25" dur="11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-447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6150"/>
                            </p:stCondLst>
                            <p:childTnLst>
                              <p:par>
                                <p:cTn id="27" presetID="64" presetClass="path" presetSubtype="0" accel="50000" decel="5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6.25E-7 3.7037E-6 L 0.00182 -0.89537 " pathEditMode="relative" rAng="0" ptsTypes="AA">
                                      <p:cBhvr>
                                        <p:cTn id="28" dur="11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" y="-44769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64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3.95833E-6 2.96296E-6 L 0.00104 -0.89468 " pathEditMode="relative" rAng="0" ptsTypes="AA">
                                      <p:cBhvr>
                                        <p:cTn id="30" dur="11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-447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7750"/>
                            </p:stCondLst>
                            <p:childTnLst>
                              <p:par>
                                <p:cTn id="32" presetID="64" presetClass="path" presetSubtype="0" accel="50000" decel="5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5E-6 1.11111E-6 L 0.00182 -0.89537 " pathEditMode="relative" rAng="0" ptsTypes="AA">
                                      <p:cBhvr>
                                        <p:cTn id="33" dur="11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" y="-44769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64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3.95833E-6 -2.22045E-16 L 0.00104 -0.89468 " pathEditMode="relative" rAng="0" ptsTypes="AA">
                                      <p:cBhvr>
                                        <p:cTn id="35" dur="11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-447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36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  <p:bldLst>
      <p:bldP spid="2" grpId="0" animBg="1"/>
      <p:bldP spid="42" grpId="0" animBg="1"/>
      <p:bldP spid="43" grpId="0" animBg="1"/>
      <p:bldP spid="44" grpId="0" animBg="1"/>
      <p:bldP spid="45" grpId="0" animBg="1"/>
      <p:bldP spid="4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99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04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u"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83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0011" y="1444661"/>
            <a:ext cx="2513647" cy="251364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4099" y="1431782"/>
            <a:ext cx="2004353" cy="264982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110794" y="2333704"/>
            <a:ext cx="1970411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dirty="0" err="1" smtClean="0">
                <a:solidFill>
                  <a:schemeClr val="bg1"/>
                </a:solidFill>
                <a:latin typeface="Britannic Bold" panose="020B0903060703020204" pitchFamily="34" charset="0"/>
              </a:rPr>
              <a:t>Vs</a:t>
            </a:r>
            <a:endParaRPr lang="en-GB" sz="13800" dirty="0">
              <a:solidFill>
                <a:schemeClr val="bg1"/>
              </a:solidFill>
              <a:latin typeface="Britannic Bold" panose="020B0903060703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87817" y="4499562"/>
            <a:ext cx="35288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University of </a:t>
            </a:r>
            <a:r>
              <a:rPr lang="en-US" sz="2400" dirty="0" err="1" smtClean="0"/>
              <a:t>Kelaniya</a:t>
            </a:r>
            <a:endParaRPr lang="en-GB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7563228" y="4515894"/>
            <a:ext cx="35288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University of </a:t>
            </a:r>
            <a:r>
              <a:rPr lang="en-US" sz="2400" dirty="0" err="1" smtClean="0"/>
              <a:t>Ruhuna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9696488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dir="u" isContent="1"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5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ntr" presetSubtype="8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950"/>
                            </p:stCondLst>
                            <p:childTnLst>
                              <p:par>
                                <p:cTn id="21" presetID="55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7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</TotalTime>
  <Words>76</Words>
  <Application>Microsoft Office PowerPoint</Application>
  <PresentationFormat>Widescreen</PresentationFormat>
  <Paragraphs>24</Paragraphs>
  <Slides>6</Slides>
  <Notes>0</Notes>
  <HiddenSlides>0</HiddenSlides>
  <MMClips>2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Adobe Gothic Std B</vt:lpstr>
      <vt:lpstr>Arial</vt:lpstr>
      <vt:lpstr>Britannic Bold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Crown lap</dc:creator>
  <cp:lastModifiedBy>Renuka</cp:lastModifiedBy>
  <cp:revision>28</cp:revision>
  <dcterms:created xsi:type="dcterms:W3CDTF">2015-06-09T09:34:29Z</dcterms:created>
  <dcterms:modified xsi:type="dcterms:W3CDTF">2015-06-10T05:03:41Z</dcterms:modified>
</cp:coreProperties>
</file>