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8.png"/><Relationship Id="rId10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1444661"/>
            <a:ext cx="2642172" cy="2785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smtClean="0"/>
              <a:t>Colombo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6" y="8063239"/>
            <a:ext cx="62098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452744" y="429445"/>
            <a:ext cx="6593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Colombo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308546"/>
            <a:ext cx="1311929" cy="13830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6" y="8987676"/>
            <a:ext cx="61474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15" y="9912113"/>
            <a:ext cx="62874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13" y="10836550"/>
            <a:ext cx="62394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01" y="11760986"/>
            <a:ext cx="62117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K.P.S.H.De</a:t>
            </a:r>
            <a:r>
              <a:rPr lang="en-US" sz="2400" dirty="0" smtClean="0">
                <a:solidFill>
                  <a:schemeClr val="tx1"/>
                </a:solidFill>
              </a:rPr>
              <a:t>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R.I.Jayathilaka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D.P.Wickramage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W.L.T.Pabasara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F.I.Moulana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en-US" dirty="0"/>
              <a:t>Weigh Class : 46 - 58Kg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57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97" y="8063239"/>
            <a:ext cx="61258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209020" y="635509"/>
            <a:ext cx="70804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Uva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Wellassa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27" y="405783"/>
            <a:ext cx="963162" cy="12004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51" y="8987676"/>
            <a:ext cx="62847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2" y="9912113"/>
            <a:ext cx="60305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57" y="10836550"/>
            <a:ext cx="60126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09" y="11760986"/>
            <a:ext cx="59895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50" y="8066422"/>
            <a:ext cx="612358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12" y="8990859"/>
            <a:ext cx="60623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50" y="9915296"/>
            <a:ext cx="610758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61" y="10839733"/>
            <a:ext cx="60433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84" y="11764169"/>
            <a:ext cx="61349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R.M.S.L. </a:t>
            </a:r>
            <a:r>
              <a:rPr lang="en-US" sz="2400" dirty="0" err="1" smtClean="0">
                <a:solidFill>
                  <a:schemeClr val="tx1"/>
                </a:solidFill>
              </a:rPr>
              <a:t>Rathnayake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S.K.C.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G.A.D.T.B. </a:t>
            </a:r>
            <a:r>
              <a:rPr lang="en-US" sz="2400" dirty="0" err="1" smtClean="0">
                <a:solidFill>
                  <a:schemeClr val="tx1"/>
                </a:solidFill>
              </a:rPr>
              <a:t>Devindi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S.I.W. </a:t>
            </a:r>
            <a:r>
              <a:rPr lang="en-US" sz="2400" dirty="0" err="1" smtClean="0">
                <a:solidFill>
                  <a:schemeClr val="tx1"/>
                </a:solidFill>
              </a:rPr>
              <a:t>Abeywardana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M.H.J. </a:t>
            </a:r>
            <a:r>
              <a:rPr lang="en-US" sz="2400" dirty="0" err="1" smtClean="0">
                <a:solidFill>
                  <a:schemeClr val="tx1"/>
                </a:solidFill>
              </a:rPr>
              <a:t>Chamani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A.P. </a:t>
            </a:r>
            <a:r>
              <a:rPr lang="en-US" sz="2400" dirty="0" err="1" smtClean="0">
                <a:solidFill>
                  <a:schemeClr val="tx1"/>
                </a:solidFill>
              </a:rPr>
              <a:t>Weerakoon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R.M.S.D. </a:t>
            </a:r>
            <a:r>
              <a:rPr lang="en-US" sz="2400" dirty="0" err="1" smtClean="0">
                <a:solidFill>
                  <a:schemeClr val="tx1"/>
                </a:solidFill>
              </a:rPr>
              <a:t>Rathnayaka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R.M.S.N. </a:t>
            </a:r>
            <a:r>
              <a:rPr lang="en-US" sz="2400" dirty="0" err="1" smtClean="0">
                <a:solidFill>
                  <a:schemeClr val="tx1"/>
                </a:solidFill>
              </a:rPr>
              <a:t>Rathnakaya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8596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D.H.I.S. </a:t>
            </a:r>
            <a:r>
              <a:rPr lang="en-US" sz="2400" dirty="0" err="1" smtClean="0">
                <a:solidFill>
                  <a:schemeClr val="tx1"/>
                </a:solidFill>
              </a:rPr>
              <a:t>Ranaweera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18596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P.K.T. </a:t>
            </a:r>
            <a:r>
              <a:rPr lang="en-US" sz="2400" dirty="0" err="1" smtClean="0">
                <a:solidFill>
                  <a:schemeClr val="tx1"/>
                </a:solidFill>
              </a:rPr>
              <a:t>Malshani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46 - 58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410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5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2.96296E-6 L 0.00182 -0.89537 " pathEditMode="relative" rAng="0" ptsTypes="AA">
                                      <p:cBhvr>
                                        <p:cTn id="46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15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7.40741E-7 L 0.00182 -0.89537 " pathEditMode="relative" rAng="0" ptsTypes="AA">
                                      <p:cBhvr>
                                        <p:cTn id="51" dur="1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1444661"/>
            <a:ext cx="2642172" cy="2785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smtClean="0"/>
              <a:t>Colombo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823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79</Words>
  <Application>Microsoft Office PowerPoint</Application>
  <PresentationFormat>Widescreen</PresentationFormat>
  <Paragraphs>25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33</cp:revision>
  <dcterms:created xsi:type="dcterms:W3CDTF">2015-06-09T09:34:29Z</dcterms:created>
  <dcterms:modified xsi:type="dcterms:W3CDTF">2015-06-10T05:52:39Z</dcterms:modified>
</cp:coreProperties>
</file>