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1" r:id="rId3"/>
    <p:sldId id="276" r:id="rId4"/>
    <p:sldId id="277" r:id="rId5"/>
    <p:sldId id="278" r:id="rId6"/>
    <p:sldId id="259" r:id="rId7"/>
    <p:sldId id="256" r:id="rId8"/>
    <p:sldId id="260" r:id="rId9"/>
    <p:sldId id="270" r:id="rId10"/>
    <p:sldId id="269" r:id="rId11"/>
    <p:sldId id="267" r:id="rId12"/>
    <p:sldId id="261" r:id="rId13"/>
    <p:sldId id="27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EA0000"/>
    <a:srgbClr val="FF1D1D"/>
    <a:srgbClr val="F74786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429445"/>
            <a:ext cx="92684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Championship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5339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142446" y="419321"/>
            <a:ext cx="77101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Overall 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</a:t>
            </a:r>
            <a:r>
              <a:rPr lang="en-US" sz="5400" b="1" baseline="3000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</a:t>
            </a: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up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89" y="2141390"/>
            <a:ext cx="2781834" cy="29327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Colombo</a:t>
            </a:r>
            <a:endParaRPr lang="en-GB" sz="4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81" y="50622"/>
            <a:ext cx="5732734" cy="40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142446" y="419321"/>
            <a:ext cx="77101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Overall Championship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281" y="50622"/>
            <a:ext cx="5732734" cy="40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03862" y="205683"/>
            <a:ext cx="8444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 Champions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3944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– 67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86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03862" y="205683"/>
            <a:ext cx="8444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 Champions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68" y="2154967"/>
            <a:ext cx="2756076" cy="2905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Colombo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3944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72 - 86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4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03862" y="205683"/>
            <a:ext cx="8444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 Champions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3944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46 - 58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75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03862" y="205683"/>
            <a:ext cx="8444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 Champions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43944" y="1129013"/>
            <a:ext cx="7065566" cy="646331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62 - 75 Kg</a:t>
            </a:r>
            <a:endParaRPr lang="en-GB" sz="3600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80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50007" y="429445"/>
            <a:ext cx="84184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  <a:r>
              <a:rPr lang="en-US" sz="5400" b="1" baseline="300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Runner up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10" y="2127812"/>
            <a:ext cx="2807592" cy="29598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Colombo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317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429445"/>
            <a:ext cx="92599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Championship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86" y="2342025"/>
            <a:ext cx="2531441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University of </a:t>
            </a:r>
            <a:r>
              <a:rPr lang="en-US" sz="4000" dirty="0" err="1" smtClean="0"/>
              <a:t>Kelaniya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186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429445"/>
            <a:ext cx="93371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Womens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1</a:t>
            </a:r>
            <a:r>
              <a:rPr lang="en-US" sz="5400" b="1" baseline="300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</a:t>
            </a:r>
            <a:r>
              <a:rPr 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 Runner up</a:t>
            </a:r>
            <a:endParaRPr lang="en-US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8186" y="1761971"/>
            <a:ext cx="10947042" cy="4760684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187" y="2342025"/>
            <a:ext cx="2031039" cy="2531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4905" y="4958897"/>
            <a:ext cx="9762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Uva</a:t>
            </a:r>
            <a:r>
              <a:rPr lang="en-US" sz="4000" dirty="0" smtClean="0"/>
              <a:t> </a:t>
            </a:r>
            <a:r>
              <a:rPr lang="en-US" sz="4000" dirty="0" err="1" smtClean="0"/>
              <a:t>Wellassa</a:t>
            </a:r>
            <a:r>
              <a:rPr lang="en-US" sz="4000" dirty="0" smtClean="0"/>
              <a:t> University of Sri Lanka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785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87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42</cp:revision>
  <dcterms:created xsi:type="dcterms:W3CDTF">2015-06-09T09:34:29Z</dcterms:created>
  <dcterms:modified xsi:type="dcterms:W3CDTF">2015-06-10T12:44:31Z</dcterms:modified>
</cp:coreProperties>
</file>