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6" r:id="rId4"/>
    <p:sldId id="267" r:id="rId5"/>
    <p:sldId id="258" r:id="rId6"/>
    <p:sldId id="268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67392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en-US" sz="5400" b="1" baseline="300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nd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Runner up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– 67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50" y="2342025"/>
            <a:ext cx="2406313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Sri </a:t>
            </a:r>
            <a:r>
              <a:rPr lang="en-US" sz="4000" dirty="0" err="1" smtClean="0"/>
              <a:t>Jayawardenapura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317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67392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</a:t>
            </a:r>
            <a:r>
              <a:rPr lang="en-US" sz="5400" b="1" baseline="300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Runner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– 67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5137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67392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Championship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– 67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820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67392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en-US" sz="5400" b="1" baseline="300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nd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Runner up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72 - 86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7" y="2342025"/>
            <a:ext cx="2031039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Uva</a:t>
            </a:r>
            <a:r>
              <a:rPr lang="en-US" sz="4000" dirty="0" smtClean="0"/>
              <a:t> </a:t>
            </a:r>
            <a:r>
              <a:rPr lang="en-US" sz="4000" dirty="0" err="1" smtClean="0"/>
              <a:t>Wellassa</a:t>
            </a:r>
            <a:r>
              <a:rPr lang="en-US" sz="4000" dirty="0" smtClean="0"/>
              <a:t> University of Sri Lanka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15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67392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</a:t>
            </a:r>
            <a:r>
              <a:rPr lang="en-US" sz="5400" b="1" baseline="300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Runner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72 - 86 Kg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243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8185" y="208746"/>
            <a:ext cx="67392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Championship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186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72 - 86 </a:t>
            </a:r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US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85" y="1762465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03" y="2342025"/>
            <a:ext cx="2401206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Colombo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425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37</cp:revision>
  <dcterms:created xsi:type="dcterms:W3CDTF">2015-06-09T09:34:29Z</dcterms:created>
  <dcterms:modified xsi:type="dcterms:W3CDTF">2015-06-10T11:28:27Z</dcterms:modified>
</cp:coreProperties>
</file>