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7" r:id="rId4"/>
    <p:sldId id="268" r:id="rId5"/>
    <p:sldId id="258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7559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en-US" sz="5400" b="1" baseline="30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nd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up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7" y="2342025"/>
            <a:ext cx="2031039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Uva</a:t>
            </a:r>
            <a:r>
              <a:rPr lang="en-US" sz="4000" dirty="0" smtClean="0"/>
              <a:t> </a:t>
            </a:r>
            <a:r>
              <a:rPr lang="en-US" sz="4000" dirty="0" err="1" smtClean="0"/>
              <a:t>Wellassa</a:t>
            </a:r>
            <a:r>
              <a:rPr lang="en-US" sz="4000" dirty="0" smtClean="0"/>
              <a:t> University of Sri Lanka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954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  <a:r>
              <a:rPr lang="en-US" sz="54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05616"/>
            <a:ext cx="3039412" cy="3204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smtClean="0"/>
              <a:t>Colombo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4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7946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Championship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504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  <a:r>
              <a:rPr lang="en-US" sz="54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62 - 75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7" y="2342025"/>
            <a:ext cx="2031039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Uva</a:t>
            </a:r>
            <a:r>
              <a:rPr lang="en-US" sz="4000" dirty="0" smtClean="0"/>
              <a:t> </a:t>
            </a:r>
            <a:r>
              <a:rPr lang="en-US" sz="4000" dirty="0" err="1" smtClean="0"/>
              <a:t>Wellassa</a:t>
            </a:r>
            <a:r>
              <a:rPr lang="en-US" sz="4000" dirty="0" smtClean="0"/>
              <a:t> University of Sri Lanka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82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7946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Championship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62 - 75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634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37</cp:revision>
  <dcterms:created xsi:type="dcterms:W3CDTF">2015-06-09T09:34:29Z</dcterms:created>
  <dcterms:modified xsi:type="dcterms:W3CDTF">2015-06-10T11:29:43Z</dcterms:modified>
</cp:coreProperties>
</file>