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8063239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Kelaniya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05783"/>
            <a:ext cx="115706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8987676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9912113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10836550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11760986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8066422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8990859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9915296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10839733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11764169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8596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8596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72 - 86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7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35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6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95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50"/>
                            </p:stCondLst>
                            <p:childTnLst>
                              <p:par>
                                <p:cTn id="4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2.96296E-6 L 0.00182 -0.89537 " pathEditMode="relative" rAng="0" ptsTypes="AA">
                                      <p:cBhvr>
                                        <p:cTn id="46" dur="1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48" dur="1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150"/>
                            </p:stCondLst>
                            <p:childTnLst>
                              <p:par>
                                <p:cTn id="5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7.40741E-7 L 0.00182 -0.89537 " pathEditMode="relative" rAng="0" ptsTypes="AA">
                                      <p:cBhvr>
                                        <p:cTn id="51" dur="1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53" dur="1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8063239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Kelaniya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05783"/>
            <a:ext cx="115706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8987676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9912113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10836550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11760986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8066422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8990859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9915296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10839733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11764169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8596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8596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72 - 86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10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35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6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95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50"/>
                            </p:stCondLst>
                            <p:childTnLst>
                              <p:par>
                                <p:cTn id="4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2.96296E-6 L 0.00182 -0.89537 " pathEditMode="relative" rAng="0" ptsTypes="AA">
                                      <p:cBhvr>
                                        <p:cTn id="46" dur="1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48" dur="1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150"/>
                            </p:stCondLst>
                            <p:childTnLst>
                              <p:par>
                                <p:cTn id="5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7.40741E-7 L 0.00182 -0.89537 " pathEditMode="relative" rAng="0" ptsTypes="AA">
                                      <p:cBhvr>
                                        <p:cTn id="51" dur="1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53" dur="1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27</cp:revision>
  <dcterms:created xsi:type="dcterms:W3CDTF">2015-06-09T09:34:29Z</dcterms:created>
  <dcterms:modified xsi:type="dcterms:W3CDTF">2015-06-10T05:36:55Z</dcterms:modified>
</cp:coreProperties>
</file>