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3787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53605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06243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013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4255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2039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20295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2282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0528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49803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9768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1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4711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371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08136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5548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7666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339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8112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0701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29088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3796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9551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9036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0768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6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49"/>
            <a:ext cx="9180258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renukadevi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uta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nm40140124ucs0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COMPUTER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 : DHARMAPURAM GNANAMBIGAI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                GOVT.ARTS COLLEGE FOR  WOMEN            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                 ANNAMALAI UNIVERSITY.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9962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511404"/>
            <a:ext cx="5191125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1.The students portfolio website was successfully created and deployed.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2.Its allows easy navigation between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home,about,projects,resume,and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contact sections.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3.The resume download option is functioning properly.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4.The contact from successfully validates user input.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4232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43000" y="2019300"/>
            <a:ext cx="7239000" cy="2705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     The student portfolio project successfully demonstrates how a personal website can serve as a digital identity for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students.It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provides an organized and interactive platform to showcase academic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achievements.technical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skills,and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personal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projects.with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features such as responsive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design.resume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download.project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highlights,and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social media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integration.the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portfolio becomes a powerful tool for professional visibility. </a:t>
            </a:r>
            <a:endParaRPr lang="zh-CN" altLang="en-US" sz="1100" b="0" i="0" u="none" strike="noStrike" kern="1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Latha" pitchFamily="34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3886200" y="4761570"/>
            <a:ext cx="2590799" cy="3755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626995" algn="l"/>
              </a:tabLst>
            </a:pPr>
            <a:r>
              <a:rPr lang="en-US" altLang="zh-CN" sz="1800" b="1" i="0" u="none" strike="noStrike" kern="100" cap="none" spc="0" baseline="0">
                <a:solidFill>
                  <a:srgbClr val="7030A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Thank You For Watching</a:t>
            </a:r>
            <a:endParaRPr lang="zh-CN" altLang="en-US" sz="1800" b="0" i="0" u="none" strike="noStrike" kern="1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267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223837" y="265896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“Code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&amp; creativity : my developer portfolio”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”Building digital experiences”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”From concept to code”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”Innovating through code”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7010399" y="1345882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439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927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8719995" y="2514600"/>
            <a:ext cx="2762249" cy="3257550"/>
            <a:chOff x="8719995" y="25146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10082071" y="4943475"/>
              <a:ext cx="457196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10082071" y="54768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7"/>
                  </a:lnTo>
                  <a:lnTo>
                    <a:pt x="21600" y="215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719995" y="25146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1752599" y="1695448"/>
            <a:ext cx="6967394" cy="5692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1.ACADEMIC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“I found it difficult to understand advanced mathematics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concepts,which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affected my exam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challenge was to develop a method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lern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effectively and improve my scores.”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2.PROJECT/TEAMWORK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“During a group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project,our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team struggled with poor communication and unclear task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division,leading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delays.The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problem was to create an efficient communication and task management system.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3.TIME MANAGEMENT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“I often faced challenges balancing academic studies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wextracurricular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activities,Leading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stress and incomplete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tasks.The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problem was to design a time management strategy to maintain both academic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successs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personal growth.”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0011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685800" y="301880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95762" y="1341452"/>
            <a:ext cx="7286624" cy="513188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2130064" y="1219200"/>
            <a:ext cx="5263512" cy="5692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1.PROJECT TITLE: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“Smart Attendance System”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2.PROJECT OBJECTIVE: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To automate the process of recording student attendance using technology.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3.PROBLEM STATEMENT: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Manual attendance tracking was time-consuming and prone to errors.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4.METHODOLOGY: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Designed a python-based face recognition system using OpenCV and connected it with a database for record-keeping.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5373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401174" y="1295399"/>
            <a:ext cx="276226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18324" y="200025"/>
            <a:ext cx="5014593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18324" y="990600"/>
            <a:ext cx="8077200" cy="62445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1.TEACHERS/PROFESSORS: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Use portfolios to evaluate learning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progress,problem-solving,creativity,and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project outcomes.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2.EMPLOYERS/RECRUITERS: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Check portfolios to assess skills(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technical,creative,or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communication).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Use it in hiring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internships,part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-time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jobs,or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full-time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3.COLLEGES/UNIVERSITIES(Admissions officers):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For higher education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applications,portfolios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showcase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achievements,projects,and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research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helps decide if the student is suitable for the program.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4.PEERS/TEAMMATES: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Other students may view portfolios to collaborate or get inspiration.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579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462963" y="1423902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653587" y="641985"/>
            <a:ext cx="314322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47625" y="190500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426418" y="762000"/>
            <a:ext cx="8412782" cy="59093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1.Digital tools/platforms: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Microsoft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powerpoint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/google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slides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structured portfolio presentations.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Google sites/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wordpress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build online portfolio websites.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Gitlab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coding,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programming,and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project portfolios.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2.Multimedia 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Figma/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sketch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UI/UX portfolio design.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Photoshop/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Illustrator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creative &amp; graphic design portfolios.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1.Organization&amp;structure: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Start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educationskillsprojectsachievementsreflection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Keep sections clear and consistent.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2.Problem-solution approach: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For each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project:state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problem,solution,and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outcome.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Shows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problem-solving&amp;critical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thinking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3.Reflection technique: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Include what you learned from each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Shows growth and self-awareness.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47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739774" y="1183481"/>
            <a:ext cx="77724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Logical Layout/Structure: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1.Cover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Name,Photo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logo,Tagline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2.About me/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Introductionshort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background,career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goals.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3.Educationschools,degrees,key coursework.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4.SkilsTechnical,creative,soft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5.Projects/Problem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solvingproblem,solution,outcome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6.Achievements/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Certificationsawards,certificates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7.Exprience/Internships(if any).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8.Reflects/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Learningwhat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you gained.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9.Contact info/QR code/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LinkslinkedId,github,email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502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800100" y="1284295"/>
            <a:ext cx="8496300" cy="6186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FUTURES: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1.HOME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Students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name,photo,coursel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college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2.PROJECT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SECTIONShowcase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of academic and personal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3.RESUME/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CVOption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to upload/download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resume.professional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summary in brief.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4.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FOOTERCopyright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note.Quick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links to important sections.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FUNCTIONALITY: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1.RESPONSIVE DESIGN-Works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mobile,tablet,laptop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2.NAVIGATIONSmooth scrolling or clickable menu for easy movement.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3.INTERACTIVE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UIButtons,hover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effects,animations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4.CONTACT FROM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FUNCTIONLITYSends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message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deractly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to students resume.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59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520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24</cp:revision>
  <dcterms:created xsi:type="dcterms:W3CDTF">2024-03-29T15:07:22Z</dcterms:created>
  <dcterms:modified xsi:type="dcterms:W3CDTF">2025-09-10T02:52:36Z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