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6" r:id="rId1"/>
  </p:sldMasterIdLst>
  <p:sldIdLst>
    <p:sldId id="256" r:id="rId2"/>
    <p:sldId id="257" r:id="rId3"/>
    <p:sldId id="258" r:id="rId4"/>
    <p:sldId id="266" r:id="rId5"/>
    <p:sldId id="267" r:id="rId6"/>
    <p:sldId id="271" r:id="rId7"/>
    <p:sldId id="269" r:id="rId8"/>
    <p:sldId id="272" r:id="rId9"/>
    <p:sldId id="260" r:id="rId10"/>
    <p:sldId id="265" r:id="rId11"/>
    <p:sldId id="264" r:id="rId12"/>
    <p:sldId id="268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EDAE-0A84-40A3-A7B7-9ABA6C572378}" type="datetimeFigureOut">
              <a:rPr lang="en-IN" smtClean="0"/>
              <a:t>02-12-2017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9A1D-A7DA-45DA-9D8E-0B0F32404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491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EDAE-0A84-40A3-A7B7-9ABA6C572378}" type="datetimeFigureOut">
              <a:rPr lang="en-IN" smtClean="0"/>
              <a:t>02-12-2017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9A1D-A7DA-45DA-9D8E-0B0F32404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284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EDAE-0A84-40A3-A7B7-9ABA6C572378}" type="datetimeFigureOut">
              <a:rPr lang="en-IN" smtClean="0"/>
              <a:t>02-12-2017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9A1D-A7DA-45DA-9D8E-0B0F32404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565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EDAE-0A84-40A3-A7B7-9ABA6C572378}" type="datetimeFigureOut">
              <a:rPr lang="en-IN" smtClean="0"/>
              <a:t>02-12-2017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9A1D-A7DA-45DA-9D8E-0B0F32404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640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EDAE-0A84-40A3-A7B7-9ABA6C572378}" type="datetimeFigureOut">
              <a:rPr lang="en-IN" smtClean="0"/>
              <a:t>02-12-2017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9A1D-A7DA-45DA-9D8E-0B0F32404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996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EDAE-0A84-40A3-A7B7-9ABA6C572378}" type="datetimeFigureOut">
              <a:rPr lang="en-IN" smtClean="0"/>
              <a:t>02-12-2017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9A1D-A7DA-45DA-9D8E-0B0F32404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055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EDAE-0A84-40A3-A7B7-9ABA6C572378}" type="datetimeFigureOut">
              <a:rPr lang="en-IN" smtClean="0"/>
              <a:t>02-12-2017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9A1D-A7DA-45DA-9D8E-0B0F32404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382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EDAE-0A84-40A3-A7B7-9ABA6C572378}" type="datetimeFigureOut">
              <a:rPr lang="en-IN" smtClean="0"/>
              <a:t>02-12-2017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9A1D-A7DA-45DA-9D8E-0B0F32404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576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EDAE-0A84-40A3-A7B7-9ABA6C572378}" type="datetimeFigureOut">
              <a:rPr lang="en-IN" smtClean="0"/>
              <a:t>02-12-2017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9A1D-A7DA-45DA-9D8E-0B0F32404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314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EDAE-0A84-40A3-A7B7-9ABA6C572378}" type="datetimeFigureOut">
              <a:rPr lang="en-IN" smtClean="0"/>
              <a:t>02-12-2017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9A1D-A7DA-45DA-9D8E-0B0F32404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540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EDAE-0A84-40A3-A7B7-9ABA6C572378}" type="datetimeFigureOut">
              <a:rPr lang="en-IN" smtClean="0"/>
              <a:t>02-12-2017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9A1D-A7DA-45DA-9D8E-0B0F32404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021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EDAE-0A84-40A3-A7B7-9ABA6C572378}" type="datetimeFigureOut">
              <a:rPr lang="en-IN" smtClean="0"/>
              <a:t>02-12-2017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9A1D-A7DA-45DA-9D8E-0B0F32404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607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EDAE-0A84-40A3-A7B7-9ABA6C572378}" type="datetimeFigureOut">
              <a:rPr lang="en-IN" smtClean="0"/>
              <a:t>02-12-2017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9A1D-A7DA-45DA-9D8E-0B0F32404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732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7CBEDAE-0A84-40A3-A7B7-9ABA6C572378}" type="datetimeFigureOut">
              <a:rPr lang="en-IN" smtClean="0"/>
              <a:t>02-12-2017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3D39A1D-A7DA-45DA-9D8E-0B0F32404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68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7CBEDAE-0A84-40A3-A7B7-9ABA6C572378}" type="datetimeFigureOut">
              <a:rPr lang="en-IN" smtClean="0"/>
              <a:t>02-12-2017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3D39A1D-A7DA-45DA-9D8E-0B0F32404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47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sLG1pghMVtTR_PcNwS5y5s05Hn8uTdv/view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8126" y="1146219"/>
            <a:ext cx="9401339" cy="4069723"/>
          </a:xfrm>
        </p:spPr>
        <p:txBody>
          <a:bodyPr/>
          <a:lstStyle/>
          <a:p>
            <a:pPr algn="ctr"/>
            <a:endParaRPr lang="en-IN" sz="7200" u="sng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7" y="1048047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76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Meetings Held and Feedback</a:t>
            </a:r>
            <a:endParaRPr lang="en-IN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11171229" cy="46974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u="sng" dirty="0" smtClean="0">
                <a:solidFill>
                  <a:schemeClr val="tx1"/>
                </a:solidFill>
              </a:rPr>
              <a:t>Meeting 3, 06</a:t>
            </a:r>
            <a:r>
              <a:rPr lang="en-US" sz="2600" u="sng" baseline="30000" dirty="0" smtClean="0">
                <a:solidFill>
                  <a:schemeClr val="tx1"/>
                </a:solidFill>
              </a:rPr>
              <a:t>th</a:t>
            </a:r>
            <a:r>
              <a:rPr lang="en-US" sz="2600" u="sng" dirty="0" smtClean="0">
                <a:solidFill>
                  <a:schemeClr val="tx1"/>
                </a:solidFill>
              </a:rPr>
              <a:t> October, 2017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With Mr. </a:t>
            </a:r>
            <a:r>
              <a:rPr lang="en-US" sz="2400" dirty="0" err="1" smtClean="0">
                <a:solidFill>
                  <a:schemeClr val="tx1"/>
                </a:solidFill>
              </a:rPr>
              <a:t>Akhlesh</a:t>
            </a:r>
            <a:r>
              <a:rPr lang="en-US" sz="2400" dirty="0" smtClean="0">
                <a:solidFill>
                  <a:schemeClr val="tx1"/>
                </a:solidFill>
              </a:rPr>
              <a:t> Agarwal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UI design backend was described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How to Structure the app: building process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600" u="sng" dirty="0" smtClean="0">
                <a:solidFill>
                  <a:schemeClr val="tx1"/>
                </a:solidFill>
              </a:rPr>
              <a:t>Meeting 4, 25</a:t>
            </a:r>
            <a:r>
              <a:rPr lang="en-US" sz="2600" u="sng" baseline="30000" dirty="0" smtClean="0">
                <a:solidFill>
                  <a:schemeClr val="tx1"/>
                </a:solidFill>
              </a:rPr>
              <a:t>th</a:t>
            </a:r>
            <a:r>
              <a:rPr lang="en-US" sz="2600" u="sng" dirty="0" smtClean="0">
                <a:solidFill>
                  <a:schemeClr val="tx1"/>
                </a:solidFill>
              </a:rPr>
              <a:t> November, 2017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With Mr. </a:t>
            </a:r>
            <a:r>
              <a:rPr lang="en-US" sz="2400" dirty="0" err="1" smtClean="0">
                <a:solidFill>
                  <a:schemeClr val="tx1"/>
                </a:solidFill>
              </a:rPr>
              <a:t>Jaffar</a:t>
            </a:r>
            <a:r>
              <a:rPr lang="en-US" sz="2400" dirty="0" smtClean="0">
                <a:solidFill>
                  <a:schemeClr val="tx1"/>
                </a:solidFill>
              </a:rPr>
              <a:t> Ansari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Prototype demonstration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Compatibility test with feedback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021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Meetings Held and Feedback</a:t>
            </a:r>
            <a:endParaRPr lang="en-IN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1003804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u="sng" dirty="0">
                <a:solidFill>
                  <a:schemeClr val="tx1"/>
                </a:solidFill>
              </a:rPr>
              <a:t>Meeting </a:t>
            </a:r>
            <a:r>
              <a:rPr lang="en-US" sz="3600" u="sng" dirty="0" smtClean="0">
                <a:solidFill>
                  <a:schemeClr val="tx1"/>
                </a:solidFill>
              </a:rPr>
              <a:t>5, 27</a:t>
            </a:r>
            <a:r>
              <a:rPr lang="en-US" sz="3600" u="sng" baseline="30000" dirty="0" smtClean="0">
                <a:solidFill>
                  <a:schemeClr val="tx1"/>
                </a:solidFill>
              </a:rPr>
              <a:t>th</a:t>
            </a:r>
            <a:r>
              <a:rPr lang="en-US" sz="3600" u="sng" dirty="0" smtClean="0">
                <a:solidFill>
                  <a:schemeClr val="tx1"/>
                </a:solidFill>
              </a:rPr>
              <a:t> November, 2017</a:t>
            </a:r>
            <a:endParaRPr lang="en-US" sz="3600" u="sng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With Mrs. </a:t>
            </a:r>
            <a:r>
              <a:rPr lang="en-US" sz="2400" dirty="0" err="1" smtClean="0">
                <a:solidFill>
                  <a:schemeClr val="tx1"/>
                </a:solidFill>
              </a:rPr>
              <a:t>Geetica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Rastogi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Final Meeting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Fully functional Prototype of Mieten demonstrated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More Features to be added into the next level discussed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Got the feedback form filled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7256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808" y="609600"/>
            <a:ext cx="11312897" cy="935865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Features from Feedback: To be added </a:t>
            </a:r>
            <a:endParaRPr lang="en-IN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10668953" cy="469741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Linking of ERP database with </a:t>
            </a:r>
            <a:r>
              <a:rPr lang="en-IN" sz="2400" dirty="0" smtClean="0">
                <a:solidFill>
                  <a:schemeClr val="tx1"/>
                </a:solidFill>
              </a:rPr>
              <a:t>Mieten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</a:rPr>
              <a:t>to </a:t>
            </a:r>
            <a:r>
              <a:rPr lang="en-IN" sz="2400" dirty="0">
                <a:solidFill>
                  <a:schemeClr val="tx1"/>
                </a:solidFill>
              </a:rPr>
              <a:t>avoid </a:t>
            </a:r>
            <a:r>
              <a:rPr lang="en-IN" sz="2400" dirty="0" smtClean="0">
                <a:solidFill>
                  <a:schemeClr val="tx1"/>
                </a:solidFill>
              </a:rPr>
              <a:t>manual entry of fields </a:t>
            </a:r>
            <a:r>
              <a:rPr lang="en-IN" sz="2400" dirty="0">
                <a:solidFill>
                  <a:schemeClr val="tx1"/>
                </a:solidFill>
              </a:rPr>
              <a:t>by </a:t>
            </a:r>
            <a:r>
              <a:rPr lang="en-IN" sz="2400" dirty="0" smtClean="0">
                <a:solidFill>
                  <a:schemeClr val="tx1"/>
                </a:solidFill>
              </a:rPr>
              <a:t>student into profile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</a:rPr>
              <a:t>Inclusion of Digital Portfolio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Sorted Preferences as per the streams</a:t>
            </a:r>
            <a:endParaRPr lang="en-IN" sz="24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</a:rPr>
              <a:t>Options to delete certain companies and FAQs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</a:rPr>
              <a:t>Background notification features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556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870463" cy="1013138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Let’s head to the video:</a:t>
            </a:r>
            <a:endParaRPr lang="en-IN" sz="48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44699" y="2160589"/>
            <a:ext cx="1161674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IN" sz="3200" dirty="0" smtClean="0">
                <a:solidFill>
                  <a:schemeClr val="tx1"/>
                </a:solidFill>
                <a:hlinkClick r:id="rId2"/>
              </a:rPr>
              <a:t>drive.google.com/file/d/1sLG1pghMVtTR_PcNwS5y5s05Hn8uTdv/view</a:t>
            </a:r>
            <a:endParaRPr lang="en-IN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428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824" y="2760372"/>
            <a:ext cx="8596668" cy="12192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chemeClr val="tx1"/>
                </a:solidFill>
              </a:rPr>
              <a:t>Thank </a:t>
            </a:r>
            <a:r>
              <a:rPr lang="en-US" sz="6600" dirty="0">
                <a:solidFill>
                  <a:schemeClr val="tx1"/>
                </a:solidFill>
              </a:rPr>
              <a:t>y</a:t>
            </a:r>
            <a:r>
              <a:rPr lang="en-US" sz="6600" dirty="0" smtClean="0">
                <a:solidFill>
                  <a:schemeClr val="tx1"/>
                </a:solidFill>
              </a:rPr>
              <a:t>ou! </a:t>
            </a:r>
            <a:endParaRPr lang="en-IN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374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519448"/>
            <a:ext cx="10209742" cy="975977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Introducing Team Mieten</a:t>
            </a:r>
            <a:endParaRPr lang="en-IN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921979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Kumari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Renuka</a:t>
            </a:r>
            <a:r>
              <a:rPr lang="en-US" sz="2400" dirty="0" smtClean="0">
                <a:solidFill>
                  <a:schemeClr val="tx1"/>
                </a:solidFill>
              </a:rPr>
              <a:t> (U101115FCS111)</a:t>
            </a:r>
          </a:p>
          <a:p>
            <a:pPr marL="0" indent="0" algn="r"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Rishabh</a:t>
            </a:r>
            <a:r>
              <a:rPr lang="en-US" sz="2400" dirty="0" smtClean="0">
                <a:solidFill>
                  <a:schemeClr val="tx1"/>
                </a:solidFill>
              </a:rPr>
              <a:t> K </a:t>
            </a:r>
            <a:r>
              <a:rPr lang="en-US" sz="2400" dirty="0" err="1" smtClean="0">
                <a:solidFill>
                  <a:schemeClr val="tx1"/>
                </a:solidFill>
              </a:rPr>
              <a:t>Kandoi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smtClean="0">
                <a:solidFill>
                  <a:schemeClr val="tx1"/>
                </a:solidFill>
              </a:rPr>
              <a:t>U101115FCS283)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Manik Garg 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smtClean="0">
                <a:solidFill>
                  <a:schemeClr val="tx1"/>
                </a:solidFill>
              </a:rPr>
              <a:t>U101115FCS199)</a:t>
            </a:r>
          </a:p>
          <a:p>
            <a:pPr marL="0" indent="0" algn="r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Kshiteej </a:t>
            </a:r>
            <a:r>
              <a:rPr lang="en-US" sz="2400" dirty="0" err="1" smtClean="0">
                <a:solidFill>
                  <a:schemeClr val="tx1"/>
                </a:solidFill>
              </a:rPr>
              <a:t>Manoj</a:t>
            </a:r>
            <a:r>
              <a:rPr lang="en-US" sz="2400" dirty="0" smtClean="0">
                <a:solidFill>
                  <a:schemeClr val="tx1"/>
                </a:solidFill>
              </a:rPr>
              <a:t> Gilda 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smtClean="0">
                <a:solidFill>
                  <a:schemeClr val="tx1"/>
                </a:solidFill>
              </a:rPr>
              <a:t>U101115FCS110)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Shailesh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Mohta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smtClean="0">
                <a:solidFill>
                  <a:schemeClr val="tx1"/>
                </a:solidFill>
              </a:rPr>
              <a:t>U101115FCS305)</a:t>
            </a:r>
          </a:p>
          <a:p>
            <a:pPr marL="0" indent="0" algn="r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Lavkush Singh 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smtClean="0">
                <a:solidFill>
                  <a:schemeClr val="tx1"/>
                </a:solidFill>
              </a:rPr>
              <a:t>U101115FCS113)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8112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71469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Mieten: Who is the owner?</a:t>
            </a:r>
            <a:endParaRPr lang="en-IN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728797" cy="4587941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4000" dirty="0">
                <a:solidFill>
                  <a:schemeClr val="tx1"/>
                </a:solidFill>
              </a:rPr>
              <a:t>Customer: </a:t>
            </a:r>
            <a:r>
              <a:rPr lang="en-US" sz="4000" dirty="0" smtClean="0">
                <a:solidFill>
                  <a:schemeClr val="tx1"/>
                </a:solidFill>
              </a:rPr>
              <a:t>Mrs. </a:t>
            </a:r>
            <a:r>
              <a:rPr lang="en-US" sz="4000" dirty="0" err="1">
                <a:solidFill>
                  <a:schemeClr val="tx1"/>
                </a:solidFill>
              </a:rPr>
              <a:t>Geetica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Rastogi</a:t>
            </a:r>
            <a:endParaRPr lang="en-US" sz="40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4000" dirty="0">
                <a:solidFill>
                  <a:schemeClr val="tx1"/>
                </a:solidFill>
              </a:rPr>
              <a:t>Course In-charge: Mr. Amit Kumar</a:t>
            </a:r>
          </a:p>
          <a:p>
            <a:pPr algn="ctr"/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821321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Introduction: What is Mieten?</a:t>
            </a:r>
            <a:endParaRPr lang="en-IN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707590" cy="469741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</a:rPr>
              <a:t>Mieten</a:t>
            </a:r>
            <a:r>
              <a:rPr lang="en-IN" sz="2800" dirty="0">
                <a:solidFill>
                  <a:schemeClr val="tx1"/>
                </a:solidFill>
              </a:rPr>
              <a:t>: An android application,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</a:rPr>
              <a:t>Enable students </a:t>
            </a:r>
            <a:r>
              <a:rPr lang="en-IN" sz="2800" dirty="0">
                <a:solidFill>
                  <a:schemeClr val="tx1"/>
                </a:solidFill>
              </a:rPr>
              <a:t>of </a:t>
            </a:r>
            <a:r>
              <a:rPr lang="en-IN" sz="2800" dirty="0" smtClean="0">
                <a:solidFill>
                  <a:schemeClr val="tx1"/>
                </a:solidFill>
              </a:rPr>
              <a:t>NU: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600" dirty="0" smtClean="0">
                <a:solidFill>
                  <a:schemeClr val="tx1"/>
                </a:solidFill>
              </a:rPr>
              <a:t>to apply for internships</a:t>
            </a:r>
            <a:r>
              <a:rPr lang="en-IN" sz="2600" dirty="0">
                <a:solidFill>
                  <a:schemeClr val="tx1"/>
                </a:solidFill>
              </a:rPr>
              <a:t>, </a:t>
            </a:r>
            <a:r>
              <a:rPr lang="en-IN" sz="2600" dirty="0" smtClean="0">
                <a:solidFill>
                  <a:schemeClr val="tx1"/>
                </a:solidFill>
              </a:rPr>
              <a:t>campus placements</a:t>
            </a:r>
            <a:endParaRPr lang="en-IN" sz="26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chemeClr val="tx1"/>
                </a:solidFill>
              </a:rPr>
              <a:t>u</a:t>
            </a:r>
            <a:r>
              <a:rPr lang="en-IN" sz="2600" dirty="0" smtClean="0">
                <a:solidFill>
                  <a:schemeClr val="tx1"/>
                </a:solidFill>
              </a:rPr>
              <a:t>pdates  regarding job recruitments, etcetera.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</a:rPr>
              <a:t>Aims to enhance the efficiency of Placement Cell of NU.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</a:rPr>
              <a:t>Will facilitate students to overcome the existing problems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328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534" y="590550"/>
            <a:ext cx="11415928" cy="13208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Why use Mieten: How useful is this app?</a:t>
            </a:r>
            <a:endParaRPr lang="en-IN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534" y="2160589"/>
            <a:ext cx="11415928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</a:rPr>
              <a:t>No efficient and effective resource to intimate every ‘</a:t>
            </a:r>
            <a:r>
              <a:rPr lang="en-IN" sz="2800" dirty="0" err="1" smtClean="0">
                <a:solidFill>
                  <a:schemeClr val="tx1"/>
                </a:solidFill>
              </a:rPr>
              <a:t>NUton</a:t>
            </a:r>
            <a:r>
              <a:rPr lang="en-IN" sz="2800" dirty="0" smtClean="0">
                <a:solidFill>
                  <a:schemeClr val="tx1"/>
                </a:solidFill>
              </a:rPr>
              <a:t>’ about companies</a:t>
            </a:r>
            <a:endParaRPr lang="en-I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Will help NU’s Placement Cell to sync information at one Place, Mieten (into database)             </a:t>
            </a:r>
            <a:endParaRPr lang="en-IN" sz="28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600" dirty="0" smtClean="0">
                <a:solidFill>
                  <a:schemeClr val="tx1"/>
                </a:solidFill>
              </a:rPr>
              <a:t>No more dependency on E-Mail.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</a:rPr>
              <a:t>User Friendly: Easy to use with attractive GUI.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661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715917" cy="13208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Mieten: Features and Capabilities</a:t>
            </a:r>
            <a:endParaRPr lang="en-IN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1514666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 smtClean="0">
                <a:solidFill>
                  <a:schemeClr val="tx1"/>
                </a:solidFill>
              </a:rPr>
              <a:t>On Student’s Part:</a:t>
            </a:r>
          </a:p>
          <a:p>
            <a:pPr marL="0" indent="0">
              <a:buNone/>
            </a:pPr>
            <a:endParaRPr lang="en-US" sz="3200" u="sng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View companies listed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  <a:endParaRPr lang="en-IN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</a:rPr>
              <a:t>Receive </a:t>
            </a:r>
            <a:r>
              <a:rPr lang="en-IN" sz="2400" dirty="0">
                <a:solidFill>
                  <a:schemeClr val="tx1"/>
                </a:solidFill>
              </a:rPr>
              <a:t>notification (if any</a:t>
            </a:r>
            <a:r>
              <a:rPr lang="en-IN" sz="2400" dirty="0" smtClean="0">
                <a:solidFill>
                  <a:schemeClr val="tx1"/>
                </a:solidFill>
              </a:rPr>
              <a:t>).</a:t>
            </a:r>
            <a:endParaRPr lang="en-IN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</a:rPr>
              <a:t>Insert/update </a:t>
            </a:r>
            <a:r>
              <a:rPr lang="en-IN" sz="2400" dirty="0">
                <a:solidFill>
                  <a:schemeClr val="tx1"/>
                </a:solidFill>
              </a:rPr>
              <a:t>student's profile and upload </a:t>
            </a:r>
            <a:r>
              <a:rPr lang="en-IN" sz="2400" dirty="0" smtClean="0">
                <a:solidFill>
                  <a:schemeClr val="tx1"/>
                </a:solidFill>
              </a:rPr>
              <a:t>CV.</a:t>
            </a:r>
            <a:endParaRPr lang="en-IN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</a:rPr>
              <a:t>View/Post </a:t>
            </a:r>
            <a:r>
              <a:rPr lang="en-IN" sz="2400" dirty="0">
                <a:solidFill>
                  <a:schemeClr val="tx1"/>
                </a:solidFill>
              </a:rPr>
              <a:t>question(s) in FAQ </a:t>
            </a:r>
            <a:r>
              <a:rPr lang="en-IN" sz="2400" dirty="0" smtClean="0">
                <a:solidFill>
                  <a:schemeClr val="tx1"/>
                </a:solidFill>
              </a:rPr>
              <a:t>section.</a:t>
            </a:r>
            <a:endParaRPr lang="en-IN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</a:rPr>
              <a:t>Download </a:t>
            </a:r>
            <a:r>
              <a:rPr lang="en-IN" sz="2400" dirty="0">
                <a:solidFill>
                  <a:schemeClr val="tx1"/>
                </a:solidFill>
              </a:rPr>
              <a:t>Sample </a:t>
            </a:r>
            <a:r>
              <a:rPr lang="en-IN" sz="2400" dirty="0" smtClean="0">
                <a:solidFill>
                  <a:schemeClr val="tx1"/>
                </a:solidFill>
              </a:rPr>
              <a:t>papers.</a:t>
            </a:r>
            <a:endParaRPr lang="en-IN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</a:rPr>
              <a:t>View </a:t>
            </a:r>
            <a:r>
              <a:rPr lang="en-IN" sz="2400" dirty="0">
                <a:solidFill>
                  <a:schemeClr val="tx1"/>
                </a:solidFill>
              </a:rPr>
              <a:t>About us and Contact us pages.</a:t>
            </a:r>
            <a:endParaRPr lang="en-US" sz="2400" u="sng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570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715917" cy="13208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Mieten: Features and Capabilities</a:t>
            </a:r>
            <a:endParaRPr lang="en-IN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1514666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u="sng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u="sng" dirty="0" smtClean="0">
                <a:solidFill>
                  <a:schemeClr val="tx1"/>
                </a:solidFill>
              </a:rPr>
              <a:t>On Admin’s Part: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</a:rPr>
              <a:t>Insert Company</a:t>
            </a:r>
            <a:endParaRPr lang="en-IN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</a:rPr>
              <a:t>View/Answer FAQ</a:t>
            </a:r>
            <a:endParaRPr lang="en-IN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</a:rPr>
              <a:t>View </a:t>
            </a:r>
            <a:r>
              <a:rPr lang="en-IN" sz="2400" dirty="0">
                <a:solidFill>
                  <a:schemeClr val="tx1"/>
                </a:solidFill>
              </a:rPr>
              <a:t>Student's profile and send </a:t>
            </a:r>
            <a:r>
              <a:rPr lang="en-IN" sz="2400" dirty="0" smtClean="0">
                <a:solidFill>
                  <a:schemeClr val="tx1"/>
                </a:solidFill>
              </a:rPr>
              <a:t>notification.</a:t>
            </a:r>
            <a:endParaRPr lang="en-IN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</a:rPr>
              <a:t>Upload </a:t>
            </a:r>
            <a:r>
              <a:rPr lang="en-IN" sz="2400" dirty="0">
                <a:solidFill>
                  <a:schemeClr val="tx1"/>
                </a:solidFill>
              </a:rPr>
              <a:t>sample </a:t>
            </a:r>
            <a:r>
              <a:rPr lang="en-IN" sz="2400" dirty="0" smtClean="0">
                <a:solidFill>
                  <a:schemeClr val="tx1"/>
                </a:solidFill>
              </a:rPr>
              <a:t>papers</a:t>
            </a:r>
            <a:endParaRPr lang="en-IN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</a:rPr>
              <a:t>View </a:t>
            </a:r>
            <a:r>
              <a:rPr lang="en-IN" sz="2400" dirty="0">
                <a:solidFill>
                  <a:schemeClr val="tx1"/>
                </a:solidFill>
              </a:rPr>
              <a:t>About us and Contact us </a:t>
            </a:r>
            <a:r>
              <a:rPr lang="en-IN" sz="2400" dirty="0" smtClean="0">
                <a:solidFill>
                  <a:schemeClr val="tx1"/>
                </a:solidFill>
              </a:rPr>
              <a:t>pages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745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Mieten’s</a:t>
            </a:r>
            <a:r>
              <a:rPr lang="en-US" dirty="0"/>
              <a:t> Demonstration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1758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072" y="108585"/>
            <a:ext cx="9692640" cy="1325562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Meetings Held and Feedback</a:t>
            </a:r>
            <a:endParaRPr lang="en-IN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908" y="2089680"/>
            <a:ext cx="11338655" cy="46974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u="sng" dirty="0" smtClean="0">
                <a:solidFill>
                  <a:schemeClr val="tx1"/>
                </a:solidFill>
              </a:rPr>
              <a:t>Meeting 1, 20</a:t>
            </a:r>
            <a:r>
              <a:rPr lang="en-US" sz="2600" u="sng" baseline="30000" dirty="0" smtClean="0">
                <a:solidFill>
                  <a:schemeClr val="tx1"/>
                </a:solidFill>
              </a:rPr>
              <a:t>th</a:t>
            </a:r>
            <a:r>
              <a:rPr lang="en-US" sz="2600" u="sng" dirty="0" smtClean="0">
                <a:solidFill>
                  <a:schemeClr val="tx1"/>
                </a:solidFill>
              </a:rPr>
              <a:t> September, 2017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With Mr. </a:t>
            </a:r>
            <a:r>
              <a:rPr lang="en-US" sz="2400" dirty="0" err="1" smtClean="0">
                <a:solidFill>
                  <a:schemeClr val="tx1"/>
                </a:solidFill>
              </a:rPr>
              <a:t>Jaffar</a:t>
            </a:r>
            <a:r>
              <a:rPr lang="en-US" sz="2400" dirty="0" smtClean="0">
                <a:solidFill>
                  <a:schemeClr val="tx1"/>
                </a:solidFill>
              </a:rPr>
              <a:t> Ansari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Require Elicitation took place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Approval for proceedings of App Development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600" u="sng" dirty="0" smtClean="0">
                <a:solidFill>
                  <a:schemeClr val="tx1"/>
                </a:solidFill>
              </a:rPr>
              <a:t>Meeting 2, 5</a:t>
            </a:r>
            <a:r>
              <a:rPr lang="en-US" sz="2600" u="sng" baseline="30000" dirty="0" smtClean="0">
                <a:solidFill>
                  <a:schemeClr val="tx1"/>
                </a:solidFill>
              </a:rPr>
              <a:t>th</a:t>
            </a:r>
            <a:r>
              <a:rPr lang="en-US" sz="2600" u="sng" dirty="0" smtClean="0">
                <a:solidFill>
                  <a:schemeClr val="tx1"/>
                </a:solidFill>
              </a:rPr>
              <a:t> October, 2017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With Mrs. </a:t>
            </a:r>
            <a:r>
              <a:rPr lang="en-US" sz="2400" dirty="0" err="1" smtClean="0">
                <a:solidFill>
                  <a:schemeClr val="tx1"/>
                </a:solidFill>
              </a:rPr>
              <a:t>Geetica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Rastogi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Purpose described for building this app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Use cases were discussed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098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181</TotalTime>
  <Words>428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Century Gothic</vt:lpstr>
      <vt:lpstr>Wingdings</vt:lpstr>
      <vt:lpstr>Wingdings 2</vt:lpstr>
      <vt:lpstr>Quotable</vt:lpstr>
      <vt:lpstr>PowerPoint Presentation</vt:lpstr>
      <vt:lpstr>Introducing Team Mieten</vt:lpstr>
      <vt:lpstr>Mieten: Who is the owner?</vt:lpstr>
      <vt:lpstr>Introduction: What is Mieten?</vt:lpstr>
      <vt:lpstr>Why use Mieten: How useful is this app?</vt:lpstr>
      <vt:lpstr>Mieten: Features and Capabilities</vt:lpstr>
      <vt:lpstr>Mieten: Features and Capabilities</vt:lpstr>
      <vt:lpstr>Mieten’s Demonstration</vt:lpstr>
      <vt:lpstr>Meetings Held and Feedback</vt:lpstr>
      <vt:lpstr>Meetings Held and Feedback</vt:lpstr>
      <vt:lpstr>Meetings Held and Feedback</vt:lpstr>
      <vt:lpstr>Features from Feedback: To be added </vt:lpstr>
      <vt:lpstr>Let’s head to the video:</vt:lpstr>
      <vt:lpstr>Thank you!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Lavkush Singh</dc:creator>
  <cp:lastModifiedBy>Kshiteej</cp:lastModifiedBy>
  <cp:revision>38</cp:revision>
  <dcterms:created xsi:type="dcterms:W3CDTF">2017-11-28T16:33:30Z</dcterms:created>
  <dcterms:modified xsi:type="dcterms:W3CDTF">2017-12-02T07:46:53Z</dcterms:modified>
</cp:coreProperties>
</file>