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62" r:id="rId6"/>
    <p:sldId id="268" r:id="rId7"/>
    <p:sldId id="257" r:id="rId8"/>
    <p:sldId id="266" r:id="rId9"/>
    <p:sldId id="269" r:id="rId10"/>
    <p:sldId id="267" r:id="rId11"/>
    <p:sldId id="265" r:id="rId12"/>
    <p:sldId id="276" r:id="rId13"/>
    <p:sldId id="270" r:id="rId14"/>
    <p:sldId id="271" r:id="rId15"/>
    <p:sldId id="272" r:id="rId16"/>
    <p:sldId id="273" r:id="rId17"/>
    <p:sldId id="274" r:id="rId18"/>
    <p:sldId id="275" r:id="rId19"/>
    <p:sldId id="264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8"/>
            <p14:sldId id="257"/>
            <p14:sldId id="266"/>
            <p14:sldId id="269"/>
            <p14:sldId id="267"/>
            <p14:sldId id="265"/>
            <p14:sldId id="276"/>
            <p14:sldId id="270"/>
            <p14:sldId id="271"/>
            <p14:sldId id="272"/>
            <p14:sldId id="273"/>
            <p14:sldId id="274"/>
            <p14:sldId id="275"/>
            <p14:sldId id="26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55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Herovired</a:t>
            </a:r>
            <a:r>
              <a:rPr lang="en-US" dirty="0" smtClean="0"/>
              <a:t>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Team 5: </a:t>
            </a:r>
            <a:r>
              <a:rPr lang="en-US" dirty="0" err="1" smtClean="0"/>
              <a:t>Renuka</a:t>
            </a:r>
            <a:r>
              <a:rPr lang="en-US" dirty="0" smtClean="0"/>
              <a:t> and Merry</a:t>
            </a:r>
          </a:p>
          <a:p>
            <a:r>
              <a:rPr lang="en-US" dirty="0" smtClean="0"/>
              <a:t>January 28,2023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screens…sign 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8800"/>
            <a:ext cx="7636100" cy="3763269"/>
          </a:xfrm>
        </p:spPr>
      </p:pic>
    </p:spTree>
    <p:extLst>
      <p:ext uri="{BB962C8B-B14F-4D97-AF65-F5344CB8AC3E}">
        <p14:creationId xmlns:p14="http://schemas.microsoft.com/office/powerpoint/2010/main" val="41445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login page..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105"/>
            <a:ext cx="4532290" cy="3654344"/>
          </a:xfrm>
        </p:spPr>
      </p:pic>
    </p:spTree>
    <p:extLst>
      <p:ext uri="{BB962C8B-B14F-4D97-AF65-F5344CB8AC3E}">
        <p14:creationId xmlns:p14="http://schemas.microsoft.com/office/powerpoint/2010/main" val="10555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6" y="0"/>
            <a:ext cx="11026255" cy="859810"/>
          </a:xfrm>
        </p:spPr>
        <p:txBody>
          <a:bodyPr/>
          <a:lstStyle/>
          <a:p>
            <a:r>
              <a:rPr lang="en-US" dirty="0" smtClean="0"/>
              <a:t>Output screens…candidate profile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28" y="1351129"/>
            <a:ext cx="8200489" cy="53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candidate profile continued…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28045"/>
            <a:ext cx="6670183" cy="2579310"/>
          </a:xfrm>
        </p:spPr>
      </p:pic>
    </p:spTree>
    <p:extLst>
      <p:ext uri="{BB962C8B-B14F-4D97-AF65-F5344CB8AC3E}">
        <p14:creationId xmlns:p14="http://schemas.microsoft.com/office/powerpoint/2010/main" val="37805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screens…dashboard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6" y="1470120"/>
            <a:ext cx="10058400" cy="49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screens…dashboard filter job….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73499"/>
            <a:ext cx="7146702" cy="3078050"/>
          </a:xfrm>
        </p:spPr>
      </p:pic>
    </p:spTree>
    <p:extLst>
      <p:ext uri="{BB962C8B-B14F-4D97-AF65-F5344CB8AC3E}">
        <p14:creationId xmlns:p14="http://schemas.microsoft.com/office/powerpoint/2010/main" val="4496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327005" cy="4351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</a:rPr>
              <a:t>Thanks to Pinky, Prashant,Shakul and </a:t>
            </a:r>
            <a:r>
              <a:rPr lang="en-US" sz="3200" dirty="0" err="1" smtClean="0">
                <a:latin typeface="Arial" panose="020B0604020202020204" pitchFamily="34" charset="0"/>
              </a:rPr>
              <a:t>Snehal</a:t>
            </a:r>
            <a:r>
              <a:rPr lang="en-US" sz="3200" dirty="0" smtClean="0">
                <a:latin typeface="Arial" panose="020B0604020202020204" pitchFamily="34" charset="0"/>
              </a:rPr>
              <a:t>.</a:t>
            </a:r>
          </a:p>
          <a:p>
            <a:r>
              <a:rPr lang="en-US" sz="3200" dirty="0" smtClean="0">
                <a:latin typeface="Arial" panose="020B0604020202020204" pitchFamily="34" charset="0"/>
              </a:rPr>
              <a:t>Thanks to all </a:t>
            </a:r>
            <a:r>
              <a:rPr lang="en-US" sz="3200" smtClean="0">
                <a:latin typeface="Arial" panose="020B0604020202020204" pitchFamily="34" charset="0"/>
              </a:rPr>
              <a:t>my batch mates.</a:t>
            </a:r>
            <a:endParaRPr lang="en-US" sz="3200" dirty="0" smtClean="0"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Questions???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345557" cy="444776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Job portal creation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 attached requirement doc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26558"/>
              </p:ext>
            </p:extLst>
          </p:nvPr>
        </p:nvGraphicFramePr>
        <p:xfrm>
          <a:off x="7772400" y="46228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72400" y="46228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agreements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345557" cy="444776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Job portal front end-  using react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Job portal back end using ruby on rails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design from requirement doc used for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0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55806" cy="4433752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 smtClean="0">
                <a:latin typeface="Arial" panose="020B0604020202020204" pitchFamily="34" charset="0"/>
                <a:cs typeface="Arial" panose="020B0604020202020204" pitchFamily="34" charset="0"/>
              </a:rPr>
              <a:t>Front end components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Signup </a:t>
            </a:r>
            <a:r>
              <a:rPr lang="en-US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– new user signup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Login - authenticate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Candidate profile- Upload candidate profile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Job portal –View job details, filter by location</a:t>
            </a:r>
            <a:r>
              <a:rPr lang="en-US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, job </a:t>
            </a:r>
            <a:r>
              <a:rPr lang="en-US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title, company ,posted date, apply for the job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View applied jobs/all </a:t>
            </a:r>
            <a:r>
              <a:rPr lang="en-US" sz="6700" dirty="0" smtClea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6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858510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Routes used: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login– new user signup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Sign up- authenticate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Candidate profile- Upload candidate profile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Job dashboard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–View job details, filter by location, job title, company ,posted date, apply for the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Applied job- view applied jobs</a:t>
            </a:r>
            <a:endParaRPr lang="en-US" sz="3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3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858510"/>
          </a:xfrm>
        </p:spPr>
        <p:txBody>
          <a:bodyPr>
            <a:normAutofit fontScale="70000" lnSpcReduction="20000"/>
          </a:bodyPr>
          <a:lstStyle/>
          <a:p>
            <a:endParaRPr lang="en-US" sz="3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Note:Expected</a:t>
            </a:r>
            <a:r>
              <a:rPr lang="en-US" sz="5800" dirty="0" smtClean="0">
                <a:latin typeface="Arial" panose="020B0604020202020204" pitchFamily="34" charset="0"/>
                <a:cs typeface="Arial" panose="020B0604020202020204" pitchFamily="34" charset="0"/>
              </a:rPr>
              <a:t> backend to run on 3002 </a:t>
            </a:r>
            <a:r>
              <a:rPr lang="en-US" sz="5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port,local</a:t>
            </a:r>
            <a:r>
              <a:rPr lang="en-US" sz="5800" dirty="0" smtClean="0">
                <a:latin typeface="Arial" panose="020B0604020202020204" pitchFamily="34" charset="0"/>
                <a:cs typeface="Arial" panose="020B0604020202020204" pitchFamily="34" charset="0"/>
              </a:rPr>
              <a:t> host.</a:t>
            </a:r>
          </a:p>
          <a:p>
            <a:r>
              <a:rPr lang="en-US" sz="5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58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IN" sz="5800" dirty="0" smtClean="0">
                <a:latin typeface="Arial" panose="020B0604020202020204" pitchFamily="34" charset="0"/>
                <a:cs typeface="Arial" panose="020B0604020202020204" pitchFamily="34" charset="0"/>
              </a:rPr>
              <a:t>://127.0.0.1:3002)</a:t>
            </a:r>
          </a:p>
          <a:p>
            <a:endParaRPr lang="en-US" sz="3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2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Postgres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used for this rails project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Tables used: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Refer attached doc for the tables used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092702"/>
              </p:ext>
            </p:extLst>
          </p:nvPr>
        </p:nvGraphicFramePr>
        <p:xfrm>
          <a:off x="8058150" y="48133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58150" y="48133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8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</a:t>
            </a:r>
            <a:r>
              <a:rPr lang="en-US" dirty="0" err="1" smtClean="0"/>
              <a:t>apis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490647" cy="435133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refer attached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doc generated via command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rails routes –expanded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1315"/>
              </p:ext>
            </p:extLst>
          </p:nvPr>
        </p:nvGraphicFramePr>
        <p:xfrm>
          <a:off x="7645021" y="285058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45021" y="285058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0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screens…home page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0" y="1637732"/>
            <a:ext cx="9822456" cy="56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181</TotalTime>
  <Words>269</Words>
  <Application>Microsoft Office PowerPoint</Application>
  <PresentationFormat>Widescreen</PresentationFormat>
  <Paragraphs>66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Wingdings</vt:lpstr>
      <vt:lpstr>WelcomeDoc</vt:lpstr>
      <vt:lpstr>Packager Shell Object</vt:lpstr>
      <vt:lpstr>Package</vt:lpstr>
      <vt:lpstr>Herovired capstone project</vt:lpstr>
      <vt:lpstr>Requirements</vt:lpstr>
      <vt:lpstr>Design agreements</vt:lpstr>
      <vt:lpstr>Frontend</vt:lpstr>
      <vt:lpstr>Frontend continues…</vt:lpstr>
      <vt:lpstr>Frontend continues…</vt:lpstr>
      <vt:lpstr>Back end</vt:lpstr>
      <vt:lpstr>Backend apis</vt:lpstr>
      <vt:lpstr>Output screens…home page</vt:lpstr>
      <vt:lpstr>Output screens…sign up</vt:lpstr>
      <vt:lpstr>Output login page..</vt:lpstr>
      <vt:lpstr>Output screens…candidate profile</vt:lpstr>
      <vt:lpstr>Output candidate profile continued…</vt:lpstr>
      <vt:lpstr>Output screens…dashboard</vt:lpstr>
      <vt:lpstr>Output screens…dashboard filter job….</vt:lpstr>
      <vt:lpstr>Thank you</vt:lpstr>
      <vt:lpstr>Questions???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Herovired capstone project</dc:title>
  <dc:creator>Rajeev</dc:creator>
  <cp:keywords/>
  <cp:lastModifiedBy>Rajeev</cp:lastModifiedBy>
  <cp:revision>21</cp:revision>
  <dcterms:created xsi:type="dcterms:W3CDTF">2023-01-26T17:59:40Z</dcterms:created>
  <dcterms:modified xsi:type="dcterms:W3CDTF">2023-01-27T07:26:54Z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