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2"/>
  </p:handoutMasterIdLst>
  <p:sldIdLst>
    <p:sldId id="256" r:id="rId2"/>
    <p:sldId id="274" r:id="rId3"/>
    <p:sldId id="257" r:id="rId4"/>
    <p:sldId id="258" r:id="rId5"/>
    <p:sldId id="273" r:id="rId6"/>
    <p:sldId id="259" r:id="rId7"/>
    <p:sldId id="260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6" r:id="rId18"/>
    <p:sldId id="270" r:id="rId19"/>
    <p:sldId id="272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ides.rubyonrails.org/" TargetMode="External"/><Relationship Id="rId13" Type="http://schemas.openxmlformats.org/officeDocument/2006/relationships/hyperlink" Target="http://www.allenbrowne.com/" TargetMode="External"/><Relationship Id="rId3" Type="http://schemas.openxmlformats.org/officeDocument/2006/relationships/hyperlink" Target="http://www.android.com/" TargetMode="External"/><Relationship Id="rId7" Type="http://schemas.openxmlformats.org/officeDocument/2006/relationships/hyperlink" Target="http://www.mysql.com/" TargetMode="External"/><Relationship Id="rId12" Type="http://schemas.openxmlformats.org/officeDocument/2006/relationships/hyperlink" Target="http://www.en.wiki.org/" TargetMode="External"/><Relationship Id="rId2" Type="http://schemas.openxmlformats.org/officeDocument/2006/relationships/hyperlink" Target="http://www.rubyonrails.com/" TargetMode="External"/><Relationship Id="rId1" Type="http://schemas.openxmlformats.org/officeDocument/2006/relationships/hyperlink" Target="http://www.souptonuts.sourceforge.net/" TargetMode="External"/><Relationship Id="rId6" Type="http://schemas.openxmlformats.org/officeDocument/2006/relationships/hyperlink" Target="http://www.dev.mysql.com/" TargetMode="External"/><Relationship Id="rId11" Type="http://schemas.openxmlformats.org/officeDocument/2006/relationships/hyperlink" Target="http://www.aspnet.com/" TargetMode="External"/><Relationship Id="rId5" Type="http://schemas.openxmlformats.org/officeDocument/2006/relationships/hyperlink" Target="http://www.sqlitebrowser.sourceforge.net/" TargetMode="External"/><Relationship Id="rId10" Type="http://schemas.openxmlformats.org/officeDocument/2006/relationships/hyperlink" Target="http://www.startvbdotnet.com/" TargetMode="External"/><Relationship Id="rId4" Type="http://schemas.openxmlformats.org/officeDocument/2006/relationships/hyperlink" Target="http://www.googlehandsetalliance.com/" TargetMode="External"/><Relationship Id="rId9" Type="http://schemas.openxmlformats.org/officeDocument/2006/relationships/hyperlink" Target="http://www.tutorized.com/" TargetMode="External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ides.rubyonrails.org/" TargetMode="External"/><Relationship Id="rId13" Type="http://schemas.openxmlformats.org/officeDocument/2006/relationships/hyperlink" Target="http://www.allenbrowne.com/" TargetMode="External"/><Relationship Id="rId3" Type="http://schemas.openxmlformats.org/officeDocument/2006/relationships/hyperlink" Target="http://www.souptonuts.sourceforge.net/" TargetMode="External"/><Relationship Id="rId7" Type="http://schemas.openxmlformats.org/officeDocument/2006/relationships/hyperlink" Target="http://www.rubyonrails.com/" TargetMode="External"/><Relationship Id="rId12" Type="http://schemas.openxmlformats.org/officeDocument/2006/relationships/hyperlink" Target="http://www.en.wiki.org/" TargetMode="External"/><Relationship Id="rId2" Type="http://schemas.openxmlformats.org/officeDocument/2006/relationships/hyperlink" Target="http://www.googlehandsetalliance.com/" TargetMode="External"/><Relationship Id="rId1" Type="http://schemas.openxmlformats.org/officeDocument/2006/relationships/hyperlink" Target="http://www.android.com/" TargetMode="External"/><Relationship Id="rId6" Type="http://schemas.openxmlformats.org/officeDocument/2006/relationships/hyperlink" Target="http://www.mysql.com/" TargetMode="External"/><Relationship Id="rId11" Type="http://schemas.openxmlformats.org/officeDocument/2006/relationships/hyperlink" Target="http://www.aspnet.com/" TargetMode="External"/><Relationship Id="rId5" Type="http://schemas.openxmlformats.org/officeDocument/2006/relationships/hyperlink" Target="http://www.dev.mysql.com/" TargetMode="External"/><Relationship Id="rId10" Type="http://schemas.openxmlformats.org/officeDocument/2006/relationships/hyperlink" Target="http://www.startvbdotnet.com/" TargetMode="External"/><Relationship Id="rId4" Type="http://schemas.openxmlformats.org/officeDocument/2006/relationships/hyperlink" Target="http://www.sqlitebrowser.sourceforge.net/" TargetMode="External"/><Relationship Id="rId9" Type="http://schemas.openxmlformats.org/officeDocument/2006/relationships/hyperlink" Target="http://www.tutorized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28F4-743D-4D96-867D-C7ADEA46B0D0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E19704-A65E-49C9-88B6-89040716EF37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1.</a:t>
          </a:r>
          <a:endParaRPr lang="en-US" dirty="0">
            <a:latin typeface="Verdana" pitchFamily="34" charset="0"/>
          </a:endParaRPr>
        </a:p>
      </dgm:t>
    </dgm:pt>
    <dgm:pt modelId="{CF6C9168-8125-4A36-A08B-96FC419F102F}" type="parTrans" cxnId="{B20A75DA-7DD0-4717-8E76-BE398DD56B12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09AA957E-EA07-4165-98BB-A7BD60B939AE}" type="sibTrans" cxnId="{B20A75DA-7DD0-4717-8E76-BE398DD56B12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E678C70B-33EF-4433-A618-AEADA23D2EE2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2.</a:t>
          </a:r>
          <a:endParaRPr lang="en-US" dirty="0">
            <a:latin typeface="Verdana" pitchFamily="34" charset="0"/>
          </a:endParaRPr>
        </a:p>
      </dgm:t>
    </dgm:pt>
    <dgm:pt modelId="{43290778-9265-401A-B2D8-B60949E4BB77}" type="parTrans" cxnId="{5CF7B5BE-76BF-476D-98BD-BF94B32B3A8B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35EDFC85-C16C-453C-A8AA-35DF29848ED2}" type="sibTrans" cxnId="{5CF7B5BE-76BF-476D-98BD-BF94B32B3A8B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9DF65575-C4AF-489A-ACB5-268457331486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Objectives</a:t>
          </a:r>
          <a:endParaRPr lang="en-US" dirty="0">
            <a:latin typeface="Verdana" pitchFamily="34" charset="0"/>
          </a:endParaRPr>
        </a:p>
      </dgm:t>
    </dgm:pt>
    <dgm:pt modelId="{CB0710E7-7303-43B7-B4A6-998EEA7CE5F6}" type="parTrans" cxnId="{10CC6446-611F-4CC0-B7F2-10DF2BC9DF1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DCFD6054-28C3-4F4E-A508-DC516E343D36}" type="sibTrans" cxnId="{10CC6446-611F-4CC0-B7F2-10DF2BC9DF1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08F50C92-8084-44F1-8DE6-4AE4C7E4E991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3.</a:t>
          </a:r>
          <a:endParaRPr lang="en-US" dirty="0">
            <a:latin typeface="Verdana" pitchFamily="34" charset="0"/>
          </a:endParaRPr>
        </a:p>
      </dgm:t>
    </dgm:pt>
    <dgm:pt modelId="{8AE190E8-41C3-476F-B671-8B295840313D}" type="parTrans" cxnId="{AD7E6BBF-82F9-4F92-8DAD-D7F4EC55BED2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5D900A83-CD35-4936-AF8C-5DB537FAC599}" type="sibTrans" cxnId="{AD7E6BBF-82F9-4F92-8DAD-D7F4EC55BED2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A026CA94-32EE-431C-AD24-511F6058013A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Market Scenario</a:t>
          </a:r>
          <a:endParaRPr lang="en-US" dirty="0">
            <a:latin typeface="Verdana" pitchFamily="34" charset="0"/>
          </a:endParaRPr>
        </a:p>
      </dgm:t>
    </dgm:pt>
    <dgm:pt modelId="{9E89F68A-59D4-4DB1-BBDA-554B221E39A0}" type="parTrans" cxnId="{CA0E0C68-6F9D-4CD4-A87C-A36E2711B84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7C69AC1D-9B19-407F-8FF9-25A8415269D8}" type="sibTrans" cxnId="{CA0E0C68-6F9D-4CD4-A87C-A36E2711B84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863C7A03-CFF0-4994-B52D-8628C4351177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4.</a:t>
          </a:r>
          <a:endParaRPr lang="en-US" dirty="0">
            <a:latin typeface="Verdana" pitchFamily="34" charset="0"/>
          </a:endParaRPr>
        </a:p>
      </dgm:t>
    </dgm:pt>
    <dgm:pt modelId="{758B4907-BB95-4429-8FC6-3CE5926E69D6}" type="parTrans" cxnId="{72E223BB-CB9B-4287-BFE0-FD81FB88D433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B44CAFF9-CB4F-4532-9794-AC9247ECE8B8}" type="sibTrans" cxnId="{72E223BB-CB9B-4287-BFE0-FD81FB88D433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64D3EDF8-6BC9-4526-8DF0-EF76D9AEA82C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Features</a:t>
          </a:r>
          <a:endParaRPr lang="en-US" dirty="0">
            <a:latin typeface="Verdana" pitchFamily="34" charset="0"/>
          </a:endParaRPr>
        </a:p>
      </dgm:t>
    </dgm:pt>
    <dgm:pt modelId="{DB2DD54E-F315-4046-A47E-16848C953A10}" type="parTrans" cxnId="{8E0BA65B-9D74-486C-BDA9-76422F74B9CA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8C84C242-41AA-4123-BF34-2A409360840E}" type="sibTrans" cxnId="{8E0BA65B-9D74-486C-BDA9-76422F74B9CA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F0B8115E-46A8-4880-A86A-76D02CDB0F72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5.</a:t>
          </a:r>
          <a:endParaRPr lang="en-US" dirty="0">
            <a:latin typeface="Verdana" pitchFamily="34" charset="0"/>
          </a:endParaRPr>
        </a:p>
      </dgm:t>
    </dgm:pt>
    <dgm:pt modelId="{BA591660-5419-4EBB-A525-73F709E35C55}" type="parTrans" cxnId="{1072E96A-3EE4-42CD-9F6F-C2A8BCC2028B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8289A047-E2F0-4C8C-A2C0-4F0F57615FBB}" type="sibTrans" cxnId="{1072E96A-3EE4-42CD-9F6F-C2A8BCC2028B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D48E6DEE-4EB3-4CCD-9D21-FDA9D41DDE0B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Technologies Used</a:t>
          </a:r>
          <a:endParaRPr lang="en-US" dirty="0">
            <a:latin typeface="Verdana" pitchFamily="34" charset="0"/>
          </a:endParaRPr>
        </a:p>
      </dgm:t>
    </dgm:pt>
    <dgm:pt modelId="{45B412D3-88E5-42B1-895F-69FB0F60AE46}" type="parTrans" cxnId="{9E80851D-2D17-44B7-AE91-E3F8895CB26A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33C896C6-5322-4D25-A136-399512B6B24A}" type="sibTrans" cxnId="{9E80851D-2D17-44B7-AE91-E3F8895CB26A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29891BAC-2228-433B-B51E-984401FC0B22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Problem Statement</a:t>
          </a:r>
          <a:endParaRPr lang="en-US" dirty="0">
            <a:latin typeface="Verdana" pitchFamily="34" charset="0"/>
          </a:endParaRPr>
        </a:p>
      </dgm:t>
    </dgm:pt>
    <dgm:pt modelId="{C1216294-A0ED-4257-A9BE-275F998F40FF}" type="parTrans" cxnId="{F91E4CF3-B846-4E0B-B68B-9831FECDD75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62366968-9F75-4384-96DA-1E5C17C3F10C}" type="sibTrans" cxnId="{F91E4CF3-B846-4E0B-B68B-9831FECDD75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DA1481E9-6901-4499-BA01-C79257C79EDD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6.</a:t>
          </a:r>
          <a:endParaRPr lang="en-US" dirty="0">
            <a:latin typeface="Verdana" pitchFamily="34" charset="0"/>
          </a:endParaRPr>
        </a:p>
      </dgm:t>
    </dgm:pt>
    <dgm:pt modelId="{9121A494-12E9-43B0-95C8-E076EC219232}" type="parTrans" cxnId="{40C00EC2-52DD-4C5A-A0DC-26A94A72BE08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DA0DAF3F-02E0-41B5-9897-2E3DB7BF1F96}" type="sibTrans" cxnId="{40C00EC2-52DD-4C5A-A0DC-26A94A72BE08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5AB97120-BC42-4AC9-B5C2-FB3D78266703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Functional Modules</a:t>
          </a:r>
          <a:endParaRPr lang="en-US" dirty="0">
            <a:latin typeface="Verdana" pitchFamily="34" charset="0"/>
          </a:endParaRPr>
        </a:p>
      </dgm:t>
    </dgm:pt>
    <dgm:pt modelId="{03162CD2-0307-4B98-AEE4-A081E1794183}" type="parTrans" cxnId="{35DAC5D1-391D-4038-8055-3E2C052F2C35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420F42BF-6E3A-4FB3-8DD9-682669CB7865}" type="sibTrans" cxnId="{35DAC5D1-391D-4038-8055-3E2C052F2C35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99A51D73-D74B-443C-BDEA-84A80E37713F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7.</a:t>
          </a:r>
          <a:endParaRPr lang="en-US" dirty="0">
            <a:latin typeface="Verdana" pitchFamily="34" charset="0"/>
          </a:endParaRPr>
        </a:p>
      </dgm:t>
    </dgm:pt>
    <dgm:pt modelId="{EBAAF3CF-4F2F-4122-9C55-E05AC7B057F4}" type="parTrans" cxnId="{A78473D8-3D3C-44EB-A304-00F513A926B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2F65911B-DCB7-49F6-8E35-3A890373540D}" type="sibTrans" cxnId="{A78473D8-3D3C-44EB-A304-00F513A926BE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029907C9-2531-4571-A6E7-A7132A8F6EC6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Hardware and Software Requirements</a:t>
          </a:r>
          <a:endParaRPr lang="en-US" dirty="0">
            <a:latin typeface="Verdana" pitchFamily="34" charset="0"/>
          </a:endParaRPr>
        </a:p>
      </dgm:t>
    </dgm:pt>
    <dgm:pt modelId="{C252C910-7153-4C1A-B55D-726EDE5C40A7}" type="parTrans" cxnId="{35882AE3-6DAD-4558-B7A8-A73E65558A15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3B4661BB-CD49-43FB-8FC5-19D4B6B45968}" type="sibTrans" cxnId="{35882AE3-6DAD-4558-B7A8-A73E65558A15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6B01F601-B6A8-4A90-9B8E-95B14104B56E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8.</a:t>
          </a:r>
          <a:endParaRPr lang="en-US" dirty="0">
            <a:latin typeface="Verdana" pitchFamily="34" charset="0"/>
          </a:endParaRPr>
        </a:p>
      </dgm:t>
    </dgm:pt>
    <dgm:pt modelId="{5970D5A2-FA34-47E6-971D-C1049ED72334}" type="parTrans" cxnId="{2D3614D3-5FD6-4890-BAD9-1BA831B13211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7700FED7-3D47-4D5D-BBC7-73C58ED54E3D}" type="sibTrans" cxnId="{2D3614D3-5FD6-4890-BAD9-1BA831B13211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CAEECEE9-C814-497D-8A42-BDA9CFA782A7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Pre-Requisites</a:t>
          </a:r>
          <a:endParaRPr lang="en-US" dirty="0">
            <a:latin typeface="Verdana" pitchFamily="34" charset="0"/>
          </a:endParaRPr>
        </a:p>
      </dgm:t>
    </dgm:pt>
    <dgm:pt modelId="{0E56658D-9C26-4739-A5B8-F4017F36BC4A}" type="parTrans" cxnId="{74F5E12F-2465-4FB0-B772-A24C98920B06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90B1691F-4BF2-493F-ACD4-D6B49BFD086E}" type="sibTrans" cxnId="{74F5E12F-2465-4FB0-B772-A24C98920B06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DBA8C398-051F-4636-9922-073A51260C45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9.</a:t>
          </a:r>
          <a:endParaRPr lang="en-US" dirty="0">
            <a:latin typeface="Verdana" pitchFamily="34" charset="0"/>
          </a:endParaRPr>
        </a:p>
      </dgm:t>
    </dgm:pt>
    <dgm:pt modelId="{40771552-413E-4250-87A5-5B112C7ABA01}" type="parTrans" cxnId="{8847F19A-4AB9-4AAF-B12E-418E7088B2F6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1DCA773D-F63E-4BE8-9E19-18E8D3247CF9}" type="sibTrans" cxnId="{8847F19A-4AB9-4AAF-B12E-418E7088B2F6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0594DC04-6A50-4D40-B936-81857DCEDDEE}">
      <dgm:prSet phldrT="[Text]"/>
      <dgm:spPr/>
      <dgm:t>
        <a:bodyPr/>
        <a:lstStyle/>
        <a:p>
          <a:r>
            <a:rPr lang="en-US" dirty="0" smtClean="0">
              <a:latin typeface="Verdana" pitchFamily="34" charset="0"/>
            </a:rPr>
            <a:t>Conclusion</a:t>
          </a:r>
          <a:endParaRPr lang="en-US" dirty="0">
            <a:latin typeface="Verdana" pitchFamily="34" charset="0"/>
          </a:endParaRPr>
        </a:p>
      </dgm:t>
    </dgm:pt>
    <dgm:pt modelId="{BEC53CC7-8CE2-4F15-BB3F-33070C2875FC}" type="parTrans" cxnId="{963A4308-C011-4BA1-AC8A-F2EA439F29AA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85945E42-6FA6-4026-851A-56C568BD06CA}" type="sibTrans" cxnId="{963A4308-C011-4BA1-AC8A-F2EA439F29AA}">
      <dgm:prSet/>
      <dgm:spPr/>
      <dgm:t>
        <a:bodyPr/>
        <a:lstStyle/>
        <a:p>
          <a:endParaRPr lang="en-US">
            <a:latin typeface="Verdana" pitchFamily="34" charset="0"/>
          </a:endParaRPr>
        </a:p>
      </dgm:t>
    </dgm:pt>
    <dgm:pt modelId="{2033FC25-32C1-47C9-AFE9-B64BA815072F}" type="pres">
      <dgm:prSet presAssocID="{057828F4-743D-4D96-867D-C7ADEA46B0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6883E3-4643-4380-BC85-E9631D12172A}" type="pres">
      <dgm:prSet presAssocID="{3FE19704-A65E-49C9-88B6-89040716EF37}" presName="linNode" presStyleCnt="0"/>
      <dgm:spPr/>
    </dgm:pt>
    <dgm:pt modelId="{AC8FDD81-EC1E-4A91-BF8A-1C893D5CABED}" type="pres">
      <dgm:prSet presAssocID="{3FE19704-A65E-49C9-88B6-89040716EF37}" presName="parentText" presStyleLbl="node1" presStyleIdx="0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0F59-DBE6-42F5-AA47-7E05635E3151}" type="pres">
      <dgm:prSet presAssocID="{3FE19704-A65E-49C9-88B6-89040716EF37}" presName="descendantText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BF2E4-8F32-4992-A005-AE6F55C573E5}" type="pres">
      <dgm:prSet presAssocID="{09AA957E-EA07-4165-98BB-A7BD60B939AE}" presName="sp" presStyleCnt="0"/>
      <dgm:spPr/>
    </dgm:pt>
    <dgm:pt modelId="{F6E3A028-FD34-4B21-BEB1-B977EAC71A47}" type="pres">
      <dgm:prSet presAssocID="{E678C70B-33EF-4433-A618-AEADA23D2EE2}" presName="linNode" presStyleCnt="0"/>
      <dgm:spPr/>
    </dgm:pt>
    <dgm:pt modelId="{C81577A4-CDCC-458E-A006-9722770D5557}" type="pres">
      <dgm:prSet presAssocID="{E678C70B-33EF-4433-A618-AEADA23D2EE2}" presName="parentText" presStyleLbl="node1" presStyleIdx="1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06E46-5385-4B56-9E1C-BCEA1CD6FA7C}" type="pres">
      <dgm:prSet presAssocID="{E678C70B-33EF-4433-A618-AEADA23D2EE2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1BAEA-57E4-45D8-9897-50DF4F1D550A}" type="pres">
      <dgm:prSet presAssocID="{35EDFC85-C16C-453C-A8AA-35DF29848ED2}" presName="sp" presStyleCnt="0"/>
      <dgm:spPr/>
    </dgm:pt>
    <dgm:pt modelId="{934D5DF7-C773-4892-80AC-59348ED02050}" type="pres">
      <dgm:prSet presAssocID="{08F50C92-8084-44F1-8DE6-4AE4C7E4E991}" presName="linNode" presStyleCnt="0"/>
      <dgm:spPr/>
    </dgm:pt>
    <dgm:pt modelId="{77E19D31-E273-4852-B4BD-768160985AC1}" type="pres">
      <dgm:prSet presAssocID="{08F50C92-8084-44F1-8DE6-4AE4C7E4E991}" presName="parentText" presStyleLbl="node1" presStyleIdx="2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E5D3-16FD-4685-8673-D109A7211B80}" type="pres">
      <dgm:prSet presAssocID="{08F50C92-8084-44F1-8DE6-4AE4C7E4E991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38639-E346-4ACA-911C-04050709FBC9}" type="pres">
      <dgm:prSet presAssocID="{5D900A83-CD35-4936-AF8C-5DB537FAC599}" presName="sp" presStyleCnt="0"/>
      <dgm:spPr/>
    </dgm:pt>
    <dgm:pt modelId="{2938ED77-0201-4D23-8714-9712FD081CFA}" type="pres">
      <dgm:prSet presAssocID="{863C7A03-CFF0-4994-B52D-8628C4351177}" presName="linNode" presStyleCnt="0"/>
      <dgm:spPr/>
    </dgm:pt>
    <dgm:pt modelId="{F0CC29EC-6778-4A9C-84D8-DE5B1032C220}" type="pres">
      <dgm:prSet presAssocID="{863C7A03-CFF0-4994-B52D-8628C4351177}" presName="parentText" presStyleLbl="node1" presStyleIdx="3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A606E-8B31-4B97-9B3E-203E2D571F3C}" type="pres">
      <dgm:prSet presAssocID="{863C7A03-CFF0-4994-B52D-8628C4351177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017DC-6A32-46BF-9B0A-02E62A9B11D2}" type="pres">
      <dgm:prSet presAssocID="{B44CAFF9-CB4F-4532-9794-AC9247ECE8B8}" presName="sp" presStyleCnt="0"/>
      <dgm:spPr/>
    </dgm:pt>
    <dgm:pt modelId="{79ADB05B-9067-49F5-81C7-66CDD1A4C593}" type="pres">
      <dgm:prSet presAssocID="{F0B8115E-46A8-4880-A86A-76D02CDB0F72}" presName="linNode" presStyleCnt="0"/>
      <dgm:spPr/>
    </dgm:pt>
    <dgm:pt modelId="{3089CD84-1E8F-499D-8B0A-5BCA321A1419}" type="pres">
      <dgm:prSet presAssocID="{F0B8115E-46A8-4880-A86A-76D02CDB0F72}" presName="parentText" presStyleLbl="node1" presStyleIdx="4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E7B14-4BD5-40F4-9552-4C86F4178DB9}" type="pres">
      <dgm:prSet presAssocID="{F0B8115E-46A8-4880-A86A-76D02CDB0F72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7E882-6FC3-43FA-83F3-977ED826EFB8}" type="pres">
      <dgm:prSet presAssocID="{8289A047-E2F0-4C8C-A2C0-4F0F57615FBB}" presName="sp" presStyleCnt="0"/>
      <dgm:spPr/>
    </dgm:pt>
    <dgm:pt modelId="{B2B9D353-C85A-4A0F-BC13-6C8B93A7426C}" type="pres">
      <dgm:prSet presAssocID="{DA1481E9-6901-4499-BA01-C79257C79EDD}" presName="linNode" presStyleCnt="0"/>
      <dgm:spPr/>
    </dgm:pt>
    <dgm:pt modelId="{B4FA4BB7-B8FA-4421-AD0B-89D8BBFADA6E}" type="pres">
      <dgm:prSet presAssocID="{DA1481E9-6901-4499-BA01-C79257C79EDD}" presName="parentText" presStyleLbl="node1" presStyleIdx="5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363B8-FE92-434B-BA98-7385A3FC477F}" type="pres">
      <dgm:prSet presAssocID="{DA1481E9-6901-4499-BA01-C79257C79EDD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3658F-A006-4B6D-BB4B-3E1A95CF284A}" type="pres">
      <dgm:prSet presAssocID="{DA0DAF3F-02E0-41B5-9897-2E3DB7BF1F96}" presName="sp" presStyleCnt="0"/>
      <dgm:spPr/>
    </dgm:pt>
    <dgm:pt modelId="{3273FAD2-C355-4506-80E7-D4A206EBA72B}" type="pres">
      <dgm:prSet presAssocID="{99A51D73-D74B-443C-BDEA-84A80E37713F}" presName="linNode" presStyleCnt="0"/>
      <dgm:spPr/>
    </dgm:pt>
    <dgm:pt modelId="{515620E7-C072-4ADA-B2A1-F95554B8FA37}" type="pres">
      <dgm:prSet presAssocID="{99A51D73-D74B-443C-BDEA-84A80E37713F}" presName="parentText" presStyleLbl="node1" presStyleIdx="6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46B4B-5DBB-4FEF-A8E6-33DD75428B24}" type="pres">
      <dgm:prSet presAssocID="{99A51D73-D74B-443C-BDEA-84A80E37713F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C8924-E14B-4BB9-A06F-23712228DEC0}" type="pres">
      <dgm:prSet presAssocID="{2F65911B-DCB7-49F6-8E35-3A890373540D}" presName="sp" presStyleCnt="0"/>
      <dgm:spPr/>
    </dgm:pt>
    <dgm:pt modelId="{C9794C93-EB2E-4A06-A45F-EF14C8369EB6}" type="pres">
      <dgm:prSet presAssocID="{6B01F601-B6A8-4A90-9B8E-95B14104B56E}" presName="linNode" presStyleCnt="0"/>
      <dgm:spPr/>
    </dgm:pt>
    <dgm:pt modelId="{62778A68-49A4-4099-950C-74F9C57164CA}" type="pres">
      <dgm:prSet presAssocID="{6B01F601-B6A8-4A90-9B8E-95B14104B56E}" presName="parentText" presStyleLbl="node1" presStyleIdx="7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63098-9186-4317-9841-1ABC0CC8D52F}" type="pres">
      <dgm:prSet presAssocID="{6B01F601-B6A8-4A90-9B8E-95B14104B56E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964FE-2FF5-4A05-BB60-7D8B15901C34}" type="pres">
      <dgm:prSet presAssocID="{7700FED7-3D47-4D5D-BBC7-73C58ED54E3D}" presName="sp" presStyleCnt="0"/>
      <dgm:spPr/>
    </dgm:pt>
    <dgm:pt modelId="{7FE3EB2D-0071-44E7-99E0-B6C0544C4826}" type="pres">
      <dgm:prSet presAssocID="{DBA8C398-051F-4636-9922-073A51260C45}" presName="linNode" presStyleCnt="0"/>
      <dgm:spPr/>
    </dgm:pt>
    <dgm:pt modelId="{34C9F266-BDBB-4611-89C8-A926515883F2}" type="pres">
      <dgm:prSet presAssocID="{DBA8C398-051F-4636-9922-073A51260C45}" presName="parentText" presStyleLbl="node1" presStyleIdx="8" presStyleCnt="9" custScaleX="46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06456-DE2C-4A73-8159-9502A2687BAB}" type="pres">
      <dgm:prSet presAssocID="{DBA8C398-051F-4636-9922-073A51260C45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0C62B2-30FD-4678-B5D7-FC8779F091BC}" type="presOf" srcId="{6B01F601-B6A8-4A90-9B8E-95B14104B56E}" destId="{62778A68-49A4-4099-950C-74F9C57164CA}" srcOrd="0" destOrd="0" presId="urn:microsoft.com/office/officeart/2005/8/layout/vList5"/>
    <dgm:cxn modelId="{35882AE3-6DAD-4558-B7A8-A73E65558A15}" srcId="{99A51D73-D74B-443C-BDEA-84A80E37713F}" destId="{029907C9-2531-4571-A6E7-A7132A8F6EC6}" srcOrd="0" destOrd="0" parTransId="{C252C910-7153-4C1A-B55D-726EDE5C40A7}" sibTransId="{3B4661BB-CD49-43FB-8FC5-19D4B6B45968}"/>
    <dgm:cxn modelId="{B20A75DA-7DD0-4717-8E76-BE398DD56B12}" srcId="{057828F4-743D-4D96-867D-C7ADEA46B0D0}" destId="{3FE19704-A65E-49C9-88B6-89040716EF37}" srcOrd="0" destOrd="0" parTransId="{CF6C9168-8125-4A36-A08B-96FC419F102F}" sibTransId="{09AA957E-EA07-4165-98BB-A7BD60B939AE}"/>
    <dgm:cxn modelId="{498F05BD-35C2-438B-B9B9-635BCF569674}" type="presOf" srcId="{E678C70B-33EF-4433-A618-AEADA23D2EE2}" destId="{C81577A4-CDCC-458E-A006-9722770D5557}" srcOrd="0" destOrd="0" presId="urn:microsoft.com/office/officeart/2005/8/layout/vList5"/>
    <dgm:cxn modelId="{98E14117-5EA8-40C8-B1F5-B83561E6B687}" type="presOf" srcId="{DA1481E9-6901-4499-BA01-C79257C79EDD}" destId="{B4FA4BB7-B8FA-4421-AD0B-89D8BBFADA6E}" srcOrd="0" destOrd="0" presId="urn:microsoft.com/office/officeart/2005/8/layout/vList5"/>
    <dgm:cxn modelId="{8E0BA65B-9D74-486C-BDA9-76422F74B9CA}" srcId="{863C7A03-CFF0-4994-B52D-8628C4351177}" destId="{64D3EDF8-6BC9-4526-8DF0-EF76D9AEA82C}" srcOrd="0" destOrd="0" parTransId="{DB2DD54E-F315-4046-A47E-16848C953A10}" sibTransId="{8C84C242-41AA-4123-BF34-2A409360840E}"/>
    <dgm:cxn modelId="{15C9A53A-479D-492F-A534-3C972959A4DF}" type="presOf" srcId="{057828F4-743D-4D96-867D-C7ADEA46B0D0}" destId="{2033FC25-32C1-47C9-AFE9-B64BA815072F}" srcOrd="0" destOrd="0" presId="urn:microsoft.com/office/officeart/2005/8/layout/vList5"/>
    <dgm:cxn modelId="{FE1B648F-7279-4EB4-A9A1-CA085ECA1215}" type="presOf" srcId="{029907C9-2531-4571-A6E7-A7132A8F6EC6}" destId="{D8346B4B-5DBB-4FEF-A8E6-33DD75428B24}" srcOrd="0" destOrd="0" presId="urn:microsoft.com/office/officeart/2005/8/layout/vList5"/>
    <dgm:cxn modelId="{8847F19A-4AB9-4AAF-B12E-418E7088B2F6}" srcId="{057828F4-743D-4D96-867D-C7ADEA46B0D0}" destId="{DBA8C398-051F-4636-9922-073A51260C45}" srcOrd="8" destOrd="0" parTransId="{40771552-413E-4250-87A5-5B112C7ABA01}" sibTransId="{1DCA773D-F63E-4BE8-9E19-18E8D3247CF9}"/>
    <dgm:cxn modelId="{9E80851D-2D17-44B7-AE91-E3F8895CB26A}" srcId="{F0B8115E-46A8-4880-A86A-76D02CDB0F72}" destId="{D48E6DEE-4EB3-4CCD-9D21-FDA9D41DDE0B}" srcOrd="0" destOrd="0" parTransId="{45B412D3-88E5-42B1-895F-69FB0F60AE46}" sibTransId="{33C896C6-5322-4D25-A136-399512B6B24A}"/>
    <dgm:cxn modelId="{AD7E6BBF-82F9-4F92-8DAD-D7F4EC55BED2}" srcId="{057828F4-743D-4D96-867D-C7ADEA46B0D0}" destId="{08F50C92-8084-44F1-8DE6-4AE4C7E4E991}" srcOrd="2" destOrd="0" parTransId="{8AE190E8-41C3-476F-B671-8B295840313D}" sibTransId="{5D900A83-CD35-4936-AF8C-5DB537FAC599}"/>
    <dgm:cxn modelId="{2D3614D3-5FD6-4890-BAD9-1BA831B13211}" srcId="{057828F4-743D-4D96-867D-C7ADEA46B0D0}" destId="{6B01F601-B6A8-4A90-9B8E-95B14104B56E}" srcOrd="7" destOrd="0" parTransId="{5970D5A2-FA34-47E6-971D-C1049ED72334}" sibTransId="{7700FED7-3D47-4D5D-BBC7-73C58ED54E3D}"/>
    <dgm:cxn modelId="{AD5424C0-43BD-4C0A-8D1A-69EB13DCF5AB}" type="presOf" srcId="{3FE19704-A65E-49C9-88B6-89040716EF37}" destId="{AC8FDD81-EC1E-4A91-BF8A-1C893D5CABED}" srcOrd="0" destOrd="0" presId="urn:microsoft.com/office/officeart/2005/8/layout/vList5"/>
    <dgm:cxn modelId="{10CC6446-611F-4CC0-B7F2-10DF2BC9DF1E}" srcId="{E678C70B-33EF-4433-A618-AEADA23D2EE2}" destId="{9DF65575-C4AF-489A-ACB5-268457331486}" srcOrd="0" destOrd="0" parTransId="{CB0710E7-7303-43B7-B4A6-998EEA7CE5F6}" sibTransId="{DCFD6054-28C3-4F4E-A508-DC516E343D36}"/>
    <dgm:cxn modelId="{72E223BB-CB9B-4287-BFE0-FD81FB88D433}" srcId="{057828F4-743D-4D96-867D-C7ADEA46B0D0}" destId="{863C7A03-CFF0-4994-B52D-8628C4351177}" srcOrd="3" destOrd="0" parTransId="{758B4907-BB95-4429-8FC6-3CE5926E69D6}" sibTransId="{B44CAFF9-CB4F-4532-9794-AC9247ECE8B8}"/>
    <dgm:cxn modelId="{F91E4CF3-B846-4E0B-B68B-9831FECDD75E}" srcId="{3FE19704-A65E-49C9-88B6-89040716EF37}" destId="{29891BAC-2228-433B-B51E-984401FC0B22}" srcOrd="0" destOrd="0" parTransId="{C1216294-A0ED-4257-A9BE-275F998F40FF}" sibTransId="{62366968-9F75-4384-96DA-1E5C17C3F10C}"/>
    <dgm:cxn modelId="{5CF7B5BE-76BF-476D-98BD-BF94B32B3A8B}" srcId="{057828F4-743D-4D96-867D-C7ADEA46B0D0}" destId="{E678C70B-33EF-4433-A618-AEADA23D2EE2}" srcOrd="1" destOrd="0" parTransId="{43290778-9265-401A-B2D8-B60949E4BB77}" sibTransId="{35EDFC85-C16C-453C-A8AA-35DF29848ED2}"/>
    <dgm:cxn modelId="{E4A9BCB5-8E82-4D7F-8ADC-7B0A5360288E}" type="presOf" srcId="{5AB97120-BC42-4AC9-B5C2-FB3D78266703}" destId="{585363B8-FE92-434B-BA98-7385A3FC477F}" srcOrd="0" destOrd="0" presId="urn:microsoft.com/office/officeart/2005/8/layout/vList5"/>
    <dgm:cxn modelId="{CA0E0C68-6F9D-4CD4-A87C-A36E2711B84E}" srcId="{08F50C92-8084-44F1-8DE6-4AE4C7E4E991}" destId="{A026CA94-32EE-431C-AD24-511F6058013A}" srcOrd="0" destOrd="0" parTransId="{9E89F68A-59D4-4DB1-BBDA-554B221E39A0}" sibTransId="{7C69AC1D-9B19-407F-8FF9-25A8415269D8}"/>
    <dgm:cxn modelId="{2A48880A-6B6C-49B4-B13B-C4556D068F0C}" type="presOf" srcId="{64D3EDF8-6BC9-4526-8DF0-EF76D9AEA82C}" destId="{A6EA606E-8B31-4B97-9B3E-203E2D571F3C}" srcOrd="0" destOrd="0" presId="urn:microsoft.com/office/officeart/2005/8/layout/vList5"/>
    <dgm:cxn modelId="{19E02FEA-4FA0-4C36-8A63-42111A8F1B2E}" type="presOf" srcId="{08F50C92-8084-44F1-8DE6-4AE4C7E4E991}" destId="{77E19D31-E273-4852-B4BD-768160985AC1}" srcOrd="0" destOrd="0" presId="urn:microsoft.com/office/officeart/2005/8/layout/vList5"/>
    <dgm:cxn modelId="{4D9732F1-76C1-41C0-A86E-55BE1D4528CB}" type="presOf" srcId="{F0B8115E-46A8-4880-A86A-76D02CDB0F72}" destId="{3089CD84-1E8F-499D-8B0A-5BCA321A1419}" srcOrd="0" destOrd="0" presId="urn:microsoft.com/office/officeart/2005/8/layout/vList5"/>
    <dgm:cxn modelId="{880E6479-BA83-4091-BA9E-78E6D5285ADF}" type="presOf" srcId="{DBA8C398-051F-4636-9922-073A51260C45}" destId="{34C9F266-BDBB-4611-89C8-A926515883F2}" srcOrd="0" destOrd="0" presId="urn:microsoft.com/office/officeart/2005/8/layout/vList5"/>
    <dgm:cxn modelId="{1072E96A-3EE4-42CD-9F6F-C2A8BCC2028B}" srcId="{057828F4-743D-4D96-867D-C7ADEA46B0D0}" destId="{F0B8115E-46A8-4880-A86A-76D02CDB0F72}" srcOrd="4" destOrd="0" parTransId="{BA591660-5419-4EBB-A525-73F709E35C55}" sibTransId="{8289A047-E2F0-4C8C-A2C0-4F0F57615FBB}"/>
    <dgm:cxn modelId="{D229811E-2F93-43EA-B736-398147D54E8E}" type="presOf" srcId="{0594DC04-6A50-4D40-B936-81857DCEDDEE}" destId="{31A06456-DE2C-4A73-8159-9502A2687BAB}" srcOrd="0" destOrd="0" presId="urn:microsoft.com/office/officeart/2005/8/layout/vList5"/>
    <dgm:cxn modelId="{1CE13DD7-24E6-4435-88F6-77FF1C7CB53E}" type="presOf" srcId="{863C7A03-CFF0-4994-B52D-8628C4351177}" destId="{F0CC29EC-6778-4A9C-84D8-DE5B1032C220}" srcOrd="0" destOrd="0" presId="urn:microsoft.com/office/officeart/2005/8/layout/vList5"/>
    <dgm:cxn modelId="{C5BF0CE1-4DFD-49F8-BF34-6D7BF16D5096}" type="presOf" srcId="{9DF65575-C4AF-489A-ACB5-268457331486}" destId="{4B406E46-5385-4B56-9E1C-BCEA1CD6FA7C}" srcOrd="0" destOrd="0" presId="urn:microsoft.com/office/officeart/2005/8/layout/vList5"/>
    <dgm:cxn modelId="{963A4308-C011-4BA1-AC8A-F2EA439F29AA}" srcId="{DBA8C398-051F-4636-9922-073A51260C45}" destId="{0594DC04-6A50-4D40-B936-81857DCEDDEE}" srcOrd="0" destOrd="0" parTransId="{BEC53CC7-8CE2-4F15-BB3F-33070C2875FC}" sibTransId="{85945E42-6FA6-4026-851A-56C568BD06CA}"/>
    <dgm:cxn modelId="{74F5E12F-2465-4FB0-B772-A24C98920B06}" srcId="{6B01F601-B6A8-4A90-9B8E-95B14104B56E}" destId="{CAEECEE9-C814-497D-8A42-BDA9CFA782A7}" srcOrd="0" destOrd="0" parTransId="{0E56658D-9C26-4739-A5B8-F4017F36BC4A}" sibTransId="{90B1691F-4BF2-493F-ACD4-D6B49BFD086E}"/>
    <dgm:cxn modelId="{A2E9DC91-6E91-4A29-9B9D-6683DCAAA618}" type="presOf" srcId="{D48E6DEE-4EB3-4CCD-9D21-FDA9D41DDE0B}" destId="{D87E7B14-4BD5-40F4-9552-4C86F4178DB9}" srcOrd="0" destOrd="0" presId="urn:microsoft.com/office/officeart/2005/8/layout/vList5"/>
    <dgm:cxn modelId="{CCA58C15-A514-4E01-8740-8FFD37B4B1C2}" type="presOf" srcId="{CAEECEE9-C814-497D-8A42-BDA9CFA782A7}" destId="{6F763098-9186-4317-9841-1ABC0CC8D52F}" srcOrd="0" destOrd="0" presId="urn:microsoft.com/office/officeart/2005/8/layout/vList5"/>
    <dgm:cxn modelId="{35DAC5D1-391D-4038-8055-3E2C052F2C35}" srcId="{DA1481E9-6901-4499-BA01-C79257C79EDD}" destId="{5AB97120-BC42-4AC9-B5C2-FB3D78266703}" srcOrd="0" destOrd="0" parTransId="{03162CD2-0307-4B98-AEE4-A081E1794183}" sibTransId="{420F42BF-6E3A-4FB3-8DD9-682669CB7865}"/>
    <dgm:cxn modelId="{40C00EC2-52DD-4C5A-A0DC-26A94A72BE08}" srcId="{057828F4-743D-4D96-867D-C7ADEA46B0D0}" destId="{DA1481E9-6901-4499-BA01-C79257C79EDD}" srcOrd="5" destOrd="0" parTransId="{9121A494-12E9-43B0-95C8-E076EC219232}" sibTransId="{DA0DAF3F-02E0-41B5-9897-2E3DB7BF1F96}"/>
    <dgm:cxn modelId="{B976A943-94EA-4B4A-AD40-8A0127EC7DDE}" type="presOf" srcId="{29891BAC-2228-433B-B51E-984401FC0B22}" destId="{F0030F59-DBE6-42F5-AA47-7E05635E3151}" srcOrd="0" destOrd="0" presId="urn:microsoft.com/office/officeart/2005/8/layout/vList5"/>
    <dgm:cxn modelId="{FED652BB-C802-4CDD-91CB-2039D977DA72}" type="presOf" srcId="{A026CA94-32EE-431C-AD24-511F6058013A}" destId="{5050E5D3-16FD-4685-8673-D109A7211B80}" srcOrd="0" destOrd="0" presId="urn:microsoft.com/office/officeart/2005/8/layout/vList5"/>
    <dgm:cxn modelId="{74AC5242-1113-4B83-8D96-66F3E7AC2819}" type="presOf" srcId="{99A51D73-D74B-443C-BDEA-84A80E37713F}" destId="{515620E7-C072-4ADA-B2A1-F95554B8FA37}" srcOrd="0" destOrd="0" presId="urn:microsoft.com/office/officeart/2005/8/layout/vList5"/>
    <dgm:cxn modelId="{A78473D8-3D3C-44EB-A304-00F513A926BE}" srcId="{057828F4-743D-4D96-867D-C7ADEA46B0D0}" destId="{99A51D73-D74B-443C-BDEA-84A80E37713F}" srcOrd="6" destOrd="0" parTransId="{EBAAF3CF-4F2F-4122-9C55-E05AC7B057F4}" sibTransId="{2F65911B-DCB7-49F6-8E35-3A890373540D}"/>
    <dgm:cxn modelId="{26CC6CAA-2912-49C6-B781-09E71F36E432}" type="presParOf" srcId="{2033FC25-32C1-47C9-AFE9-B64BA815072F}" destId="{6A6883E3-4643-4380-BC85-E9631D12172A}" srcOrd="0" destOrd="0" presId="urn:microsoft.com/office/officeart/2005/8/layout/vList5"/>
    <dgm:cxn modelId="{E54E39EA-CFDE-47D2-90C4-06B8AF922517}" type="presParOf" srcId="{6A6883E3-4643-4380-BC85-E9631D12172A}" destId="{AC8FDD81-EC1E-4A91-BF8A-1C893D5CABED}" srcOrd="0" destOrd="0" presId="urn:microsoft.com/office/officeart/2005/8/layout/vList5"/>
    <dgm:cxn modelId="{C547A9B4-3C62-4140-A686-1A697296D034}" type="presParOf" srcId="{6A6883E3-4643-4380-BC85-E9631D12172A}" destId="{F0030F59-DBE6-42F5-AA47-7E05635E3151}" srcOrd="1" destOrd="0" presId="urn:microsoft.com/office/officeart/2005/8/layout/vList5"/>
    <dgm:cxn modelId="{A842E11E-9F33-4A14-BBD0-4A00739D709E}" type="presParOf" srcId="{2033FC25-32C1-47C9-AFE9-B64BA815072F}" destId="{AD6BF2E4-8F32-4992-A005-AE6F55C573E5}" srcOrd="1" destOrd="0" presId="urn:microsoft.com/office/officeart/2005/8/layout/vList5"/>
    <dgm:cxn modelId="{2C968461-9EEF-4673-9C35-3B300131D9D2}" type="presParOf" srcId="{2033FC25-32C1-47C9-AFE9-B64BA815072F}" destId="{F6E3A028-FD34-4B21-BEB1-B977EAC71A47}" srcOrd="2" destOrd="0" presId="urn:microsoft.com/office/officeart/2005/8/layout/vList5"/>
    <dgm:cxn modelId="{A242866E-54FE-4114-9BF9-CB6AA7EF7F82}" type="presParOf" srcId="{F6E3A028-FD34-4B21-BEB1-B977EAC71A47}" destId="{C81577A4-CDCC-458E-A006-9722770D5557}" srcOrd="0" destOrd="0" presId="urn:microsoft.com/office/officeart/2005/8/layout/vList5"/>
    <dgm:cxn modelId="{E8A1ABC8-3ED0-4734-92AC-27148E311BB6}" type="presParOf" srcId="{F6E3A028-FD34-4B21-BEB1-B977EAC71A47}" destId="{4B406E46-5385-4B56-9E1C-BCEA1CD6FA7C}" srcOrd="1" destOrd="0" presId="urn:microsoft.com/office/officeart/2005/8/layout/vList5"/>
    <dgm:cxn modelId="{946350FF-9640-4F49-95B5-8B402E467474}" type="presParOf" srcId="{2033FC25-32C1-47C9-AFE9-B64BA815072F}" destId="{7921BAEA-57E4-45D8-9897-50DF4F1D550A}" srcOrd="3" destOrd="0" presId="urn:microsoft.com/office/officeart/2005/8/layout/vList5"/>
    <dgm:cxn modelId="{A758D955-7657-4A86-9C24-C932697D65E5}" type="presParOf" srcId="{2033FC25-32C1-47C9-AFE9-B64BA815072F}" destId="{934D5DF7-C773-4892-80AC-59348ED02050}" srcOrd="4" destOrd="0" presId="urn:microsoft.com/office/officeart/2005/8/layout/vList5"/>
    <dgm:cxn modelId="{23A251B1-9EC0-4062-B5B4-E603FF8C5785}" type="presParOf" srcId="{934D5DF7-C773-4892-80AC-59348ED02050}" destId="{77E19D31-E273-4852-B4BD-768160985AC1}" srcOrd="0" destOrd="0" presId="urn:microsoft.com/office/officeart/2005/8/layout/vList5"/>
    <dgm:cxn modelId="{AF4F3B2C-85D3-42D3-8204-94E1BDEF7C7F}" type="presParOf" srcId="{934D5DF7-C773-4892-80AC-59348ED02050}" destId="{5050E5D3-16FD-4685-8673-D109A7211B80}" srcOrd="1" destOrd="0" presId="urn:microsoft.com/office/officeart/2005/8/layout/vList5"/>
    <dgm:cxn modelId="{88BAA74F-0A39-41B3-A5C0-BC0816CCEF18}" type="presParOf" srcId="{2033FC25-32C1-47C9-AFE9-B64BA815072F}" destId="{31F38639-E346-4ACA-911C-04050709FBC9}" srcOrd="5" destOrd="0" presId="urn:microsoft.com/office/officeart/2005/8/layout/vList5"/>
    <dgm:cxn modelId="{3EEB2B71-35A8-4439-BCAB-AF1F927AFF3D}" type="presParOf" srcId="{2033FC25-32C1-47C9-AFE9-B64BA815072F}" destId="{2938ED77-0201-4D23-8714-9712FD081CFA}" srcOrd="6" destOrd="0" presId="urn:microsoft.com/office/officeart/2005/8/layout/vList5"/>
    <dgm:cxn modelId="{7342B04A-0D9D-41E2-9E9F-6AAB400E2F9A}" type="presParOf" srcId="{2938ED77-0201-4D23-8714-9712FD081CFA}" destId="{F0CC29EC-6778-4A9C-84D8-DE5B1032C220}" srcOrd="0" destOrd="0" presId="urn:microsoft.com/office/officeart/2005/8/layout/vList5"/>
    <dgm:cxn modelId="{F10C764B-4824-4AC6-B1F5-AD39E38D7E9F}" type="presParOf" srcId="{2938ED77-0201-4D23-8714-9712FD081CFA}" destId="{A6EA606E-8B31-4B97-9B3E-203E2D571F3C}" srcOrd="1" destOrd="0" presId="urn:microsoft.com/office/officeart/2005/8/layout/vList5"/>
    <dgm:cxn modelId="{37CE9B21-D324-4B2B-AE83-6B84AAE2DA8C}" type="presParOf" srcId="{2033FC25-32C1-47C9-AFE9-B64BA815072F}" destId="{A52017DC-6A32-46BF-9B0A-02E62A9B11D2}" srcOrd="7" destOrd="0" presId="urn:microsoft.com/office/officeart/2005/8/layout/vList5"/>
    <dgm:cxn modelId="{2DF8DF3D-DB96-418D-BAA3-5B0F49209F34}" type="presParOf" srcId="{2033FC25-32C1-47C9-AFE9-B64BA815072F}" destId="{79ADB05B-9067-49F5-81C7-66CDD1A4C593}" srcOrd="8" destOrd="0" presId="urn:microsoft.com/office/officeart/2005/8/layout/vList5"/>
    <dgm:cxn modelId="{CACF6FCE-08C8-4459-B707-078DC2FB7941}" type="presParOf" srcId="{79ADB05B-9067-49F5-81C7-66CDD1A4C593}" destId="{3089CD84-1E8F-499D-8B0A-5BCA321A1419}" srcOrd="0" destOrd="0" presId="urn:microsoft.com/office/officeart/2005/8/layout/vList5"/>
    <dgm:cxn modelId="{196E00C8-613F-4537-962F-1788DE94D7DB}" type="presParOf" srcId="{79ADB05B-9067-49F5-81C7-66CDD1A4C593}" destId="{D87E7B14-4BD5-40F4-9552-4C86F4178DB9}" srcOrd="1" destOrd="0" presId="urn:microsoft.com/office/officeart/2005/8/layout/vList5"/>
    <dgm:cxn modelId="{AF5EB65F-26CC-4778-848B-809A46EC0C19}" type="presParOf" srcId="{2033FC25-32C1-47C9-AFE9-B64BA815072F}" destId="{8FE7E882-6FC3-43FA-83F3-977ED826EFB8}" srcOrd="9" destOrd="0" presId="urn:microsoft.com/office/officeart/2005/8/layout/vList5"/>
    <dgm:cxn modelId="{51747440-A6CA-4F16-9EFD-2FFC171CC4E8}" type="presParOf" srcId="{2033FC25-32C1-47C9-AFE9-B64BA815072F}" destId="{B2B9D353-C85A-4A0F-BC13-6C8B93A7426C}" srcOrd="10" destOrd="0" presId="urn:microsoft.com/office/officeart/2005/8/layout/vList5"/>
    <dgm:cxn modelId="{86CF25C8-53EE-406C-87B3-37494C9B6100}" type="presParOf" srcId="{B2B9D353-C85A-4A0F-BC13-6C8B93A7426C}" destId="{B4FA4BB7-B8FA-4421-AD0B-89D8BBFADA6E}" srcOrd="0" destOrd="0" presId="urn:microsoft.com/office/officeart/2005/8/layout/vList5"/>
    <dgm:cxn modelId="{405D93E9-2D59-4FCE-963F-6D7E331F450F}" type="presParOf" srcId="{B2B9D353-C85A-4A0F-BC13-6C8B93A7426C}" destId="{585363B8-FE92-434B-BA98-7385A3FC477F}" srcOrd="1" destOrd="0" presId="urn:microsoft.com/office/officeart/2005/8/layout/vList5"/>
    <dgm:cxn modelId="{13F8B33E-5A3D-4755-AE55-DD79771519E9}" type="presParOf" srcId="{2033FC25-32C1-47C9-AFE9-B64BA815072F}" destId="{7633658F-A006-4B6D-BB4B-3E1A95CF284A}" srcOrd="11" destOrd="0" presId="urn:microsoft.com/office/officeart/2005/8/layout/vList5"/>
    <dgm:cxn modelId="{ED5F1D55-09A5-4301-A7C4-3AA5B396B448}" type="presParOf" srcId="{2033FC25-32C1-47C9-AFE9-B64BA815072F}" destId="{3273FAD2-C355-4506-80E7-D4A206EBA72B}" srcOrd="12" destOrd="0" presId="urn:microsoft.com/office/officeart/2005/8/layout/vList5"/>
    <dgm:cxn modelId="{74508DA9-01A8-4CCE-AA64-AB6DF0291F8C}" type="presParOf" srcId="{3273FAD2-C355-4506-80E7-D4A206EBA72B}" destId="{515620E7-C072-4ADA-B2A1-F95554B8FA37}" srcOrd="0" destOrd="0" presId="urn:microsoft.com/office/officeart/2005/8/layout/vList5"/>
    <dgm:cxn modelId="{73B32125-210F-443B-958D-F678948DC58B}" type="presParOf" srcId="{3273FAD2-C355-4506-80E7-D4A206EBA72B}" destId="{D8346B4B-5DBB-4FEF-A8E6-33DD75428B24}" srcOrd="1" destOrd="0" presId="urn:microsoft.com/office/officeart/2005/8/layout/vList5"/>
    <dgm:cxn modelId="{FCB8170C-0CE4-4DA4-9AF3-6BDA01EE3678}" type="presParOf" srcId="{2033FC25-32C1-47C9-AFE9-B64BA815072F}" destId="{B1CC8924-E14B-4BB9-A06F-23712228DEC0}" srcOrd="13" destOrd="0" presId="urn:microsoft.com/office/officeart/2005/8/layout/vList5"/>
    <dgm:cxn modelId="{A74E4CFA-6DC5-4EE6-8339-B6B8D103AB98}" type="presParOf" srcId="{2033FC25-32C1-47C9-AFE9-B64BA815072F}" destId="{C9794C93-EB2E-4A06-A45F-EF14C8369EB6}" srcOrd="14" destOrd="0" presId="urn:microsoft.com/office/officeart/2005/8/layout/vList5"/>
    <dgm:cxn modelId="{6B014591-ABC7-4A6D-8E9C-E645AABAEFEA}" type="presParOf" srcId="{C9794C93-EB2E-4A06-A45F-EF14C8369EB6}" destId="{62778A68-49A4-4099-950C-74F9C57164CA}" srcOrd="0" destOrd="0" presId="urn:microsoft.com/office/officeart/2005/8/layout/vList5"/>
    <dgm:cxn modelId="{F87F4A8C-4A46-41CF-9588-7C7F1E251575}" type="presParOf" srcId="{C9794C93-EB2E-4A06-A45F-EF14C8369EB6}" destId="{6F763098-9186-4317-9841-1ABC0CC8D52F}" srcOrd="1" destOrd="0" presId="urn:microsoft.com/office/officeart/2005/8/layout/vList5"/>
    <dgm:cxn modelId="{9B66A869-88DD-4D68-8BCD-2B20035DDF41}" type="presParOf" srcId="{2033FC25-32C1-47C9-AFE9-B64BA815072F}" destId="{AEE964FE-2FF5-4A05-BB60-7D8B15901C34}" srcOrd="15" destOrd="0" presId="urn:microsoft.com/office/officeart/2005/8/layout/vList5"/>
    <dgm:cxn modelId="{9E9A18C4-F372-4A78-B60C-AA5BD2FDACFC}" type="presParOf" srcId="{2033FC25-32C1-47C9-AFE9-B64BA815072F}" destId="{7FE3EB2D-0071-44E7-99E0-B6C0544C4826}" srcOrd="16" destOrd="0" presId="urn:microsoft.com/office/officeart/2005/8/layout/vList5"/>
    <dgm:cxn modelId="{67E8BE1F-D93E-45B5-86E0-5C5BFC1C2FA2}" type="presParOf" srcId="{7FE3EB2D-0071-44E7-99E0-B6C0544C4826}" destId="{34C9F266-BDBB-4611-89C8-A926515883F2}" srcOrd="0" destOrd="0" presId="urn:microsoft.com/office/officeart/2005/8/layout/vList5"/>
    <dgm:cxn modelId="{7AAA5D40-8A44-4EEA-962B-1727A6AB5345}" type="presParOf" srcId="{7FE3EB2D-0071-44E7-99E0-B6C0544C4826}" destId="{31A06456-DE2C-4A73-8159-9502A2687BAB}" srcOrd="1" destOrd="0" presId="urn:microsoft.com/office/officeart/2005/8/layout/vList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B0D5E9-88B2-4766-B2FB-AA54502F2C11}" type="doc">
      <dgm:prSet loTypeId="urn:microsoft.com/office/officeart/2005/8/layout/hProcess9" loCatId="process" qsTypeId="urn:microsoft.com/office/officeart/2005/8/quickstyle/simple5" qsCatId="simple" csTypeId="urn:microsoft.com/office/officeart/2005/8/colors/accent0_3" csCatId="mainScheme" phldr="1"/>
      <dgm:spPr/>
    </dgm:pt>
    <dgm:pt modelId="{67AF7C0B-A972-4D08-A11B-51B9702800AF}">
      <dgm:prSet custT="1"/>
      <dgm:spPr/>
      <dgm:t>
        <a:bodyPr/>
        <a:lstStyle/>
        <a:p>
          <a:r>
            <a:rPr lang="en-US" sz="1800" b="0" smtClean="0">
              <a:solidFill>
                <a:schemeClr val="bg1"/>
              </a:solidFill>
              <a:latin typeface="Verdana" pitchFamily="34" charset="0"/>
            </a:rPr>
            <a:t>Generate Reports</a:t>
          </a:r>
          <a:endParaRPr lang="en-US" sz="1800" b="0" dirty="0">
            <a:solidFill>
              <a:schemeClr val="bg1"/>
            </a:solidFill>
            <a:latin typeface="Verdana" pitchFamily="34" charset="0"/>
          </a:endParaRPr>
        </a:p>
      </dgm:t>
    </dgm:pt>
    <dgm:pt modelId="{EB65CF9E-E7E4-4E94-96F5-A50F2DC1FCF1}" type="parTrans" cxnId="{C1AB30FB-1282-482C-BA43-15FDA070B3A5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C33098BF-06D9-43D2-B840-46874B6FCB28}" type="sibTrans" cxnId="{C1AB30FB-1282-482C-BA43-15FDA070B3A5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FD902781-871F-4365-AC88-478F611088DF}">
      <dgm:prSet custT="1"/>
      <dgm:spPr/>
      <dgm:t>
        <a:bodyPr/>
        <a:lstStyle/>
        <a:p>
          <a:r>
            <a:rPr lang="en-US" sz="1800" b="0" smtClean="0">
              <a:solidFill>
                <a:schemeClr val="bg1"/>
              </a:solidFill>
              <a:latin typeface="Verdana" pitchFamily="34" charset="0"/>
            </a:rPr>
            <a:t>Login</a:t>
          </a:r>
          <a:endParaRPr lang="en-US" sz="1800" b="0" dirty="0">
            <a:solidFill>
              <a:schemeClr val="bg1"/>
            </a:solidFill>
            <a:latin typeface="Verdana" pitchFamily="34" charset="0"/>
          </a:endParaRPr>
        </a:p>
      </dgm:t>
    </dgm:pt>
    <dgm:pt modelId="{CFB5C7D8-9B95-428B-B7A6-B1789E32F0EE}" type="parTrans" cxnId="{0771B3D8-5BDD-4D85-BCEC-1851747249FA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D82665BD-EE4A-4531-B11A-4D555182D9FE}" type="sibTrans" cxnId="{0771B3D8-5BDD-4D85-BCEC-1851747249FA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01223A17-7C38-4EF6-8EA7-7C9C9E7CED36}">
      <dgm:prSet custT="1"/>
      <dgm:spPr/>
      <dgm:t>
        <a:bodyPr/>
        <a:lstStyle/>
        <a:p>
          <a:r>
            <a:rPr lang="en-US" sz="1800" b="0" smtClean="0">
              <a:solidFill>
                <a:schemeClr val="bg1"/>
              </a:solidFill>
              <a:latin typeface="Verdana" pitchFamily="34" charset="0"/>
            </a:rPr>
            <a:t>Group Creation</a:t>
          </a:r>
          <a:endParaRPr lang="en-US" sz="1800" b="0" dirty="0">
            <a:solidFill>
              <a:schemeClr val="bg1"/>
            </a:solidFill>
            <a:latin typeface="Verdana" pitchFamily="34" charset="0"/>
          </a:endParaRPr>
        </a:p>
      </dgm:t>
    </dgm:pt>
    <dgm:pt modelId="{CB318234-91C6-4363-9C45-150729C54AF1}" type="parTrans" cxnId="{A04CBDA9-2BD4-48AC-BA22-882CAC703FEE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057EF181-15DF-417E-8DE0-F61E4194FF65}" type="sibTrans" cxnId="{A04CBDA9-2BD4-48AC-BA22-882CAC703FEE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C0DF61CC-FBDB-4AF4-861E-01E5E02D87CF}">
      <dgm:prSet custT="1"/>
      <dgm:spPr/>
      <dgm:t>
        <a:bodyPr/>
        <a:lstStyle/>
        <a:p>
          <a:r>
            <a:rPr lang="en-US" sz="1800" b="0" smtClean="0">
              <a:solidFill>
                <a:schemeClr val="bg1"/>
              </a:solidFill>
              <a:latin typeface="Verdana" pitchFamily="34" charset="0"/>
            </a:rPr>
            <a:t>Logging Expenses</a:t>
          </a:r>
          <a:endParaRPr lang="en-US" sz="1800" b="0" dirty="0">
            <a:solidFill>
              <a:schemeClr val="bg1"/>
            </a:solidFill>
            <a:latin typeface="Verdana" pitchFamily="34" charset="0"/>
          </a:endParaRPr>
        </a:p>
      </dgm:t>
    </dgm:pt>
    <dgm:pt modelId="{5C306F26-AFEE-458D-9524-5E0CA4CB663F}" type="parTrans" cxnId="{A7BC60B0-659C-45A2-AB21-C7BA7A1B7757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24232143-326A-4B7B-9B78-FB8B4BCF5A37}" type="sibTrans" cxnId="{A7BC60B0-659C-45A2-AB21-C7BA7A1B7757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8013C4E5-8978-45EE-98C7-7F059BBDD7DF}">
      <dgm:prSet custT="1"/>
      <dgm:spPr/>
      <dgm:t>
        <a:bodyPr/>
        <a:lstStyle/>
        <a:p>
          <a:r>
            <a:rPr lang="en-US" sz="1800" b="0" smtClean="0">
              <a:solidFill>
                <a:schemeClr val="bg1"/>
              </a:solidFill>
              <a:latin typeface="Verdana" pitchFamily="34" charset="0"/>
            </a:rPr>
            <a:t>Send Notifications</a:t>
          </a:r>
          <a:endParaRPr lang="en-US" sz="1800" b="0" dirty="0">
            <a:solidFill>
              <a:schemeClr val="bg1"/>
            </a:solidFill>
            <a:latin typeface="Verdana" pitchFamily="34" charset="0"/>
          </a:endParaRPr>
        </a:p>
      </dgm:t>
    </dgm:pt>
    <dgm:pt modelId="{14466EBF-B7E7-442E-9CBF-267F771EABC7}" type="parTrans" cxnId="{A255C5EE-2632-404A-875E-CA5E796B2592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1D7F1B42-1437-447D-B4C2-5C5F55CB0521}" type="sibTrans" cxnId="{A255C5EE-2632-404A-875E-CA5E796B2592}">
      <dgm:prSet/>
      <dgm:spPr/>
      <dgm:t>
        <a:bodyPr/>
        <a:lstStyle/>
        <a:p>
          <a:endParaRPr lang="en-US" sz="2400" b="0">
            <a:solidFill>
              <a:schemeClr val="bg1"/>
            </a:solidFill>
            <a:latin typeface="Verdana" pitchFamily="34" charset="0"/>
          </a:endParaRPr>
        </a:p>
      </dgm:t>
    </dgm:pt>
    <dgm:pt modelId="{FAC028BF-1882-4B7B-9992-D1CF2FC0A172}" type="pres">
      <dgm:prSet presAssocID="{61B0D5E9-88B2-4766-B2FB-AA54502F2C11}" presName="CompostProcess" presStyleCnt="0">
        <dgm:presLayoutVars>
          <dgm:dir/>
          <dgm:resizeHandles val="exact"/>
        </dgm:presLayoutVars>
      </dgm:prSet>
      <dgm:spPr/>
    </dgm:pt>
    <dgm:pt modelId="{BD281324-927F-4975-8476-DB889C8241AA}" type="pres">
      <dgm:prSet presAssocID="{61B0D5E9-88B2-4766-B2FB-AA54502F2C11}" presName="arrow" presStyleLbl="bgShp" presStyleIdx="0" presStyleCnt="1"/>
      <dgm:spPr/>
    </dgm:pt>
    <dgm:pt modelId="{C185E294-D3D0-4677-B69A-C136D3EC6793}" type="pres">
      <dgm:prSet presAssocID="{61B0D5E9-88B2-4766-B2FB-AA54502F2C11}" presName="linearProcess" presStyleCnt="0"/>
      <dgm:spPr/>
    </dgm:pt>
    <dgm:pt modelId="{0591D60B-A141-4139-A6B2-66AEE431F4C6}" type="pres">
      <dgm:prSet presAssocID="{FD902781-871F-4365-AC88-478F611088D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8F4C6-AD1F-4BAD-AEC2-2C7B1AB5B7EF}" type="pres">
      <dgm:prSet presAssocID="{D82665BD-EE4A-4531-B11A-4D555182D9FE}" presName="sibTrans" presStyleCnt="0"/>
      <dgm:spPr/>
    </dgm:pt>
    <dgm:pt modelId="{FF81F6E9-A168-4138-8D2A-FC6D89FFFF88}" type="pres">
      <dgm:prSet presAssocID="{01223A17-7C38-4EF6-8EA7-7C9C9E7CED3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ABC3-A952-4596-9BAC-CE90FD7AA9B9}" type="pres">
      <dgm:prSet presAssocID="{057EF181-15DF-417E-8DE0-F61E4194FF65}" presName="sibTrans" presStyleCnt="0"/>
      <dgm:spPr/>
    </dgm:pt>
    <dgm:pt modelId="{94C09008-2F2E-4318-A360-E5B6C39B74F9}" type="pres">
      <dgm:prSet presAssocID="{C0DF61CC-FBDB-4AF4-861E-01E5E02D87C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D2E9A-3537-4EA3-90D3-3372DB89A93E}" type="pres">
      <dgm:prSet presAssocID="{24232143-326A-4B7B-9B78-FB8B4BCF5A37}" presName="sibTrans" presStyleCnt="0"/>
      <dgm:spPr/>
    </dgm:pt>
    <dgm:pt modelId="{5BE0BF8E-FAC0-4C76-932F-C92AE01ACB9F}" type="pres">
      <dgm:prSet presAssocID="{8013C4E5-8978-45EE-98C7-7F059BBDD7DF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58221-854C-4C1D-A7CD-A4CC9574CB79}" type="pres">
      <dgm:prSet presAssocID="{1D7F1B42-1437-447D-B4C2-5C5F55CB0521}" presName="sibTrans" presStyleCnt="0"/>
      <dgm:spPr/>
    </dgm:pt>
    <dgm:pt modelId="{3BD74683-8AD6-467D-91C7-BAB1B8715060}" type="pres">
      <dgm:prSet presAssocID="{67AF7C0B-A972-4D08-A11B-51B9702800A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42E2FF-B7C5-448B-B9E3-7FF359F8DC6D}" type="presOf" srcId="{C0DF61CC-FBDB-4AF4-861E-01E5E02D87CF}" destId="{94C09008-2F2E-4318-A360-E5B6C39B74F9}" srcOrd="0" destOrd="0" presId="urn:microsoft.com/office/officeart/2005/8/layout/hProcess9"/>
    <dgm:cxn modelId="{42E4E3CA-5AC9-4C5B-9101-379C338B9E93}" type="presOf" srcId="{67AF7C0B-A972-4D08-A11B-51B9702800AF}" destId="{3BD74683-8AD6-467D-91C7-BAB1B8715060}" srcOrd="0" destOrd="0" presId="urn:microsoft.com/office/officeart/2005/8/layout/hProcess9"/>
    <dgm:cxn modelId="{0771B3D8-5BDD-4D85-BCEC-1851747249FA}" srcId="{61B0D5E9-88B2-4766-B2FB-AA54502F2C11}" destId="{FD902781-871F-4365-AC88-478F611088DF}" srcOrd="0" destOrd="0" parTransId="{CFB5C7D8-9B95-428B-B7A6-B1789E32F0EE}" sibTransId="{D82665BD-EE4A-4531-B11A-4D555182D9FE}"/>
    <dgm:cxn modelId="{FFB202B9-6E49-496A-9FD6-A2973E10B042}" type="presOf" srcId="{01223A17-7C38-4EF6-8EA7-7C9C9E7CED36}" destId="{FF81F6E9-A168-4138-8D2A-FC6D89FFFF88}" srcOrd="0" destOrd="0" presId="urn:microsoft.com/office/officeart/2005/8/layout/hProcess9"/>
    <dgm:cxn modelId="{A255C5EE-2632-404A-875E-CA5E796B2592}" srcId="{61B0D5E9-88B2-4766-B2FB-AA54502F2C11}" destId="{8013C4E5-8978-45EE-98C7-7F059BBDD7DF}" srcOrd="3" destOrd="0" parTransId="{14466EBF-B7E7-442E-9CBF-267F771EABC7}" sibTransId="{1D7F1B42-1437-447D-B4C2-5C5F55CB0521}"/>
    <dgm:cxn modelId="{310CDBDF-7624-4757-9364-93D647F5AEBB}" type="presOf" srcId="{FD902781-871F-4365-AC88-478F611088DF}" destId="{0591D60B-A141-4139-A6B2-66AEE431F4C6}" srcOrd="0" destOrd="0" presId="urn:microsoft.com/office/officeart/2005/8/layout/hProcess9"/>
    <dgm:cxn modelId="{5D55DBC4-0C58-4433-A47E-501E0FC9679B}" type="presOf" srcId="{8013C4E5-8978-45EE-98C7-7F059BBDD7DF}" destId="{5BE0BF8E-FAC0-4C76-932F-C92AE01ACB9F}" srcOrd="0" destOrd="0" presId="urn:microsoft.com/office/officeart/2005/8/layout/hProcess9"/>
    <dgm:cxn modelId="{A04CBDA9-2BD4-48AC-BA22-882CAC703FEE}" srcId="{61B0D5E9-88B2-4766-B2FB-AA54502F2C11}" destId="{01223A17-7C38-4EF6-8EA7-7C9C9E7CED36}" srcOrd="1" destOrd="0" parTransId="{CB318234-91C6-4363-9C45-150729C54AF1}" sibTransId="{057EF181-15DF-417E-8DE0-F61E4194FF65}"/>
    <dgm:cxn modelId="{C1AB30FB-1282-482C-BA43-15FDA070B3A5}" srcId="{61B0D5E9-88B2-4766-B2FB-AA54502F2C11}" destId="{67AF7C0B-A972-4D08-A11B-51B9702800AF}" srcOrd="4" destOrd="0" parTransId="{EB65CF9E-E7E4-4E94-96F5-A50F2DC1FCF1}" sibTransId="{C33098BF-06D9-43D2-B840-46874B6FCB28}"/>
    <dgm:cxn modelId="{4EDCD368-4769-45D8-A782-5FFB04AC210E}" type="presOf" srcId="{61B0D5E9-88B2-4766-B2FB-AA54502F2C11}" destId="{FAC028BF-1882-4B7B-9992-D1CF2FC0A172}" srcOrd="0" destOrd="0" presId="urn:microsoft.com/office/officeart/2005/8/layout/hProcess9"/>
    <dgm:cxn modelId="{A7BC60B0-659C-45A2-AB21-C7BA7A1B7757}" srcId="{61B0D5E9-88B2-4766-B2FB-AA54502F2C11}" destId="{C0DF61CC-FBDB-4AF4-861E-01E5E02D87CF}" srcOrd="2" destOrd="0" parTransId="{5C306F26-AFEE-458D-9524-5E0CA4CB663F}" sibTransId="{24232143-326A-4B7B-9B78-FB8B4BCF5A37}"/>
    <dgm:cxn modelId="{8AAF8939-AAEF-4416-A174-235F2C167CD1}" type="presParOf" srcId="{FAC028BF-1882-4B7B-9992-D1CF2FC0A172}" destId="{BD281324-927F-4975-8476-DB889C8241AA}" srcOrd="0" destOrd="0" presId="urn:microsoft.com/office/officeart/2005/8/layout/hProcess9"/>
    <dgm:cxn modelId="{B9043E13-E2AE-4C62-AAFF-465C176606E5}" type="presParOf" srcId="{FAC028BF-1882-4B7B-9992-D1CF2FC0A172}" destId="{C185E294-D3D0-4677-B69A-C136D3EC6793}" srcOrd="1" destOrd="0" presId="urn:microsoft.com/office/officeart/2005/8/layout/hProcess9"/>
    <dgm:cxn modelId="{243FB8A8-5BC6-4A18-B5BD-80329D5E68FD}" type="presParOf" srcId="{C185E294-D3D0-4677-B69A-C136D3EC6793}" destId="{0591D60B-A141-4139-A6B2-66AEE431F4C6}" srcOrd="0" destOrd="0" presId="urn:microsoft.com/office/officeart/2005/8/layout/hProcess9"/>
    <dgm:cxn modelId="{293ECCAA-BBBB-4740-98A7-69559C23F4A1}" type="presParOf" srcId="{C185E294-D3D0-4677-B69A-C136D3EC6793}" destId="{7088F4C6-AD1F-4BAD-AEC2-2C7B1AB5B7EF}" srcOrd="1" destOrd="0" presId="urn:microsoft.com/office/officeart/2005/8/layout/hProcess9"/>
    <dgm:cxn modelId="{61EFDFBC-FD7D-420A-8931-A81A6216F40D}" type="presParOf" srcId="{C185E294-D3D0-4677-B69A-C136D3EC6793}" destId="{FF81F6E9-A168-4138-8D2A-FC6D89FFFF88}" srcOrd="2" destOrd="0" presId="urn:microsoft.com/office/officeart/2005/8/layout/hProcess9"/>
    <dgm:cxn modelId="{97D2606C-01CA-4BC8-8305-2328FFE17164}" type="presParOf" srcId="{C185E294-D3D0-4677-B69A-C136D3EC6793}" destId="{DEF3ABC3-A952-4596-9BAC-CE90FD7AA9B9}" srcOrd="3" destOrd="0" presId="urn:microsoft.com/office/officeart/2005/8/layout/hProcess9"/>
    <dgm:cxn modelId="{11F71168-A478-4AFD-8FB6-FD92F0F496B9}" type="presParOf" srcId="{C185E294-D3D0-4677-B69A-C136D3EC6793}" destId="{94C09008-2F2E-4318-A360-E5B6C39B74F9}" srcOrd="4" destOrd="0" presId="urn:microsoft.com/office/officeart/2005/8/layout/hProcess9"/>
    <dgm:cxn modelId="{9272A3A3-729F-494C-ACA8-40E8D8F0721C}" type="presParOf" srcId="{C185E294-D3D0-4677-B69A-C136D3EC6793}" destId="{D3FD2E9A-3537-4EA3-90D3-3372DB89A93E}" srcOrd="5" destOrd="0" presId="urn:microsoft.com/office/officeart/2005/8/layout/hProcess9"/>
    <dgm:cxn modelId="{BE29E96B-A32D-4DE0-B03E-AEDD6BB4E36A}" type="presParOf" srcId="{C185E294-D3D0-4677-B69A-C136D3EC6793}" destId="{5BE0BF8E-FAC0-4C76-932F-C92AE01ACB9F}" srcOrd="6" destOrd="0" presId="urn:microsoft.com/office/officeart/2005/8/layout/hProcess9"/>
    <dgm:cxn modelId="{5DB10D87-B0ED-4AB3-9BF0-890DA54D4C39}" type="presParOf" srcId="{C185E294-D3D0-4677-B69A-C136D3EC6793}" destId="{A5E58221-854C-4C1D-A7CD-A4CC9574CB79}" srcOrd="7" destOrd="0" presId="urn:microsoft.com/office/officeart/2005/8/layout/hProcess9"/>
    <dgm:cxn modelId="{18A32DBA-31DA-4B11-8A4E-F374ABD6FB18}" type="presParOf" srcId="{C185E294-D3D0-4677-B69A-C136D3EC6793}" destId="{3BD74683-8AD6-467D-91C7-BAB1B871506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5C8470-A472-4111-89F2-0D18D5193184}" type="doc">
      <dgm:prSet loTypeId="urn:microsoft.com/office/officeart/2005/8/layout/hList6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AADB11-B005-43E5-8037-802F4B279F6F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Verdana" pitchFamily="34" charset="0"/>
            </a:rPr>
            <a:t>PERSONAL DETAILS</a:t>
          </a:r>
          <a:endParaRPr lang="en-US" sz="2400" b="1" dirty="0">
            <a:solidFill>
              <a:schemeClr val="bg1"/>
            </a:solidFill>
            <a:latin typeface="Verdana" pitchFamily="34" charset="0"/>
          </a:endParaRPr>
        </a:p>
      </dgm:t>
    </dgm:pt>
    <dgm:pt modelId="{617A34D5-26C8-4B70-9959-EA3ADAAEC75C}" type="parTrans" cxnId="{06D8F183-5156-4262-A0F5-C246166D97C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E70363F2-BD29-4CE7-BF66-1BD3FD092B8C}" type="sibTrans" cxnId="{06D8F183-5156-4262-A0F5-C246166D97C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AC0BCBD-0562-4D4A-A82C-3CB7A12093BF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Name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38BA5F8A-7F51-4305-BE49-F93E8F6C2373}" type="parTrans" cxnId="{D5151182-E280-4BD4-B4D5-E77A5F80795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893D63F3-1AD2-48DF-BDAD-739A5BFE0ADC}" type="sibTrans" cxnId="{D5151182-E280-4BD4-B4D5-E77A5F80795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E724C4B8-41AE-485C-B63C-BD9F61CE10E8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Username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9DBD49BF-A48C-4472-8AD2-77765713272C}" type="parTrans" cxnId="{752EF3AD-3A8D-49FF-A846-DEAAC78D26C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9B7D6D45-98C0-4C85-8C0D-B735BDC500BF}" type="sibTrans" cxnId="{752EF3AD-3A8D-49FF-A846-DEAAC78D26C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EA69328D-9A06-420A-BE20-3320AD4036AB}">
      <dgm:prSet phldrT="[Text]" custT="1"/>
      <dgm:spPr/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Verdana" pitchFamily="34" charset="0"/>
            </a:rPr>
            <a:t>GROUP DETAILS</a:t>
          </a:r>
          <a:endParaRPr lang="en-US" sz="2400" b="1" dirty="0">
            <a:solidFill>
              <a:schemeClr val="bg1"/>
            </a:solidFill>
            <a:latin typeface="Verdana" pitchFamily="34" charset="0"/>
          </a:endParaRPr>
        </a:p>
      </dgm:t>
    </dgm:pt>
    <dgm:pt modelId="{C7FC89DE-A8F2-45E2-B95A-48AB908C0465}" type="parTrans" cxnId="{998F71E6-26F2-46A3-BACC-31872C0383E8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E781A79B-CB98-4945-AE6E-398D7783E3B4}" type="sibTrans" cxnId="{998F71E6-26F2-46A3-BACC-31872C0383E8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5A1DBFD0-4BF5-40E4-AB04-7D7A081AD822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Group name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5E012E15-36C4-4268-AC7D-CAE7B05F4892}" type="parTrans" cxnId="{F3DB051D-240B-4142-9CB4-2D6958C35AA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502F33FF-80BC-4E05-9623-2DFA0E5C644E}" type="sibTrans" cxnId="{F3DB051D-240B-4142-9CB4-2D6958C35AA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C51A0994-0DAA-4B54-AB1D-682C30443035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Group currency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FE239202-A64A-4362-B74E-DB1103188538}" type="parTrans" cxnId="{309CF60B-31C4-4ABA-AA21-925FE80683F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9D44F05B-3D2E-4541-A168-00DBE6FF02F6}" type="sibTrans" cxnId="{309CF60B-31C4-4ABA-AA21-925FE80683F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8E57B87E-0B33-4C3E-8D66-0B3CEC0F742C}">
      <dgm:prSet phldrT="[Text]" custT="1"/>
      <dgm:spPr/>
      <dgm:t>
        <a:bodyPr/>
        <a:lstStyle/>
        <a:p>
          <a:r>
            <a:rPr lang="en-US" sz="2400" b="1" smtClean="0">
              <a:solidFill>
                <a:schemeClr val="bg1"/>
              </a:solidFill>
              <a:latin typeface="Verdana" pitchFamily="34" charset="0"/>
            </a:rPr>
            <a:t>EXPENSE DETAILS</a:t>
          </a:r>
          <a:endParaRPr lang="en-US" sz="2400" b="1" dirty="0">
            <a:solidFill>
              <a:schemeClr val="bg1"/>
            </a:solidFill>
            <a:latin typeface="Verdana" pitchFamily="34" charset="0"/>
          </a:endParaRPr>
        </a:p>
      </dgm:t>
    </dgm:pt>
    <dgm:pt modelId="{BE7A2EDC-6C14-4E68-BECA-3B895DA650B4}" type="parTrans" cxnId="{5626AF0D-0CAD-4523-935B-65F734F561D7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8166C7C-C80A-4397-85DB-D3558F43A9E3}" type="sibTrans" cxnId="{5626AF0D-0CAD-4523-935B-65F734F561D7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787D502-8127-4179-9072-03B26FDFF92E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Transactions ID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3048DFA1-700D-4EE0-9A1B-559DA2538784}" type="parTrans" cxnId="{C2C17F17-F3BC-4F0D-B2CD-1FDF2A569599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CD00DC1C-791E-4B8E-9A19-2A4F5DE91660}" type="sibTrans" cxnId="{C2C17F17-F3BC-4F0D-B2CD-1FDF2A569599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94783835-C841-42AE-B9EA-B3C41FF269D7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Payee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9423FA2D-2FD0-4868-A18D-1A44974FE695}" type="parTrans" cxnId="{8F2CD5D2-C7F5-4345-92D0-63E2CC509178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5D7B446A-3FF7-4481-ADE1-82BB48372AFE}" type="sibTrans" cxnId="{8F2CD5D2-C7F5-4345-92D0-63E2CC509178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92F5DAED-F504-4167-BC2B-27E106CA6639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Password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57713105-BCC7-47BF-856C-14F01B486E66}" type="parTrans" cxnId="{7D24F02C-150F-4A32-87E4-7A7CBD623DE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3F73B3E8-D57B-4706-8BE8-02C3D7CFBCEB}" type="sibTrans" cxnId="{7D24F02C-150F-4A32-87E4-7A7CBD623DE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372E3CA-37A6-4E08-B870-93314E355390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Contact number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B1B0D811-E47C-41B2-9B8C-FCF39D5F1270}" type="parTrans" cxnId="{8CF836F0-9A9A-4300-BD06-49FE2AC0D68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C693FB05-B7FD-417E-A683-6453B7E84758}" type="sibTrans" cxnId="{8CF836F0-9A9A-4300-BD06-49FE2AC0D68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4FE820E0-F555-4A53-8B86-F66BDC294943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Email address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B51E44A1-2C6F-4ED3-BD79-9552F6EE34AF}" type="parTrans" cxnId="{CA963A2E-676C-4D68-A3D8-166BE0BC18A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08A90EC-0D78-4C75-9F90-CCED814B5321}" type="sibTrans" cxnId="{CA963A2E-676C-4D68-A3D8-166BE0BC18A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15A6758-0B94-4B47-947D-B74C3B364634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Time stamp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89E4BFAA-3767-477D-BC84-949E8F6071E2}" type="parTrans" cxnId="{0ED8D118-14D9-4635-8FDD-4CAE53C24E6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94E6C7F4-DC27-482A-B038-1FDA5D6A1B0A}" type="sibTrans" cxnId="{0ED8D118-14D9-4635-8FDD-4CAE53C24E6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3F1013D-2756-4908-BC62-7584B41DCF68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Amount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DAA525B3-C36C-457F-A802-D0131E74FE68}" type="parTrans" cxnId="{DC643039-F3B7-46BF-A88F-684F1E080E52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810C84A4-7143-40A9-B259-9E460B77E848}" type="sibTrans" cxnId="{DC643039-F3B7-46BF-A88F-684F1E080E52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1CF2DB7-92CF-4FB3-AE11-DD9C482B7609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  <a:latin typeface="Verdana" pitchFamily="34" charset="0"/>
            </a:rPr>
            <a:t>Members list involved in expenses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8F431682-9D85-4D53-9C90-C1712B96309E}" type="parTrans" cxnId="{5949699A-B4DA-4A85-A5D1-19225030FFA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5FE965C9-C8FA-4DF9-BB48-1B3D5F3C5F1E}" type="sibTrans" cxnId="{5949699A-B4DA-4A85-A5D1-19225030FFA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A802D78C-A2D8-4042-9AB6-97399C6FCC4B}" type="pres">
      <dgm:prSet presAssocID="{FE5C8470-A472-4111-89F2-0D18D51931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EB105A-B594-4FBC-A1C4-4A39C6718B0F}" type="pres">
      <dgm:prSet presAssocID="{04AADB11-B005-43E5-8037-802F4B279F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B63DF-6A98-4685-A690-3DD2E9F14622}" type="pres">
      <dgm:prSet presAssocID="{E70363F2-BD29-4CE7-BF66-1BD3FD092B8C}" presName="sibTrans" presStyleCnt="0"/>
      <dgm:spPr/>
      <dgm:t>
        <a:bodyPr/>
        <a:lstStyle/>
        <a:p>
          <a:endParaRPr lang="en-US"/>
        </a:p>
      </dgm:t>
    </dgm:pt>
    <dgm:pt modelId="{D2939DB6-FF22-46F5-812C-1A0530F574BE}" type="pres">
      <dgm:prSet presAssocID="{EA69328D-9A06-420A-BE20-3320AD4036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14B9F-57B7-4B6D-BDCD-F0184AD65565}" type="pres">
      <dgm:prSet presAssocID="{E781A79B-CB98-4945-AE6E-398D7783E3B4}" presName="sibTrans" presStyleCnt="0"/>
      <dgm:spPr/>
      <dgm:t>
        <a:bodyPr/>
        <a:lstStyle/>
        <a:p>
          <a:endParaRPr lang="en-US"/>
        </a:p>
      </dgm:t>
    </dgm:pt>
    <dgm:pt modelId="{D5248146-63D0-4C7D-8F09-B7C30E1E5518}" type="pres">
      <dgm:prSet presAssocID="{8E57B87E-0B33-4C3E-8D66-0B3CEC0F742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2E213-29CA-47FE-8995-B4FDC85C71A9}" type="presOf" srcId="{EA69328D-9A06-420A-BE20-3320AD4036AB}" destId="{D2939DB6-FF22-46F5-812C-1A0530F574BE}" srcOrd="0" destOrd="0" presId="urn:microsoft.com/office/officeart/2005/8/layout/hList6"/>
    <dgm:cxn modelId="{446EFA0C-EAB4-46E8-9032-4C83C36E2045}" type="presOf" srcId="{F15A6758-0B94-4B47-947D-B74C3B364634}" destId="{D2939DB6-FF22-46F5-812C-1A0530F574BE}" srcOrd="0" destOrd="3" presId="urn:microsoft.com/office/officeart/2005/8/layout/hList6"/>
    <dgm:cxn modelId="{6A88D837-0CC6-406F-83F4-809217182E4C}" type="presOf" srcId="{4FE820E0-F555-4A53-8B86-F66BDC294943}" destId="{DBEB105A-B594-4FBC-A1C4-4A39C6718B0F}" srcOrd="0" destOrd="5" presId="urn:microsoft.com/office/officeart/2005/8/layout/hList6"/>
    <dgm:cxn modelId="{5949699A-B4DA-4A85-A5D1-19225030FFA3}" srcId="{8E57B87E-0B33-4C3E-8D66-0B3CEC0F742C}" destId="{B1CF2DB7-92CF-4FB3-AE11-DD9C482B7609}" srcOrd="3" destOrd="0" parTransId="{8F431682-9D85-4D53-9C90-C1712B96309E}" sibTransId="{5FE965C9-C8FA-4DF9-BB48-1B3D5F3C5F1E}"/>
    <dgm:cxn modelId="{06D8F183-5156-4262-A0F5-C246166D97C5}" srcId="{FE5C8470-A472-4111-89F2-0D18D5193184}" destId="{04AADB11-B005-43E5-8037-802F4B279F6F}" srcOrd="0" destOrd="0" parTransId="{617A34D5-26C8-4B70-9959-EA3ADAAEC75C}" sibTransId="{E70363F2-BD29-4CE7-BF66-1BD3FD092B8C}"/>
    <dgm:cxn modelId="{8F2CD5D2-C7F5-4345-92D0-63E2CC509178}" srcId="{8E57B87E-0B33-4C3E-8D66-0B3CEC0F742C}" destId="{94783835-C841-42AE-B9EA-B3C41FF269D7}" srcOrd="2" destOrd="0" parTransId="{9423FA2D-2FD0-4868-A18D-1A44974FE695}" sibTransId="{5D7B446A-3FF7-4481-ADE1-82BB48372AFE}"/>
    <dgm:cxn modelId="{7D24F02C-150F-4A32-87E4-7A7CBD623DE1}" srcId="{04AADB11-B005-43E5-8037-802F4B279F6F}" destId="{92F5DAED-F504-4167-BC2B-27E106CA6639}" srcOrd="2" destOrd="0" parTransId="{57713105-BCC7-47BF-856C-14F01B486E66}" sibTransId="{3F73B3E8-D57B-4706-8BE8-02C3D7CFBCEB}"/>
    <dgm:cxn modelId="{9756BD3B-8496-41D6-870E-DE96D2A94625}" type="presOf" srcId="{B1CF2DB7-92CF-4FB3-AE11-DD9C482B7609}" destId="{D5248146-63D0-4C7D-8F09-B7C30E1E5518}" srcOrd="0" destOrd="4" presId="urn:microsoft.com/office/officeart/2005/8/layout/hList6"/>
    <dgm:cxn modelId="{5626AF0D-0CAD-4523-935B-65F734F561D7}" srcId="{FE5C8470-A472-4111-89F2-0D18D5193184}" destId="{8E57B87E-0B33-4C3E-8D66-0B3CEC0F742C}" srcOrd="2" destOrd="0" parTransId="{BE7A2EDC-6C14-4E68-BECA-3B895DA650B4}" sibTransId="{F8166C7C-C80A-4397-85DB-D3558F43A9E3}"/>
    <dgm:cxn modelId="{7CA58952-935D-4A6B-9FBB-7EBCB4E42AB7}" type="presOf" srcId="{E724C4B8-41AE-485C-B63C-BD9F61CE10E8}" destId="{DBEB105A-B594-4FBC-A1C4-4A39C6718B0F}" srcOrd="0" destOrd="2" presId="urn:microsoft.com/office/officeart/2005/8/layout/hList6"/>
    <dgm:cxn modelId="{2922B43B-2291-4FA5-A256-0704B654DC2B}" type="presOf" srcId="{F3F1013D-2756-4908-BC62-7584B41DCF68}" destId="{D5248146-63D0-4C7D-8F09-B7C30E1E5518}" srcOrd="0" destOrd="2" presId="urn:microsoft.com/office/officeart/2005/8/layout/hList6"/>
    <dgm:cxn modelId="{752EF3AD-3A8D-49FF-A846-DEAAC78D26C4}" srcId="{04AADB11-B005-43E5-8037-802F4B279F6F}" destId="{E724C4B8-41AE-485C-B63C-BD9F61CE10E8}" srcOrd="1" destOrd="0" parTransId="{9DBD49BF-A48C-4472-8AD2-77765713272C}" sibTransId="{9B7D6D45-98C0-4C85-8C0D-B735BDC500BF}"/>
    <dgm:cxn modelId="{ABEF6C11-14DA-432E-9BD5-9CDD51694293}" type="presOf" srcId="{5A1DBFD0-4BF5-40E4-AB04-7D7A081AD822}" destId="{D2939DB6-FF22-46F5-812C-1A0530F574BE}" srcOrd="0" destOrd="1" presId="urn:microsoft.com/office/officeart/2005/8/layout/hList6"/>
    <dgm:cxn modelId="{2F50D38F-F6B7-4D69-BBEA-0A963C1F3318}" type="presOf" srcId="{F372E3CA-37A6-4E08-B870-93314E355390}" destId="{DBEB105A-B594-4FBC-A1C4-4A39C6718B0F}" srcOrd="0" destOrd="4" presId="urn:microsoft.com/office/officeart/2005/8/layout/hList6"/>
    <dgm:cxn modelId="{0C4C7710-A8B5-4C3F-8B2D-4665551F025B}" type="presOf" srcId="{B787D502-8127-4179-9072-03B26FDFF92E}" destId="{D5248146-63D0-4C7D-8F09-B7C30E1E5518}" srcOrd="0" destOrd="1" presId="urn:microsoft.com/office/officeart/2005/8/layout/hList6"/>
    <dgm:cxn modelId="{6BB301F2-F444-44EA-8376-79C32AA85DF8}" type="presOf" srcId="{BAC0BCBD-0562-4D4A-A82C-3CB7A12093BF}" destId="{DBEB105A-B594-4FBC-A1C4-4A39C6718B0F}" srcOrd="0" destOrd="1" presId="urn:microsoft.com/office/officeart/2005/8/layout/hList6"/>
    <dgm:cxn modelId="{309CF60B-31C4-4ABA-AA21-925FE80683F4}" srcId="{EA69328D-9A06-420A-BE20-3320AD4036AB}" destId="{C51A0994-0DAA-4B54-AB1D-682C30443035}" srcOrd="1" destOrd="0" parTransId="{FE239202-A64A-4362-B74E-DB1103188538}" sibTransId="{9D44F05B-3D2E-4541-A168-00DBE6FF02F6}"/>
    <dgm:cxn modelId="{8CF836F0-9A9A-4300-BD06-49FE2AC0D68A}" srcId="{04AADB11-B005-43E5-8037-802F4B279F6F}" destId="{F372E3CA-37A6-4E08-B870-93314E355390}" srcOrd="3" destOrd="0" parTransId="{B1B0D811-E47C-41B2-9B8C-FCF39D5F1270}" sibTransId="{C693FB05-B7FD-417E-A683-6453B7E84758}"/>
    <dgm:cxn modelId="{AABD1BC1-CB9C-4702-892A-ADE0F18AF2DC}" type="presOf" srcId="{92F5DAED-F504-4167-BC2B-27E106CA6639}" destId="{DBEB105A-B594-4FBC-A1C4-4A39C6718B0F}" srcOrd="0" destOrd="3" presId="urn:microsoft.com/office/officeart/2005/8/layout/hList6"/>
    <dgm:cxn modelId="{39F3B09A-95E8-454B-8755-E51D4561D61A}" type="presOf" srcId="{C51A0994-0DAA-4B54-AB1D-682C30443035}" destId="{D2939DB6-FF22-46F5-812C-1A0530F574BE}" srcOrd="0" destOrd="2" presId="urn:microsoft.com/office/officeart/2005/8/layout/hList6"/>
    <dgm:cxn modelId="{D5151182-E280-4BD4-B4D5-E77A5F807951}" srcId="{04AADB11-B005-43E5-8037-802F4B279F6F}" destId="{BAC0BCBD-0562-4D4A-A82C-3CB7A12093BF}" srcOrd="0" destOrd="0" parTransId="{38BA5F8A-7F51-4305-BE49-F93E8F6C2373}" sibTransId="{893D63F3-1AD2-48DF-BDAD-739A5BFE0ADC}"/>
    <dgm:cxn modelId="{998F71E6-26F2-46A3-BACC-31872C0383E8}" srcId="{FE5C8470-A472-4111-89F2-0D18D5193184}" destId="{EA69328D-9A06-420A-BE20-3320AD4036AB}" srcOrd="1" destOrd="0" parTransId="{C7FC89DE-A8F2-45E2-B95A-48AB908C0465}" sibTransId="{E781A79B-CB98-4945-AE6E-398D7783E3B4}"/>
    <dgm:cxn modelId="{567E9D94-BEB3-44C2-AA5D-C6482F4D616B}" type="presOf" srcId="{8E57B87E-0B33-4C3E-8D66-0B3CEC0F742C}" destId="{D5248146-63D0-4C7D-8F09-B7C30E1E5518}" srcOrd="0" destOrd="0" presId="urn:microsoft.com/office/officeart/2005/8/layout/hList6"/>
    <dgm:cxn modelId="{DC643039-F3B7-46BF-A88F-684F1E080E52}" srcId="{8E57B87E-0B33-4C3E-8D66-0B3CEC0F742C}" destId="{F3F1013D-2756-4908-BC62-7584B41DCF68}" srcOrd="1" destOrd="0" parTransId="{DAA525B3-C36C-457F-A802-D0131E74FE68}" sibTransId="{810C84A4-7143-40A9-B259-9E460B77E848}"/>
    <dgm:cxn modelId="{0ED8D118-14D9-4635-8FDD-4CAE53C24E63}" srcId="{EA69328D-9A06-420A-BE20-3320AD4036AB}" destId="{F15A6758-0B94-4B47-947D-B74C3B364634}" srcOrd="2" destOrd="0" parTransId="{89E4BFAA-3767-477D-BC84-949E8F6071E2}" sibTransId="{94E6C7F4-DC27-482A-B038-1FDA5D6A1B0A}"/>
    <dgm:cxn modelId="{D70EFC39-719B-4AA0-A4B2-FA959C83FD90}" type="presOf" srcId="{94783835-C841-42AE-B9EA-B3C41FF269D7}" destId="{D5248146-63D0-4C7D-8F09-B7C30E1E5518}" srcOrd="0" destOrd="3" presId="urn:microsoft.com/office/officeart/2005/8/layout/hList6"/>
    <dgm:cxn modelId="{CD07ABFB-9B2B-4BC7-B3BB-B55D581E385D}" type="presOf" srcId="{04AADB11-B005-43E5-8037-802F4B279F6F}" destId="{DBEB105A-B594-4FBC-A1C4-4A39C6718B0F}" srcOrd="0" destOrd="0" presId="urn:microsoft.com/office/officeart/2005/8/layout/hList6"/>
    <dgm:cxn modelId="{F3DB051D-240B-4142-9CB4-2D6958C35AA3}" srcId="{EA69328D-9A06-420A-BE20-3320AD4036AB}" destId="{5A1DBFD0-4BF5-40E4-AB04-7D7A081AD822}" srcOrd="0" destOrd="0" parTransId="{5E012E15-36C4-4268-AC7D-CAE7B05F4892}" sibTransId="{502F33FF-80BC-4E05-9623-2DFA0E5C644E}"/>
    <dgm:cxn modelId="{CA963A2E-676C-4D68-A3D8-166BE0BC18A1}" srcId="{04AADB11-B005-43E5-8037-802F4B279F6F}" destId="{4FE820E0-F555-4A53-8B86-F66BDC294943}" srcOrd="4" destOrd="0" parTransId="{B51E44A1-2C6F-4ED3-BD79-9552F6EE34AF}" sibTransId="{F08A90EC-0D78-4C75-9F90-CCED814B5321}"/>
    <dgm:cxn modelId="{009028CD-3C31-4269-9F0B-6D4ADE50C9AB}" type="presOf" srcId="{FE5C8470-A472-4111-89F2-0D18D5193184}" destId="{A802D78C-A2D8-4042-9AB6-97399C6FCC4B}" srcOrd="0" destOrd="0" presId="urn:microsoft.com/office/officeart/2005/8/layout/hList6"/>
    <dgm:cxn modelId="{C2C17F17-F3BC-4F0D-B2CD-1FDF2A569599}" srcId="{8E57B87E-0B33-4C3E-8D66-0B3CEC0F742C}" destId="{B787D502-8127-4179-9072-03B26FDFF92E}" srcOrd="0" destOrd="0" parTransId="{3048DFA1-700D-4EE0-9A1B-559DA2538784}" sibTransId="{CD00DC1C-791E-4B8E-9A19-2A4F5DE91660}"/>
    <dgm:cxn modelId="{E75BE19E-4074-47DE-945B-37589AB640F3}" type="presParOf" srcId="{A802D78C-A2D8-4042-9AB6-97399C6FCC4B}" destId="{DBEB105A-B594-4FBC-A1C4-4A39C6718B0F}" srcOrd="0" destOrd="0" presId="urn:microsoft.com/office/officeart/2005/8/layout/hList6"/>
    <dgm:cxn modelId="{9A6E8EC9-C668-422C-8293-799A45BBD7EE}" type="presParOf" srcId="{A802D78C-A2D8-4042-9AB6-97399C6FCC4B}" destId="{5B2B63DF-6A98-4685-A690-3DD2E9F14622}" srcOrd="1" destOrd="0" presId="urn:microsoft.com/office/officeart/2005/8/layout/hList6"/>
    <dgm:cxn modelId="{2624DE23-1DE3-447D-A075-6799D4CB5636}" type="presParOf" srcId="{A802D78C-A2D8-4042-9AB6-97399C6FCC4B}" destId="{D2939DB6-FF22-46F5-812C-1A0530F574BE}" srcOrd="2" destOrd="0" presId="urn:microsoft.com/office/officeart/2005/8/layout/hList6"/>
    <dgm:cxn modelId="{D1C6FAE3-26FB-4A7B-9E34-740785B14FF7}" type="presParOf" srcId="{A802D78C-A2D8-4042-9AB6-97399C6FCC4B}" destId="{74814B9F-57B7-4B6D-BDCD-F0184AD65565}" srcOrd="3" destOrd="0" presId="urn:microsoft.com/office/officeart/2005/8/layout/hList6"/>
    <dgm:cxn modelId="{914C6FF7-45BC-4FD2-B355-F0A6D1F3B297}" type="presParOf" srcId="{A802D78C-A2D8-4042-9AB6-97399C6FCC4B}" destId="{D5248146-63D0-4C7D-8F09-B7C30E1E551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07AE24-D7D5-4505-900B-56C88BB1A508}" type="doc">
      <dgm:prSet loTypeId="urn:microsoft.com/office/officeart/2005/8/layout/hList6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6C518F-F59F-45D7-B6B3-4ED3AA0BDF74}">
      <dgm:prSet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SOFTWARE REQUIREMENTS</a:t>
          </a:r>
          <a:endParaRPr lang="en-US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278710F4-C119-452C-B32D-D98EA3ED3234}" type="parTrans" cxnId="{72B27471-66F4-4B58-8640-FB26DB2C5599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0A3E314A-BD62-4F75-B285-76411B69F8E9}" type="sibTrans" cxnId="{72B27471-66F4-4B58-8640-FB26DB2C5599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B26DF8E2-B89B-4994-A943-EC3C5A7F6920}">
      <dgm:prSet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HARDWARE REQUIREMENTS</a:t>
          </a:r>
          <a:endParaRPr lang="en-US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06DDBB36-63F5-4667-A062-E1A49364D2EB}" type="parTrans" cxnId="{394E489B-5A77-4F5E-B9BA-3BA529F11E32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B77D006A-FD9C-4607-90A8-CBBB659DB993}" type="sibTrans" cxnId="{394E489B-5A77-4F5E-B9BA-3BA529F11E32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2F9BDF46-6783-4224-8A0C-1BCBA564D04E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Android SDK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48A0C5B3-4C02-41F6-967E-DAAAB99B2F9E}" type="parTrans" cxnId="{2AF777E8-6D75-46EA-A2D8-27261965DF9C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4177924F-0139-464A-81BF-15939B3E1160}" type="sibTrans" cxnId="{2AF777E8-6D75-46EA-A2D8-27261965DF9C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81386BAA-D24F-4F45-9D07-911482B52EC3}">
      <dgm:prSet custT="1"/>
      <dgm:spPr/>
      <dgm:t>
        <a:bodyPr/>
        <a:lstStyle/>
        <a:p>
          <a:r>
            <a:rPr lang="en-US" sz="1800" dirty="0" err="1" smtClean="0">
              <a:solidFill>
                <a:schemeClr val="bg1"/>
              </a:solidFill>
              <a:latin typeface="Verdana" pitchFamily="34" charset="0"/>
            </a:rPr>
            <a:t>SQLite</a:t>
          </a:r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 for database server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939F0383-87C3-4023-92A2-9869DE9CBE7F}" type="parTrans" cxnId="{1E3C8E61-47E3-49FA-BC19-7E5DBF707131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0945BF6B-744C-4B1F-AE08-177781A4FD89}" type="sibTrans" cxnId="{1E3C8E61-47E3-49FA-BC19-7E5DBF707131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50F3FA4C-0BEA-48ED-947D-8EB18FF97E8B}">
      <dgm:prSet custT="1"/>
      <dgm:spPr/>
      <dgm:t>
        <a:bodyPr/>
        <a:lstStyle/>
        <a:p>
          <a:r>
            <a:rPr lang="en-US" sz="1800" dirty="0" err="1" smtClean="0">
              <a:solidFill>
                <a:schemeClr val="bg1"/>
              </a:solidFill>
              <a:latin typeface="Verdana" pitchFamily="34" charset="0"/>
            </a:rPr>
            <a:t>RubyOnRails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78CF07F8-0656-45EF-A991-75A323D40FD5}" type="parTrans" cxnId="{70CAA30B-86D7-4123-8E1C-8ACFD615B724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222D38EB-EAD9-4FA1-B633-FD2FB251413B}" type="sibTrans" cxnId="{70CAA30B-86D7-4123-8E1C-8ACFD615B724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5A8A82A1-948F-4712-8E7F-D2CE597A67E2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Eclipse 3.4 platform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F24BE2B5-E616-445A-ABCE-4F797EBB8FE0}" type="parTrans" cxnId="{C6AD480D-3F5B-445C-B2B0-CB4537B366CB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E92EA8EB-8318-448C-90A0-C347398726B0}" type="sibTrans" cxnId="{C6AD480D-3F5B-445C-B2B0-CB4537B366CB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AE33B4A4-F0B2-4A69-912F-773F0764942A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GIT 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6C653701-5CD1-4205-AE52-7F65F0FE791A}" type="parTrans" cxnId="{7FB1DD45-487F-43B9-A363-CAEA699815C1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E285B1C9-A80A-4CF2-AE1A-300E54CF4057}" type="sibTrans" cxnId="{7FB1DD45-487F-43B9-A363-CAEA699815C1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642A5309-036D-4FAD-99C5-ADC6FD0074F2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ANT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66BD7EA6-5C80-48AA-80A6-03F2A595AA34}" type="parTrans" cxnId="{803B2243-1AA0-4A9B-8A75-4416930EC31A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9A6CBE54-B1FD-477B-9AC8-CABC5A1A6C7B}" type="sibTrans" cxnId="{803B2243-1AA0-4A9B-8A75-4416930EC31A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1CE97312-AD14-4013-8ECE-B303CCF77A84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Middle-ware: REST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56DDED52-3752-4834-9D6B-7B534297B484}" type="parTrans" cxnId="{8EDA4A78-B0AA-47AC-A4B4-49B5429C04DA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51484DFA-A489-4149-8683-69B58A32CA33}" type="sibTrans" cxnId="{8EDA4A78-B0AA-47AC-A4B4-49B5429C04DA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364CF412-50DD-487E-A67B-22FF59D0EFAB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A mobile handset with Android platform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4E32831B-06DF-43D5-8762-8F7D2F56BF2E}" type="parTrans" cxnId="{C1F1D096-6F05-4D87-BB0F-B7909A69D420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571FCB14-DECE-4F86-83F5-7C24C19737A5}" type="sibTrans" cxnId="{C1F1D096-6F05-4D87-BB0F-B7909A69D420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DF377B74-14F9-413B-BFCD-52D91B1CC188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2 GB RAM 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F4779C86-240C-4E2E-A021-7A51AB5A4492}" type="parTrans" cxnId="{A3735E25-A633-4421-B889-BD2AB75835F8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D7254B79-3135-4E82-A7A7-76BD29CAAEA6}" type="sibTrans" cxnId="{A3735E25-A633-4421-B889-BD2AB75835F8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4E1FEE96-EF14-4AC9-B057-214EA087DF34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120 GB HDD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BEDAE491-A297-46CF-AA2C-8AAAE1AE28F0}" type="parTrans" cxnId="{7DCA5BA8-43ED-42F6-94B8-E8238BD0F567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C34B8156-B61E-480B-84EC-A6AD2DE7B09E}" type="sibTrans" cxnId="{7DCA5BA8-43ED-42F6-94B8-E8238BD0F567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Verdana" pitchFamily="34" charset="0"/>
          </a:endParaRPr>
        </a:p>
      </dgm:t>
    </dgm:pt>
    <dgm:pt modelId="{62F2CBE7-CE60-43F5-8D60-B9F7CD1A6171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Verdana" pitchFamily="34" charset="0"/>
            </a:rPr>
            <a:t>For computer:</a:t>
          </a:r>
          <a:endParaRPr lang="en-US" sz="1800" dirty="0">
            <a:solidFill>
              <a:schemeClr val="bg1"/>
            </a:solidFill>
            <a:latin typeface="Verdana" pitchFamily="34" charset="0"/>
          </a:endParaRPr>
        </a:p>
      </dgm:t>
    </dgm:pt>
    <dgm:pt modelId="{DC8331E6-200D-461C-B4BD-A37E2DC7A834}" type="parTrans" cxnId="{F96BF78B-5DE3-4DB9-A9A1-43A687A7E15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3E7215-DB7E-4C23-A369-7FEF55FBC24D}" type="sibTrans" cxnId="{F96BF78B-5DE3-4DB9-A9A1-43A687A7E15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82AC6A-BC90-47D0-A8A9-A367A1842B11}" type="pres">
      <dgm:prSet presAssocID="{F507AE24-D7D5-4505-900B-56C88BB1A5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64F11E-2222-45E7-A50C-D70CA5A1A72F}" type="pres">
      <dgm:prSet presAssocID="{6B6C518F-F59F-45D7-B6B3-4ED3AA0BDF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6DC07-F0FE-4C28-8B06-29E99B69C5BF}" type="pres">
      <dgm:prSet presAssocID="{0A3E314A-BD62-4F75-B285-76411B69F8E9}" presName="sibTrans" presStyleCnt="0"/>
      <dgm:spPr/>
      <dgm:t>
        <a:bodyPr/>
        <a:lstStyle/>
        <a:p>
          <a:endParaRPr lang="en-US"/>
        </a:p>
      </dgm:t>
    </dgm:pt>
    <dgm:pt modelId="{ACBDC462-C053-4CD0-8746-03F5201ACFC3}" type="pres">
      <dgm:prSet presAssocID="{B26DF8E2-B89B-4994-A943-EC3C5A7F692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80A15-1265-4BAB-A475-98F2D7FF0EE1}" type="presOf" srcId="{4E1FEE96-EF14-4AC9-B057-214EA087DF34}" destId="{ACBDC462-C053-4CD0-8746-03F5201ACFC3}" srcOrd="0" destOrd="4" presId="urn:microsoft.com/office/officeart/2005/8/layout/hList6"/>
    <dgm:cxn modelId="{4303971E-247E-40C7-8D06-D1199DE63CB7}" type="presOf" srcId="{F507AE24-D7D5-4505-900B-56C88BB1A508}" destId="{A582AC6A-BC90-47D0-A8A9-A367A1842B11}" srcOrd="0" destOrd="0" presId="urn:microsoft.com/office/officeart/2005/8/layout/hList6"/>
    <dgm:cxn modelId="{AFE1DD54-75E7-4395-B581-40A5B24C7127}" type="presOf" srcId="{81386BAA-D24F-4F45-9D07-911482B52EC3}" destId="{C064F11E-2222-45E7-A50C-D70CA5A1A72F}" srcOrd="0" destOrd="2" presId="urn:microsoft.com/office/officeart/2005/8/layout/hList6"/>
    <dgm:cxn modelId="{1E3C8E61-47E3-49FA-BC19-7E5DBF707131}" srcId="{6B6C518F-F59F-45D7-B6B3-4ED3AA0BDF74}" destId="{81386BAA-D24F-4F45-9D07-911482B52EC3}" srcOrd="1" destOrd="0" parTransId="{939F0383-87C3-4023-92A2-9869DE9CBE7F}" sibTransId="{0945BF6B-744C-4B1F-AE08-177781A4FD89}"/>
    <dgm:cxn modelId="{D6DD995B-F854-4937-93AB-951BECEBA825}" type="presOf" srcId="{364CF412-50DD-487E-A67B-22FF59D0EFAB}" destId="{ACBDC462-C053-4CD0-8746-03F5201ACFC3}" srcOrd="0" destOrd="1" presId="urn:microsoft.com/office/officeart/2005/8/layout/hList6"/>
    <dgm:cxn modelId="{C6AD480D-3F5B-445C-B2B0-CB4537B366CB}" srcId="{6B6C518F-F59F-45D7-B6B3-4ED3AA0BDF74}" destId="{5A8A82A1-948F-4712-8E7F-D2CE597A67E2}" srcOrd="3" destOrd="0" parTransId="{F24BE2B5-E616-445A-ABCE-4F797EBB8FE0}" sibTransId="{E92EA8EB-8318-448C-90A0-C347398726B0}"/>
    <dgm:cxn modelId="{8EDA4A78-B0AA-47AC-A4B4-49B5429C04DA}" srcId="{6B6C518F-F59F-45D7-B6B3-4ED3AA0BDF74}" destId="{1CE97312-AD14-4013-8ECE-B303CCF77A84}" srcOrd="6" destOrd="0" parTransId="{56DDED52-3752-4834-9D6B-7B534297B484}" sibTransId="{51484DFA-A489-4149-8683-69B58A32CA33}"/>
    <dgm:cxn modelId="{DDE8BB67-94BA-412D-8949-203A1799C22B}" type="presOf" srcId="{5A8A82A1-948F-4712-8E7F-D2CE597A67E2}" destId="{C064F11E-2222-45E7-A50C-D70CA5A1A72F}" srcOrd="0" destOrd="4" presId="urn:microsoft.com/office/officeart/2005/8/layout/hList6"/>
    <dgm:cxn modelId="{3C9D36EB-AF4D-4D4A-BF10-E84C2A63BE4E}" type="presOf" srcId="{50F3FA4C-0BEA-48ED-947D-8EB18FF97E8B}" destId="{C064F11E-2222-45E7-A50C-D70CA5A1A72F}" srcOrd="0" destOrd="3" presId="urn:microsoft.com/office/officeart/2005/8/layout/hList6"/>
    <dgm:cxn modelId="{2EBF2E5F-D023-4725-A2CE-6800A6409FCF}" type="presOf" srcId="{2F9BDF46-6783-4224-8A0C-1BCBA564D04E}" destId="{C064F11E-2222-45E7-A50C-D70CA5A1A72F}" srcOrd="0" destOrd="1" presId="urn:microsoft.com/office/officeart/2005/8/layout/hList6"/>
    <dgm:cxn modelId="{70CAA30B-86D7-4123-8E1C-8ACFD615B724}" srcId="{6B6C518F-F59F-45D7-B6B3-4ED3AA0BDF74}" destId="{50F3FA4C-0BEA-48ED-947D-8EB18FF97E8B}" srcOrd="2" destOrd="0" parTransId="{78CF07F8-0656-45EF-A991-75A323D40FD5}" sibTransId="{222D38EB-EAD9-4FA1-B633-FD2FB251413B}"/>
    <dgm:cxn modelId="{50BF821A-5E9F-428C-983B-0EA81B10C3AF}" type="presOf" srcId="{DF377B74-14F9-413B-BFCD-52D91B1CC188}" destId="{ACBDC462-C053-4CD0-8746-03F5201ACFC3}" srcOrd="0" destOrd="3" presId="urn:microsoft.com/office/officeart/2005/8/layout/hList6"/>
    <dgm:cxn modelId="{68FDBAB6-03F5-4502-A32B-AC9215E7873D}" type="presOf" srcId="{6B6C518F-F59F-45D7-B6B3-4ED3AA0BDF74}" destId="{C064F11E-2222-45E7-A50C-D70CA5A1A72F}" srcOrd="0" destOrd="0" presId="urn:microsoft.com/office/officeart/2005/8/layout/hList6"/>
    <dgm:cxn modelId="{C1F1D096-6F05-4D87-BB0F-B7909A69D420}" srcId="{B26DF8E2-B89B-4994-A943-EC3C5A7F6920}" destId="{364CF412-50DD-487E-A67B-22FF59D0EFAB}" srcOrd="0" destOrd="0" parTransId="{4E32831B-06DF-43D5-8762-8F7D2F56BF2E}" sibTransId="{571FCB14-DECE-4F86-83F5-7C24C19737A5}"/>
    <dgm:cxn modelId="{2AF777E8-6D75-46EA-A2D8-27261965DF9C}" srcId="{6B6C518F-F59F-45D7-B6B3-4ED3AA0BDF74}" destId="{2F9BDF46-6783-4224-8A0C-1BCBA564D04E}" srcOrd="0" destOrd="0" parTransId="{48A0C5B3-4C02-41F6-967E-DAAAB99B2F9E}" sibTransId="{4177924F-0139-464A-81BF-15939B3E1160}"/>
    <dgm:cxn modelId="{F9D10161-8A3C-428E-8496-F44824DEF408}" type="presOf" srcId="{62F2CBE7-CE60-43F5-8D60-B9F7CD1A6171}" destId="{ACBDC462-C053-4CD0-8746-03F5201ACFC3}" srcOrd="0" destOrd="2" presId="urn:microsoft.com/office/officeart/2005/8/layout/hList6"/>
    <dgm:cxn modelId="{E52BE01C-09C1-4CF7-B4B6-5FCD02FA7053}" type="presOf" srcId="{642A5309-036D-4FAD-99C5-ADC6FD0074F2}" destId="{C064F11E-2222-45E7-A50C-D70CA5A1A72F}" srcOrd="0" destOrd="6" presId="urn:microsoft.com/office/officeart/2005/8/layout/hList6"/>
    <dgm:cxn modelId="{72B27471-66F4-4B58-8640-FB26DB2C5599}" srcId="{F507AE24-D7D5-4505-900B-56C88BB1A508}" destId="{6B6C518F-F59F-45D7-B6B3-4ED3AA0BDF74}" srcOrd="0" destOrd="0" parTransId="{278710F4-C119-452C-B32D-D98EA3ED3234}" sibTransId="{0A3E314A-BD62-4F75-B285-76411B69F8E9}"/>
    <dgm:cxn modelId="{F14A45DB-BC7C-4FB3-9653-76EE5CB27FD5}" type="presOf" srcId="{B26DF8E2-B89B-4994-A943-EC3C5A7F6920}" destId="{ACBDC462-C053-4CD0-8746-03F5201ACFC3}" srcOrd="0" destOrd="0" presId="urn:microsoft.com/office/officeart/2005/8/layout/hList6"/>
    <dgm:cxn modelId="{7DCA5BA8-43ED-42F6-94B8-E8238BD0F567}" srcId="{62F2CBE7-CE60-43F5-8D60-B9F7CD1A6171}" destId="{4E1FEE96-EF14-4AC9-B057-214EA087DF34}" srcOrd="1" destOrd="0" parTransId="{BEDAE491-A297-46CF-AA2C-8AAAE1AE28F0}" sibTransId="{C34B8156-B61E-480B-84EC-A6AD2DE7B09E}"/>
    <dgm:cxn modelId="{F96BF78B-5DE3-4DB9-A9A1-43A687A7E15D}" srcId="{B26DF8E2-B89B-4994-A943-EC3C5A7F6920}" destId="{62F2CBE7-CE60-43F5-8D60-B9F7CD1A6171}" srcOrd="1" destOrd="0" parTransId="{DC8331E6-200D-461C-B4BD-A37E2DC7A834}" sibTransId="{503E7215-DB7E-4C23-A369-7FEF55FBC24D}"/>
    <dgm:cxn modelId="{803B2243-1AA0-4A9B-8A75-4416930EC31A}" srcId="{6B6C518F-F59F-45D7-B6B3-4ED3AA0BDF74}" destId="{642A5309-036D-4FAD-99C5-ADC6FD0074F2}" srcOrd="5" destOrd="0" parTransId="{66BD7EA6-5C80-48AA-80A6-03F2A595AA34}" sibTransId="{9A6CBE54-B1FD-477B-9AC8-CABC5A1A6C7B}"/>
    <dgm:cxn modelId="{E2132C90-4C98-48BB-9A2B-95EBFCD9095C}" type="presOf" srcId="{1CE97312-AD14-4013-8ECE-B303CCF77A84}" destId="{C064F11E-2222-45E7-A50C-D70CA5A1A72F}" srcOrd="0" destOrd="7" presId="urn:microsoft.com/office/officeart/2005/8/layout/hList6"/>
    <dgm:cxn modelId="{394E489B-5A77-4F5E-B9BA-3BA529F11E32}" srcId="{F507AE24-D7D5-4505-900B-56C88BB1A508}" destId="{B26DF8E2-B89B-4994-A943-EC3C5A7F6920}" srcOrd="1" destOrd="0" parTransId="{06DDBB36-63F5-4667-A062-E1A49364D2EB}" sibTransId="{B77D006A-FD9C-4607-90A8-CBBB659DB993}"/>
    <dgm:cxn modelId="{7FB1DD45-487F-43B9-A363-CAEA699815C1}" srcId="{6B6C518F-F59F-45D7-B6B3-4ED3AA0BDF74}" destId="{AE33B4A4-F0B2-4A69-912F-773F0764942A}" srcOrd="4" destOrd="0" parTransId="{6C653701-5CD1-4205-AE52-7F65F0FE791A}" sibTransId="{E285B1C9-A80A-4CF2-AE1A-300E54CF4057}"/>
    <dgm:cxn modelId="{FB9EE664-E2F3-42BE-A254-8B7CF19D01BC}" type="presOf" srcId="{AE33B4A4-F0B2-4A69-912F-773F0764942A}" destId="{C064F11E-2222-45E7-A50C-D70CA5A1A72F}" srcOrd="0" destOrd="5" presId="urn:microsoft.com/office/officeart/2005/8/layout/hList6"/>
    <dgm:cxn modelId="{A3735E25-A633-4421-B889-BD2AB75835F8}" srcId="{62F2CBE7-CE60-43F5-8D60-B9F7CD1A6171}" destId="{DF377B74-14F9-413B-BFCD-52D91B1CC188}" srcOrd="0" destOrd="0" parTransId="{F4779C86-240C-4E2E-A021-7A51AB5A4492}" sibTransId="{D7254B79-3135-4E82-A7A7-76BD29CAAEA6}"/>
    <dgm:cxn modelId="{9B0CD942-9D21-48C1-ACC2-E5E160D17BF1}" type="presParOf" srcId="{A582AC6A-BC90-47D0-A8A9-A367A1842B11}" destId="{C064F11E-2222-45E7-A50C-D70CA5A1A72F}" srcOrd="0" destOrd="0" presId="urn:microsoft.com/office/officeart/2005/8/layout/hList6"/>
    <dgm:cxn modelId="{229CDA2A-D2D2-4C6E-8361-83A46CE8E73F}" type="presParOf" srcId="{A582AC6A-BC90-47D0-A8A9-A367A1842B11}" destId="{9696DC07-F0FE-4C28-8B06-29E99B69C5BF}" srcOrd="1" destOrd="0" presId="urn:microsoft.com/office/officeart/2005/8/layout/hList6"/>
    <dgm:cxn modelId="{F388465C-5F78-4DCD-8205-92F14E8870C9}" type="presParOf" srcId="{A582AC6A-BC90-47D0-A8A9-A367A1842B11}" destId="{ACBDC462-C053-4CD0-8746-03F5201ACFC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65BEDA-9F9E-4B33-967F-A69C095D7318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242512-F1D8-49DB-8B99-79F4EBB8EC0F}">
      <dgm:prSet phldrT="[Text]" custT="1"/>
      <dgm:spPr/>
      <dgm:t>
        <a:bodyPr/>
        <a:lstStyle/>
        <a:p>
          <a:r>
            <a:rPr lang="en-US" sz="2400" dirty="0" smtClean="0">
              <a:latin typeface="Verdana" pitchFamily="34" charset="0"/>
            </a:rPr>
            <a:t>Android compatibility</a:t>
          </a:r>
          <a:endParaRPr lang="en-US" sz="2400" dirty="0">
            <a:latin typeface="Verdana" pitchFamily="34" charset="0"/>
          </a:endParaRPr>
        </a:p>
      </dgm:t>
    </dgm:pt>
    <dgm:pt modelId="{5C02014B-776F-42CC-ADC7-CF13483E4568}" type="parTrans" cxnId="{53620D0A-8F6C-46E5-8A76-86A397786990}">
      <dgm:prSet/>
      <dgm:spPr/>
      <dgm:t>
        <a:bodyPr/>
        <a:lstStyle/>
        <a:p>
          <a:endParaRPr lang="en-US" sz="2400">
            <a:solidFill>
              <a:schemeClr val="bg1"/>
            </a:solidFill>
            <a:latin typeface="Verdana" pitchFamily="34" charset="0"/>
          </a:endParaRPr>
        </a:p>
      </dgm:t>
    </dgm:pt>
    <dgm:pt modelId="{05319AED-BA3C-447C-BCFE-E24EB1C18C4F}" type="sibTrans" cxnId="{53620D0A-8F6C-46E5-8A76-86A397786990}">
      <dgm:prSet/>
      <dgm:spPr/>
      <dgm:t>
        <a:bodyPr/>
        <a:lstStyle/>
        <a:p>
          <a:endParaRPr lang="en-US" sz="2400">
            <a:solidFill>
              <a:schemeClr val="bg1"/>
            </a:solidFill>
            <a:latin typeface="Verdana" pitchFamily="34" charset="0"/>
          </a:endParaRPr>
        </a:p>
      </dgm:t>
    </dgm:pt>
    <dgm:pt modelId="{B3B9694D-155D-4A41-9FA1-9798BB90346B}">
      <dgm:prSet phldrT="[Text]" custT="1"/>
      <dgm:spPr/>
      <dgm:t>
        <a:bodyPr/>
        <a:lstStyle/>
        <a:p>
          <a:r>
            <a:rPr lang="en-US" sz="2400" smtClean="0">
              <a:latin typeface="Verdana" pitchFamily="34" charset="0"/>
            </a:rPr>
            <a:t>Internet services required</a:t>
          </a:r>
          <a:endParaRPr lang="en-US" sz="2400" dirty="0">
            <a:latin typeface="Verdana" pitchFamily="34" charset="0"/>
          </a:endParaRPr>
        </a:p>
      </dgm:t>
    </dgm:pt>
    <dgm:pt modelId="{1308DC9C-F8E5-47A2-8158-E790FE47C23A}" type="parTrans" cxnId="{59F435A0-AF66-493C-820B-2A77B8E0FA1B}">
      <dgm:prSet/>
      <dgm:spPr/>
      <dgm:t>
        <a:bodyPr/>
        <a:lstStyle/>
        <a:p>
          <a:endParaRPr lang="en-US" sz="2400">
            <a:solidFill>
              <a:schemeClr val="bg1"/>
            </a:solidFill>
            <a:latin typeface="Verdana" pitchFamily="34" charset="0"/>
          </a:endParaRPr>
        </a:p>
      </dgm:t>
    </dgm:pt>
    <dgm:pt modelId="{93B8651A-A856-47A1-9A1E-FA0C8742E8DD}" type="sibTrans" cxnId="{59F435A0-AF66-493C-820B-2A77B8E0FA1B}">
      <dgm:prSet/>
      <dgm:spPr/>
      <dgm:t>
        <a:bodyPr/>
        <a:lstStyle/>
        <a:p>
          <a:endParaRPr lang="en-US" sz="2400">
            <a:solidFill>
              <a:schemeClr val="bg1"/>
            </a:solidFill>
            <a:latin typeface="Verdana" pitchFamily="34" charset="0"/>
          </a:endParaRPr>
        </a:p>
      </dgm:t>
    </dgm:pt>
    <dgm:pt modelId="{4A3825CA-A7B2-4B60-97AB-CADA18E476B2}">
      <dgm:prSet phldrT="[Text]" custT="1"/>
      <dgm:spPr/>
      <dgm:t>
        <a:bodyPr/>
        <a:lstStyle/>
        <a:p>
          <a:r>
            <a:rPr lang="en-US" sz="2400" dirty="0" smtClean="0">
              <a:latin typeface="Verdana" pitchFamily="34" charset="0"/>
            </a:rPr>
            <a:t>One member log-in</a:t>
          </a:r>
          <a:endParaRPr lang="en-US" sz="2400" dirty="0">
            <a:latin typeface="Verdana" pitchFamily="34" charset="0"/>
          </a:endParaRPr>
        </a:p>
      </dgm:t>
    </dgm:pt>
    <dgm:pt modelId="{240E07F0-06C6-4992-943D-3F6142730F26}" type="parTrans" cxnId="{1EA945A4-4517-49B2-8356-08FDBF21B542}">
      <dgm:prSet/>
      <dgm:spPr/>
      <dgm:t>
        <a:bodyPr/>
        <a:lstStyle/>
        <a:p>
          <a:endParaRPr lang="en-US" sz="2400">
            <a:solidFill>
              <a:schemeClr val="bg1"/>
            </a:solidFill>
            <a:latin typeface="Verdana" pitchFamily="34" charset="0"/>
          </a:endParaRPr>
        </a:p>
      </dgm:t>
    </dgm:pt>
    <dgm:pt modelId="{E3438FE1-6DC0-464E-AC39-27680AC15A9D}" type="sibTrans" cxnId="{1EA945A4-4517-49B2-8356-08FDBF21B542}">
      <dgm:prSet/>
      <dgm:spPr/>
      <dgm:t>
        <a:bodyPr/>
        <a:lstStyle/>
        <a:p>
          <a:endParaRPr lang="en-US" sz="2400">
            <a:solidFill>
              <a:schemeClr val="bg1"/>
            </a:solidFill>
            <a:latin typeface="Verdana" pitchFamily="34" charset="0"/>
          </a:endParaRPr>
        </a:p>
      </dgm:t>
    </dgm:pt>
    <dgm:pt modelId="{EBF68EF8-DD95-4E76-8406-BF32A864ECEB}">
      <dgm:prSet phldrT="[Text]" custT="1"/>
      <dgm:spPr/>
      <dgm:t>
        <a:bodyPr/>
        <a:lstStyle/>
        <a:p>
          <a:r>
            <a:rPr lang="en-US" sz="2400" smtClean="0">
              <a:latin typeface="Verdana" pitchFamily="34" charset="0"/>
            </a:rPr>
            <a:t>1.</a:t>
          </a:r>
          <a:endParaRPr lang="en-US" sz="2400" dirty="0">
            <a:latin typeface="Verdana" pitchFamily="34" charset="0"/>
          </a:endParaRPr>
        </a:p>
      </dgm:t>
    </dgm:pt>
    <dgm:pt modelId="{BA57FF8D-FD2D-4DFE-8E1A-FBF55FA1942B}" type="parTrans" cxnId="{14AF296A-DFA7-4D30-950A-2E47D2C8E111}">
      <dgm:prSet/>
      <dgm:spPr/>
      <dgm:t>
        <a:bodyPr/>
        <a:lstStyle/>
        <a:p>
          <a:endParaRPr lang="en-US" sz="1400"/>
        </a:p>
      </dgm:t>
    </dgm:pt>
    <dgm:pt modelId="{9F9FFFE7-F836-4EFE-830F-74B01AED9E4A}" type="sibTrans" cxnId="{14AF296A-DFA7-4D30-950A-2E47D2C8E111}">
      <dgm:prSet/>
      <dgm:spPr/>
      <dgm:t>
        <a:bodyPr/>
        <a:lstStyle/>
        <a:p>
          <a:endParaRPr lang="en-US" sz="1400"/>
        </a:p>
      </dgm:t>
    </dgm:pt>
    <dgm:pt modelId="{AD575811-9794-4819-AE71-D0324CE87CD6}">
      <dgm:prSet phldrT="[Text]" custT="1"/>
      <dgm:spPr/>
      <dgm:t>
        <a:bodyPr/>
        <a:lstStyle/>
        <a:p>
          <a:r>
            <a:rPr lang="en-US" sz="2400" smtClean="0">
              <a:latin typeface="Verdana" pitchFamily="34" charset="0"/>
            </a:rPr>
            <a:t>2.</a:t>
          </a:r>
          <a:endParaRPr lang="en-US" sz="2400" dirty="0">
            <a:latin typeface="Verdana" pitchFamily="34" charset="0"/>
          </a:endParaRPr>
        </a:p>
      </dgm:t>
    </dgm:pt>
    <dgm:pt modelId="{D884B6A2-8D6E-4778-B667-62FCDAE7BC4E}" type="parTrans" cxnId="{8E789E62-D762-4B67-8D9C-D79979C76518}">
      <dgm:prSet/>
      <dgm:spPr/>
      <dgm:t>
        <a:bodyPr/>
        <a:lstStyle/>
        <a:p>
          <a:endParaRPr lang="en-US" sz="1400"/>
        </a:p>
      </dgm:t>
    </dgm:pt>
    <dgm:pt modelId="{406EC486-7B23-485C-BBDC-CB1931241A7A}" type="sibTrans" cxnId="{8E789E62-D762-4B67-8D9C-D79979C76518}">
      <dgm:prSet/>
      <dgm:spPr/>
      <dgm:t>
        <a:bodyPr/>
        <a:lstStyle/>
        <a:p>
          <a:endParaRPr lang="en-US" sz="1400"/>
        </a:p>
      </dgm:t>
    </dgm:pt>
    <dgm:pt modelId="{9C4A821A-98F6-4BCC-ADCC-89A08CF3A3A2}">
      <dgm:prSet phldrT="[Text]" custT="1"/>
      <dgm:spPr/>
      <dgm:t>
        <a:bodyPr/>
        <a:lstStyle/>
        <a:p>
          <a:r>
            <a:rPr lang="en-US" sz="2400" smtClean="0">
              <a:latin typeface="Verdana" pitchFamily="34" charset="0"/>
            </a:rPr>
            <a:t>3.</a:t>
          </a:r>
          <a:endParaRPr lang="en-US" sz="2400" dirty="0">
            <a:latin typeface="Verdana" pitchFamily="34" charset="0"/>
          </a:endParaRPr>
        </a:p>
      </dgm:t>
    </dgm:pt>
    <dgm:pt modelId="{91C51F15-1743-4601-B0A8-29CEAEB4AFE7}" type="parTrans" cxnId="{93C64B6B-5CEC-401B-BF25-065CF1AF104B}">
      <dgm:prSet/>
      <dgm:spPr/>
      <dgm:t>
        <a:bodyPr/>
        <a:lstStyle/>
        <a:p>
          <a:endParaRPr lang="en-US" sz="1400"/>
        </a:p>
      </dgm:t>
    </dgm:pt>
    <dgm:pt modelId="{BC81063F-3C29-4DD6-BDE5-56D6E2B7E7AC}" type="sibTrans" cxnId="{93C64B6B-5CEC-401B-BF25-065CF1AF104B}">
      <dgm:prSet/>
      <dgm:spPr/>
      <dgm:t>
        <a:bodyPr/>
        <a:lstStyle/>
        <a:p>
          <a:endParaRPr lang="en-US" sz="1400"/>
        </a:p>
      </dgm:t>
    </dgm:pt>
    <dgm:pt modelId="{764B4D0B-B411-43B7-A7DC-10568B5945C9}" type="pres">
      <dgm:prSet presAssocID="{6C65BEDA-9F9E-4B33-967F-A69C095D73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E9E5EC-861E-4284-8C81-6473F9C8B034}" type="pres">
      <dgm:prSet presAssocID="{EBF68EF8-DD95-4E76-8406-BF32A864ECEB}" presName="linNode" presStyleCnt="0"/>
      <dgm:spPr/>
      <dgm:t>
        <a:bodyPr/>
        <a:lstStyle/>
        <a:p>
          <a:endParaRPr lang="en-US"/>
        </a:p>
      </dgm:t>
    </dgm:pt>
    <dgm:pt modelId="{D7B03422-6F8D-4A25-9911-333A3D9EB85E}" type="pres">
      <dgm:prSet presAssocID="{EBF68EF8-DD95-4E76-8406-BF32A864ECEB}" presName="parentText" presStyleLbl="node1" presStyleIdx="0" presStyleCnt="3" custScaleX="61812" custScaleY="223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7D9AC-9BA5-47E4-B320-4375ED3AB884}" type="pres">
      <dgm:prSet presAssocID="{EBF68EF8-DD95-4E76-8406-BF32A864ECEB}" presName="descendantText" presStyleLbl="alignAccFollowNode1" presStyleIdx="0" presStyleCnt="3" custScaleY="22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7610A-FD95-4179-8122-2C73D6AA0F92}" type="pres">
      <dgm:prSet presAssocID="{9F9FFFE7-F836-4EFE-830F-74B01AED9E4A}" presName="sp" presStyleCnt="0"/>
      <dgm:spPr/>
      <dgm:t>
        <a:bodyPr/>
        <a:lstStyle/>
        <a:p>
          <a:endParaRPr lang="en-US"/>
        </a:p>
      </dgm:t>
    </dgm:pt>
    <dgm:pt modelId="{26EA5FFD-CF3A-4449-8E08-C6A3A881E6F9}" type="pres">
      <dgm:prSet presAssocID="{AD575811-9794-4819-AE71-D0324CE87CD6}" presName="linNode" presStyleCnt="0"/>
      <dgm:spPr/>
      <dgm:t>
        <a:bodyPr/>
        <a:lstStyle/>
        <a:p>
          <a:endParaRPr lang="en-US"/>
        </a:p>
      </dgm:t>
    </dgm:pt>
    <dgm:pt modelId="{195A3358-8C27-424E-850B-2578FBA3D58C}" type="pres">
      <dgm:prSet presAssocID="{AD575811-9794-4819-AE71-D0324CE87CD6}" presName="parentText" presStyleLbl="node1" presStyleIdx="1" presStyleCnt="3" custScaleX="61812" custScaleY="223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F1089-7124-41D3-A692-D2E490DEECE3}" type="pres">
      <dgm:prSet presAssocID="{AD575811-9794-4819-AE71-D0324CE87CD6}" presName="descendantText" presStyleLbl="alignAccFollowNode1" presStyleIdx="1" presStyleCnt="3" custScaleY="22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CBFF0-CAD8-44CA-89D9-298638D59281}" type="pres">
      <dgm:prSet presAssocID="{406EC486-7B23-485C-BBDC-CB1931241A7A}" presName="sp" presStyleCnt="0"/>
      <dgm:spPr/>
      <dgm:t>
        <a:bodyPr/>
        <a:lstStyle/>
        <a:p>
          <a:endParaRPr lang="en-US"/>
        </a:p>
      </dgm:t>
    </dgm:pt>
    <dgm:pt modelId="{98F2C70F-2708-4C39-BC34-FC95E0E4B755}" type="pres">
      <dgm:prSet presAssocID="{9C4A821A-98F6-4BCC-ADCC-89A08CF3A3A2}" presName="linNode" presStyleCnt="0"/>
      <dgm:spPr/>
      <dgm:t>
        <a:bodyPr/>
        <a:lstStyle/>
        <a:p>
          <a:endParaRPr lang="en-US"/>
        </a:p>
      </dgm:t>
    </dgm:pt>
    <dgm:pt modelId="{3EC27DDA-9A78-4A2B-8571-9E27BDF4CF22}" type="pres">
      <dgm:prSet presAssocID="{9C4A821A-98F6-4BCC-ADCC-89A08CF3A3A2}" presName="parentText" presStyleLbl="node1" presStyleIdx="2" presStyleCnt="3" custScaleX="61812" custScaleY="223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42E14-1587-42F7-A130-AB0D7E842B64}" type="pres">
      <dgm:prSet presAssocID="{9C4A821A-98F6-4BCC-ADCC-89A08CF3A3A2}" presName="descendantText" presStyleLbl="alignAccFollowNode1" presStyleIdx="2" presStyleCnt="3" custScaleY="22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E47D6-C566-401D-83BE-5CCEDA0C2989}" type="presOf" srcId="{EBF68EF8-DD95-4E76-8406-BF32A864ECEB}" destId="{D7B03422-6F8D-4A25-9911-333A3D9EB85E}" srcOrd="0" destOrd="0" presId="urn:microsoft.com/office/officeart/2005/8/layout/vList5"/>
    <dgm:cxn modelId="{9A6C2F01-5B59-4759-9286-D5AB53CD62B4}" type="presOf" srcId="{9C4A821A-98F6-4BCC-ADCC-89A08CF3A3A2}" destId="{3EC27DDA-9A78-4A2B-8571-9E27BDF4CF22}" srcOrd="0" destOrd="0" presId="urn:microsoft.com/office/officeart/2005/8/layout/vList5"/>
    <dgm:cxn modelId="{0AA37D4F-DA8E-4C16-9217-DAE5CB536B72}" type="presOf" srcId="{6C65BEDA-9F9E-4B33-967F-A69C095D7318}" destId="{764B4D0B-B411-43B7-A7DC-10568B5945C9}" srcOrd="0" destOrd="0" presId="urn:microsoft.com/office/officeart/2005/8/layout/vList5"/>
    <dgm:cxn modelId="{1F1C043C-F6FF-4A38-B272-D217D4521024}" type="presOf" srcId="{4A3825CA-A7B2-4B60-97AB-CADA18E476B2}" destId="{42F42E14-1587-42F7-A130-AB0D7E842B64}" srcOrd="0" destOrd="0" presId="urn:microsoft.com/office/officeart/2005/8/layout/vList5"/>
    <dgm:cxn modelId="{93C64B6B-5CEC-401B-BF25-065CF1AF104B}" srcId="{6C65BEDA-9F9E-4B33-967F-A69C095D7318}" destId="{9C4A821A-98F6-4BCC-ADCC-89A08CF3A3A2}" srcOrd="2" destOrd="0" parTransId="{91C51F15-1743-4601-B0A8-29CEAEB4AFE7}" sibTransId="{BC81063F-3C29-4DD6-BDE5-56D6E2B7E7AC}"/>
    <dgm:cxn modelId="{1EA945A4-4517-49B2-8356-08FDBF21B542}" srcId="{9C4A821A-98F6-4BCC-ADCC-89A08CF3A3A2}" destId="{4A3825CA-A7B2-4B60-97AB-CADA18E476B2}" srcOrd="0" destOrd="0" parTransId="{240E07F0-06C6-4992-943D-3F6142730F26}" sibTransId="{E3438FE1-6DC0-464E-AC39-27680AC15A9D}"/>
    <dgm:cxn modelId="{8E789E62-D762-4B67-8D9C-D79979C76518}" srcId="{6C65BEDA-9F9E-4B33-967F-A69C095D7318}" destId="{AD575811-9794-4819-AE71-D0324CE87CD6}" srcOrd="1" destOrd="0" parTransId="{D884B6A2-8D6E-4778-B667-62FCDAE7BC4E}" sibTransId="{406EC486-7B23-485C-BBDC-CB1931241A7A}"/>
    <dgm:cxn modelId="{FFF2D489-8FD5-4173-B6CC-8C5FF5666E53}" type="presOf" srcId="{D3242512-F1D8-49DB-8B99-79F4EBB8EC0F}" destId="{A677D9AC-9BA5-47E4-B320-4375ED3AB884}" srcOrd="0" destOrd="0" presId="urn:microsoft.com/office/officeart/2005/8/layout/vList5"/>
    <dgm:cxn modelId="{60C1D59A-246D-4B93-8D7A-DFC8522BC040}" type="presOf" srcId="{B3B9694D-155D-4A41-9FA1-9798BB90346B}" destId="{AE2F1089-7124-41D3-A692-D2E490DEECE3}" srcOrd="0" destOrd="0" presId="urn:microsoft.com/office/officeart/2005/8/layout/vList5"/>
    <dgm:cxn modelId="{59F435A0-AF66-493C-820B-2A77B8E0FA1B}" srcId="{AD575811-9794-4819-AE71-D0324CE87CD6}" destId="{B3B9694D-155D-4A41-9FA1-9798BB90346B}" srcOrd="0" destOrd="0" parTransId="{1308DC9C-F8E5-47A2-8158-E790FE47C23A}" sibTransId="{93B8651A-A856-47A1-9A1E-FA0C8742E8DD}"/>
    <dgm:cxn modelId="{B8DDB4E3-955B-494A-83CA-CF2E9BF37E6F}" type="presOf" srcId="{AD575811-9794-4819-AE71-D0324CE87CD6}" destId="{195A3358-8C27-424E-850B-2578FBA3D58C}" srcOrd="0" destOrd="0" presId="urn:microsoft.com/office/officeart/2005/8/layout/vList5"/>
    <dgm:cxn modelId="{53620D0A-8F6C-46E5-8A76-86A397786990}" srcId="{EBF68EF8-DD95-4E76-8406-BF32A864ECEB}" destId="{D3242512-F1D8-49DB-8B99-79F4EBB8EC0F}" srcOrd="0" destOrd="0" parTransId="{5C02014B-776F-42CC-ADC7-CF13483E4568}" sibTransId="{05319AED-BA3C-447C-BCFE-E24EB1C18C4F}"/>
    <dgm:cxn modelId="{14AF296A-DFA7-4D30-950A-2E47D2C8E111}" srcId="{6C65BEDA-9F9E-4B33-967F-A69C095D7318}" destId="{EBF68EF8-DD95-4E76-8406-BF32A864ECEB}" srcOrd="0" destOrd="0" parTransId="{BA57FF8D-FD2D-4DFE-8E1A-FBF55FA1942B}" sibTransId="{9F9FFFE7-F836-4EFE-830F-74B01AED9E4A}"/>
    <dgm:cxn modelId="{B448925E-15C5-4DEA-B4D4-E65759F40A1C}" type="presParOf" srcId="{764B4D0B-B411-43B7-A7DC-10568B5945C9}" destId="{D0E9E5EC-861E-4284-8C81-6473F9C8B034}" srcOrd="0" destOrd="0" presId="urn:microsoft.com/office/officeart/2005/8/layout/vList5"/>
    <dgm:cxn modelId="{AA945EB1-9638-45BF-802B-82569CC338A6}" type="presParOf" srcId="{D0E9E5EC-861E-4284-8C81-6473F9C8B034}" destId="{D7B03422-6F8D-4A25-9911-333A3D9EB85E}" srcOrd="0" destOrd="0" presId="urn:microsoft.com/office/officeart/2005/8/layout/vList5"/>
    <dgm:cxn modelId="{139D9926-7856-436B-9D8E-1C51C60BAC8B}" type="presParOf" srcId="{D0E9E5EC-861E-4284-8C81-6473F9C8B034}" destId="{A677D9AC-9BA5-47E4-B320-4375ED3AB884}" srcOrd="1" destOrd="0" presId="urn:microsoft.com/office/officeart/2005/8/layout/vList5"/>
    <dgm:cxn modelId="{6D2AC63A-C40E-4F09-A6D7-1FDA3AAA3BF4}" type="presParOf" srcId="{764B4D0B-B411-43B7-A7DC-10568B5945C9}" destId="{BB17610A-FD95-4179-8122-2C73D6AA0F92}" srcOrd="1" destOrd="0" presId="urn:microsoft.com/office/officeart/2005/8/layout/vList5"/>
    <dgm:cxn modelId="{B1A2D4A3-AAB2-433A-8646-FDE3C57BFDBD}" type="presParOf" srcId="{764B4D0B-B411-43B7-A7DC-10568B5945C9}" destId="{26EA5FFD-CF3A-4449-8E08-C6A3A881E6F9}" srcOrd="2" destOrd="0" presId="urn:microsoft.com/office/officeart/2005/8/layout/vList5"/>
    <dgm:cxn modelId="{668ED427-D41A-4506-A1C4-5444968A5D60}" type="presParOf" srcId="{26EA5FFD-CF3A-4449-8E08-C6A3A881E6F9}" destId="{195A3358-8C27-424E-850B-2578FBA3D58C}" srcOrd="0" destOrd="0" presId="urn:microsoft.com/office/officeart/2005/8/layout/vList5"/>
    <dgm:cxn modelId="{852E4480-B845-40CC-AD23-6DCF81735334}" type="presParOf" srcId="{26EA5FFD-CF3A-4449-8E08-C6A3A881E6F9}" destId="{AE2F1089-7124-41D3-A692-D2E490DEECE3}" srcOrd="1" destOrd="0" presId="urn:microsoft.com/office/officeart/2005/8/layout/vList5"/>
    <dgm:cxn modelId="{52AE9A9B-AB93-4F2A-AE66-D1D01D209A6D}" type="presParOf" srcId="{764B4D0B-B411-43B7-A7DC-10568B5945C9}" destId="{A28CBFF0-CAD8-44CA-89D9-298638D59281}" srcOrd="3" destOrd="0" presId="urn:microsoft.com/office/officeart/2005/8/layout/vList5"/>
    <dgm:cxn modelId="{04C74013-C793-4737-AB43-2D4468462CC5}" type="presParOf" srcId="{764B4D0B-B411-43B7-A7DC-10568B5945C9}" destId="{98F2C70F-2708-4C39-BC34-FC95E0E4B755}" srcOrd="4" destOrd="0" presId="urn:microsoft.com/office/officeart/2005/8/layout/vList5"/>
    <dgm:cxn modelId="{1ACA6583-D837-4945-A780-2417112B8C51}" type="presParOf" srcId="{98F2C70F-2708-4C39-BC34-FC95E0E4B755}" destId="{3EC27DDA-9A78-4A2B-8571-9E27BDF4CF22}" srcOrd="0" destOrd="0" presId="urn:microsoft.com/office/officeart/2005/8/layout/vList5"/>
    <dgm:cxn modelId="{FAA8D023-204A-43B5-8651-93A8984DE997}" type="presParOf" srcId="{98F2C70F-2708-4C39-BC34-FC95E0E4B755}" destId="{42F42E14-1587-42F7-A130-AB0D7E842B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1AE60C-E1FC-4578-A60E-5DC175F99417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D5D620-FE4C-4501-962F-51263A8A7FB0}">
      <dgm:prSet phldrT="[Text]" custT="1"/>
      <dgm:spPr/>
      <dgm:t>
        <a:bodyPr/>
        <a:lstStyle/>
        <a:p>
          <a:r>
            <a:rPr lang="en-US" sz="3200" dirty="0" smtClean="0">
              <a:latin typeface="Verdana" pitchFamily="34" charset="0"/>
            </a:rPr>
            <a:t>2.</a:t>
          </a:r>
          <a:endParaRPr lang="en-US" sz="3200" dirty="0">
            <a:latin typeface="Verdana" pitchFamily="34" charset="0"/>
          </a:endParaRPr>
        </a:p>
      </dgm:t>
    </dgm:pt>
    <dgm:pt modelId="{B14C4619-2CED-4E23-B69D-D0DA311F94FB}" type="parTrans" cxnId="{53778A44-56CE-4E01-925C-FA253804EA42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F89E6CB1-B849-47C7-8EA7-FBAA96B46496}" type="sibTrans" cxnId="{53778A44-56CE-4E01-925C-FA253804EA42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5E71D429-4313-4871-AE5F-638BBDEF5C14}">
      <dgm:prSet phldrT="[Text]" custT="1"/>
      <dgm:spPr/>
      <dgm:t>
        <a:bodyPr/>
        <a:lstStyle/>
        <a:p>
          <a:r>
            <a:rPr lang="en-US" sz="2400" dirty="0" smtClean="0">
              <a:latin typeface="Verdana" pitchFamily="34" charset="0"/>
            </a:rPr>
            <a:t>Individual currency for each group member</a:t>
          </a:r>
          <a:endParaRPr lang="en-US" sz="2400" dirty="0">
            <a:latin typeface="Verdana" pitchFamily="34" charset="0"/>
          </a:endParaRPr>
        </a:p>
      </dgm:t>
    </dgm:pt>
    <dgm:pt modelId="{364D4A66-D7A9-4D6C-A6DD-27B9D224DBB8}" type="parTrans" cxnId="{B1283EC6-A0F6-473B-ADD2-72D4081C58D6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4ED9F3EB-E547-4137-823F-C38D6B0F8F2C}" type="sibTrans" cxnId="{B1283EC6-A0F6-473B-ADD2-72D4081C58D6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216FF360-A271-4F3C-86B6-35E65F3D4BE5}">
      <dgm:prSet phldrT="[Text]" custT="1"/>
      <dgm:spPr/>
      <dgm:t>
        <a:bodyPr/>
        <a:lstStyle/>
        <a:p>
          <a:r>
            <a:rPr lang="en-US" sz="3200" dirty="0" smtClean="0">
              <a:latin typeface="Verdana" pitchFamily="34" charset="0"/>
            </a:rPr>
            <a:t>3.</a:t>
          </a:r>
          <a:endParaRPr lang="en-US" sz="3200" dirty="0">
            <a:latin typeface="Verdana" pitchFamily="34" charset="0"/>
          </a:endParaRPr>
        </a:p>
      </dgm:t>
    </dgm:pt>
    <dgm:pt modelId="{BB84C2E7-5396-46CB-B3B8-E8E2DCABEB88}" type="parTrans" cxnId="{0FDE18F9-644A-4E48-943D-5B9743BD830F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1965C132-A8D7-4B22-BE98-69858F321B4C}" type="sibTrans" cxnId="{0FDE18F9-644A-4E48-943D-5B9743BD830F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A199A0C2-BA2C-4A73-A882-FF4AEF533791}">
      <dgm:prSet phldrT="[Text]" custT="1"/>
      <dgm:spPr/>
      <dgm:t>
        <a:bodyPr/>
        <a:lstStyle/>
        <a:p>
          <a:r>
            <a:rPr lang="en-US" sz="2400" dirty="0" smtClean="0">
              <a:latin typeface="Verdana" pitchFamily="34" charset="0"/>
            </a:rPr>
            <a:t>Providing Credit System for sending SMS</a:t>
          </a:r>
          <a:endParaRPr lang="en-US" sz="2400" dirty="0">
            <a:latin typeface="Verdana" pitchFamily="34" charset="0"/>
          </a:endParaRPr>
        </a:p>
      </dgm:t>
    </dgm:pt>
    <dgm:pt modelId="{9CD51A3C-5A07-4667-8D2F-570B6C088B23}" type="parTrans" cxnId="{716F7088-2367-40E5-B9A8-4DBC1EFEE17E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6A98279E-6AAF-4F6A-813E-5533EEB9818F}" type="sibTrans" cxnId="{716F7088-2367-40E5-B9A8-4DBC1EFEE17E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96244AC6-942C-421D-8925-9429E7129D9E}">
      <dgm:prSet phldrT="[Text]" custT="1"/>
      <dgm:spPr/>
      <dgm:t>
        <a:bodyPr/>
        <a:lstStyle/>
        <a:p>
          <a:r>
            <a:rPr lang="en-US" sz="3200" dirty="0" smtClean="0">
              <a:latin typeface="Verdana" pitchFamily="34" charset="0"/>
            </a:rPr>
            <a:t>1.</a:t>
          </a:r>
          <a:endParaRPr lang="en-US" sz="3200" dirty="0">
            <a:latin typeface="Verdana" pitchFamily="34" charset="0"/>
          </a:endParaRPr>
        </a:p>
      </dgm:t>
    </dgm:pt>
    <dgm:pt modelId="{2AD7F5AA-4F5F-4586-B9F0-3D912F383DAE}" type="parTrans" cxnId="{8482DA50-CED3-4D33-BA96-540BBFCA11B1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D1DA4AF3-29E4-4348-A10B-0ED07745BC8F}" type="sibTrans" cxnId="{8482DA50-CED3-4D33-BA96-540BBFCA11B1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3C11FD22-7DF2-450A-B7A4-1E820BE261B3}">
      <dgm:prSet phldrT="[Text]" custT="1"/>
      <dgm:spPr/>
      <dgm:t>
        <a:bodyPr/>
        <a:lstStyle/>
        <a:p>
          <a:r>
            <a:rPr lang="en-US" sz="2400" dirty="0" smtClean="0">
              <a:latin typeface="Verdana" pitchFamily="34" charset="0"/>
            </a:rPr>
            <a:t>Finding friends through GPRS</a:t>
          </a:r>
          <a:endParaRPr lang="en-US" sz="2400" dirty="0">
            <a:latin typeface="Verdana" pitchFamily="34" charset="0"/>
          </a:endParaRPr>
        </a:p>
      </dgm:t>
    </dgm:pt>
    <dgm:pt modelId="{61616BA0-40D2-4958-8FFE-09E3A9E5776B}" type="parTrans" cxnId="{01D47443-AD43-45F4-83AC-ABF5460B881B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009B6413-7A36-4198-B4D7-77D6649F2FDE}" type="sibTrans" cxnId="{01D47443-AD43-45F4-83AC-ABF5460B881B}">
      <dgm:prSet/>
      <dgm:spPr/>
      <dgm:t>
        <a:bodyPr/>
        <a:lstStyle/>
        <a:p>
          <a:endParaRPr lang="en-US" sz="1400">
            <a:latin typeface="Verdana" pitchFamily="34" charset="0"/>
          </a:endParaRPr>
        </a:p>
      </dgm:t>
    </dgm:pt>
    <dgm:pt modelId="{5091B3E6-65DE-40A5-910B-253A7252BCA8}" type="pres">
      <dgm:prSet presAssocID="{401AE60C-E1FC-4578-A60E-5DC175F994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FF455C-5A87-411E-85AC-70CCD9F1D49E}" type="pres">
      <dgm:prSet presAssocID="{96244AC6-942C-421D-8925-9429E7129D9E}" presName="linNode" presStyleCnt="0"/>
      <dgm:spPr/>
    </dgm:pt>
    <dgm:pt modelId="{B1F15B47-69A0-40C9-A8A9-BC3A223C649C}" type="pres">
      <dgm:prSet presAssocID="{96244AC6-942C-421D-8925-9429E7129D9E}" presName="parentText" presStyleLbl="node1" presStyleIdx="0" presStyleCnt="3" custScaleX="545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675D3-CE21-4342-8FC3-975885369697}" type="pres">
      <dgm:prSet presAssocID="{96244AC6-942C-421D-8925-9429E7129D9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B4A19-64DD-4B25-8642-12AA4A529CAE}" type="pres">
      <dgm:prSet presAssocID="{D1DA4AF3-29E4-4348-A10B-0ED07745BC8F}" presName="sp" presStyleCnt="0"/>
      <dgm:spPr/>
    </dgm:pt>
    <dgm:pt modelId="{B8C5C04D-5E92-4B9D-AFF1-9102DDB614CC}" type="pres">
      <dgm:prSet presAssocID="{24D5D620-FE4C-4501-962F-51263A8A7FB0}" presName="linNode" presStyleCnt="0"/>
      <dgm:spPr/>
    </dgm:pt>
    <dgm:pt modelId="{8716753C-D48B-4190-8ECF-4D043892A851}" type="pres">
      <dgm:prSet presAssocID="{24D5D620-FE4C-4501-962F-51263A8A7FB0}" presName="parentText" presStyleLbl="node1" presStyleIdx="1" presStyleCnt="3" custScaleX="545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37C6B-CB24-4D7F-8195-36F33908F0F9}" type="pres">
      <dgm:prSet presAssocID="{24D5D620-FE4C-4501-962F-51263A8A7FB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804FC-F8EF-4012-87DD-C3E148433F0A}" type="pres">
      <dgm:prSet presAssocID="{F89E6CB1-B849-47C7-8EA7-FBAA96B46496}" presName="sp" presStyleCnt="0"/>
      <dgm:spPr/>
    </dgm:pt>
    <dgm:pt modelId="{06B8AA67-9E90-4BBC-A38F-04D4B2105D30}" type="pres">
      <dgm:prSet presAssocID="{216FF360-A271-4F3C-86B6-35E65F3D4BE5}" presName="linNode" presStyleCnt="0"/>
      <dgm:spPr/>
    </dgm:pt>
    <dgm:pt modelId="{AAD27B73-1B37-400C-9770-0E71891E56AD}" type="pres">
      <dgm:prSet presAssocID="{216FF360-A271-4F3C-86B6-35E65F3D4BE5}" presName="parentText" presStyleLbl="node1" presStyleIdx="2" presStyleCnt="3" custScaleX="545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D9228-1DAA-4E8C-9694-F299649F4824}" type="pres">
      <dgm:prSet presAssocID="{216FF360-A271-4F3C-86B6-35E65F3D4BE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44584-E59C-49CD-8843-A6753E720449}" type="presOf" srcId="{3C11FD22-7DF2-450A-B7A4-1E820BE261B3}" destId="{5AA675D3-CE21-4342-8FC3-975885369697}" srcOrd="0" destOrd="0" presId="urn:microsoft.com/office/officeart/2005/8/layout/vList5"/>
    <dgm:cxn modelId="{5EC70579-1CBD-4E16-9C40-D75ECCE52058}" type="presOf" srcId="{96244AC6-942C-421D-8925-9429E7129D9E}" destId="{B1F15B47-69A0-40C9-A8A9-BC3A223C649C}" srcOrd="0" destOrd="0" presId="urn:microsoft.com/office/officeart/2005/8/layout/vList5"/>
    <dgm:cxn modelId="{B1283EC6-A0F6-473B-ADD2-72D4081C58D6}" srcId="{24D5D620-FE4C-4501-962F-51263A8A7FB0}" destId="{5E71D429-4313-4871-AE5F-638BBDEF5C14}" srcOrd="0" destOrd="0" parTransId="{364D4A66-D7A9-4D6C-A6DD-27B9D224DBB8}" sibTransId="{4ED9F3EB-E547-4137-823F-C38D6B0F8F2C}"/>
    <dgm:cxn modelId="{01D47443-AD43-45F4-83AC-ABF5460B881B}" srcId="{96244AC6-942C-421D-8925-9429E7129D9E}" destId="{3C11FD22-7DF2-450A-B7A4-1E820BE261B3}" srcOrd="0" destOrd="0" parTransId="{61616BA0-40D2-4958-8FFE-09E3A9E5776B}" sibTransId="{009B6413-7A36-4198-B4D7-77D6649F2FDE}"/>
    <dgm:cxn modelId="{3F65729E-93AD-487E-9555-20F9CE412FC3}" type="presOf" srcId="{216FF360-A271-4F3C-86B6-35E65F3D4BE5}" destId="{AAD27B73-1B37-400C-9770-0E71891E56AD}" srcOrd="0" destOrd="0" presId="urn:microsoft.com/office/officeart/2005/8/layout/vList5"/>
    <dgm:cxn modelId="{77E7EE76-2EA4-44D1-BEBF-354AF1F561E6}" type="presOf" srcId="{5E71D429-4313-4871-AE5F-638BBDEF5C14}" destId="{63237C6B-CB24-4D7F-8195-36F33908F0F9}" srcOrd="0" destOrd="0" presId="urn:microsoft.com/office/officeart/2005/8/layout/vList5"/>
    <dgm:cxn modelId="{71AE27AD-964E-4E87-946A-D9520E1C4308}" type="presOf" srcId="{A199A0C2-BA2C-4A73-A882-FF4AEF533791}" destId="{09ED9228-1DAA-4E8C-9694-F299649F4824}" srcOrd="0" destOrd="0" presId="urn:microsoft.com/office/officeart/2005/8/layout/vList5"/>
    <dgm:cxn modelId="{0FDE18F9-644A-4E48-943D-5B9743BD830F}" srcId="{401AE60C-E1FC-4578-A60E-5DC175F99417}" destId="{216FF360-A271-4F3C-86B6-35E65F3D4BE5}" srcOrd="2" destOrd="0" parTransId="{BB84C2E7-5396-46CB-B3B8-E8E2DCABEB88}" sibTransId="{1965C132-A8D7-4B22-BE98-69858F321B4C}"/>
    <dgm:cxn modelId="{7095F1BF-7251-43E1-BE5B-10342D909FAF}" type="presOf" srcId="{401AE60C-E1FC-4578-A60E-5DC175F99417}" destId="{5091B3E6-65DE-40A5-910B-253A7252BCA8}" srcOrd="0" destOrd="0" presId="urn:microsoft.com/office/officeart/2005/8/layout/vList5"/>
    <dgm:cxn modelId="{716F7088-2367-40E5-B9A8-4DBC1EFEE17E}" srcId="{216FF360-A271-4F3C-86B6-35E65F3D4BE5}" destId="{A199A0C2-BA2C-4A73-A882-FF4AEF533791}" srcOrd="0" destOrd="0" parTransId="{9CD51A3C-5A07-4667-8D2F-570B6C088B23}" sibTransId="{6A98279E-6AAF-4F6A-813E-5533EEB9818F}"/>
    <dgm:cxn modelId="{8482DA50-CED3-4D33-BA96-540BBFCA11B1}" srcId="{401AE60C-E1FC-4578-A60E-5DC175F99417}" destId="{96244AC6-942C-421D-8925-9429E7129D9E}" srcOrd="0" destOrd="0" parTransId="{2AD7F5AA-4F5F-4586-B9F0-3D912F383DAE}" sibTransId="{D1DA4AF3-29E4-4348-A10B-0ED07745BC8F}"/>
    <dgm:cxn modelId="{6E787D65-BD21-4DB0-980E-C4952B9B2EAB}" type="presOf" srcId="{24D5D620-FE4C-4501-962F-51263A8A7FB0}" destId="{8716753C-D48B-4190-8ECF-4D043892A851}" srcOrd="0" destOrd="0" presId="urn:microsoft.com/office/officeart/2005/8/layout/vList5"/>
    <dgm:cxn modelId="{53778A44-56CE-4E01-925C-FA253804EA42}" srcId="{401AE60C-E1FC-4578-A60E-5DC175F99417}" destId="{24D5D620-FE4C-4501-962F-51263A8A7FB0}" srcOrd="1" destOrd="0" parTransId="{B14C4619-2CED-4E23-B69D-D0DA311F94FB}" sibTransId="{F89E6CB1-B849-47C7-8EA7-FBAA96B46496}"/>
    <dgm:cxn modelId="{B32E1C0B-C60D-4D4A-B3B5-CF08DA47752D}" type="presParOf" srcId="{5091B3E6-65DE-40A5-910B-253A7252BCA8}" destId="{66FF455C-5A87-411E-85AC-70CCD9F1D49E}" srcOrd="0" destOrd="0" presId="urn:microsoft.com/office/officeart/2005/8/layout/vList5"/>
    <dgm:cxn modelId="{0F910F3C-E037-4E00-ABF8-AC8E519A4903}" type="presParOf" srcId="{66FF455C-5A87-411E-85AC-70CCD9F1D49E}" destId="{B1F15B47-69A0-40C9-A8A9-BC3A223C649C}" srcOrd="0" destOrd="0" presId="urn:microsoft.com/office/officeart/2005/8/layout/vList5"/>
    <dgm:cxn modelId="{D87E7787-35D3-4C54-AFB1-5C01F65713C5}" type="presParOf" srcId="{66FF455C-5A87-411E-85AC-70CCD9F1D49E}" destId="{5AA675D3-CE21-4342-8FC3-975885369697}" srcOrd="1" destOrd="0" presId="urn:microsoft.com/office/officeart/2005/8/layout/vList5"/>
    <dgm:cxn modelId="{2C772F93-7F79-45F1-8C58-766FA32B2B18}" type="presParOf" srcId="{5091B3E6-65DE-40A5-910B-253A7252BCA8}" destId="{C0EB4A19-64DD-4B25-8642-12AA4A529CAE}" srcOrd="1" destOrd="0" presId="urn:microsoft.com/office/officeart/2005/8/layout/vList5"/>
    <dgm:cxn modelId="{9B79196B-830E-4E73-82BD-DEDACA53C34C}" type="presParOf" srcId="{5091B3E6-65DE-40A5-910B-253A7252BCA8}" destId="{B8C5C04D-5E92-4B9D-AFF1-9102DDB614CC}" srcOrd="2" destOrd="0" presId="urn:microsoft.com/office/officeart/2005/8/layout/vList5"/>
    <dgm:cxn modelId="{212049C7-4519-49EF-AF66-2F5A542B772C}" type="presParOf" srcId="{B8C5C04D-5E92-4B9D-AFF1-9102DDB614CC}" destId="{8716753C-D48B-4190-8ECF-4D043892A851}" srcOrd="0" destOrd="0" presId="urn:microsoft.com/office/officeart/2005/8/layout/vList5"/>
    <dgm:cxn modelId="{3E4A8DFC-E549-42ED-89C5-FE6C4C1BB6DF}" type="presParOf" srcId="{B8C5C04D-5E92-4B9D-AFF1-9102DDB614CC}" destId="{63237C6B-CB24-4D7F-8195-36F33908F0F9}" srcOrd="1" destOrd="0" presId="urn:microsoft.com/office/officeart/2005/8/layout/vList5"/>
    <dgm:cxn modelId="{765EEADE-A849-4A10-B456-82AC6AC2143F}" type="presParOf" srcId="{5091B3E6-65DE-40A5-910B-253A7252BCA8}" destId="{8CC804FC-F8EF-4012-87DD-C3E148433F0A}" srcOrd="3" destOrd="0" presId="urn:microsoft.com/office/officeart/2005/8/layout/vList5"/>
    <dgm:cxn modelId="{5F4E8B06-ABC8-46EB-A75A-0BB4E19C0DC7}" type="presParOf" srcId="{5091B3E6-65DE-40A5-910B-253A7252BCA8}" destId="{06B8AA67-9E90-4BBC-A38F-04D4B2105D30}" srcOrd="4" destOrd="0" presId="urn:microsoft.com/office/officeart/2005/8/layout/vList5"/>
    <dgm:cxn modelId="{5E6F7C8A-3C5E-4C73-9954-5E1E324383F3}" type="presParOf" srcId="{06B8AA67-9E90-4BBC-A38F-04D4B2105D30}" destId="{AAD27B73-1B37-400C-9770-0E71891E56AD}" srcOrd="0" destOrd="0" presId="urn:microsoft.com/office/officeart/2005/8/layout/vList5"/>
    <dgm:cxn modelId="{860556A0-31D7-466E-8164-A551DD832600}" type="presParOf" srcId="{06B8AA67-9E90-4BBC-A38F-04D4B2105D30}" destId="{09ED9228-1DAA-4E8C-9694-F299649F4824}" srcOrd="1" destOrd="0" presId="urn:microsoft.com/office/officeart/2005/8/layout/vList5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3E19AE-ED75-4373-9316-E35279CE3DC3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D26A55-D799-4C10-B296-44A01AD23FED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1.</a:t>
          </a:r>
          <a:endParaRPr lang="en-US" sz="1800" dirty="0">
            <a:latin typeface="Verdana" pitchFamily="34" charset="0"/>
          </a:endParaRPr>
        </a:p>
      </dgm:t>
    </dgm:pt>
    <dgm:pt modelId="{B8781E3D-75B5-44E7-8CD8-B8D292A212BB}" type="parTrans" cxnId="{56407A8E-A4EB-4823-9C3E-A804598819F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2F7FAB17-B68B-41D0-8125-A70D83535315}" type="sibTrans" cxnId="{56407A8E-A4EB-4823-9C3E-A804598819F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0F74DA8-86DC-4AE8-B797-D7F205EDDCEB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1"/>
            </a:rPr>
            <a:t>www.souptonuts.sourceforge.net</a:t>
          </a:r>
          <a:endParaRPr lang="en-US" sz="1800" dirty="0">
            <a:latin typeface="Verdana" pitchFamily="34" charset="0"/>
          </a:endParaRPr>
        </a:p>
      </dgm:t>
    </dgm:pt>
    <dgm:pt modelId="{E6AF1284-53C6-4847-A3D3-483E58879710}" type="parTrans" cxnId="{6DE2FA0C-FFE4-4B29-99DB-5F54D45DF374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464FE45D-B5ED-46C0-A2E8-8566D55D7BBC}" type="sibTrans" cxnId="{6DE2FA0C-FFE4-4B29-99DB-5F54D45DF374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690C4D4-A15C-4F78-90EE-6CA691A2C90B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2"/>
            </a:rPr>
            <a:t>www.rubyonrails.com</a:t>
          </a:r>
          <a:endParaRPr lang="en-US" sz="1800" dirty="0">
            <a:latin typeface="Verdana" pitchFamily="34" charset="0"/>
          </a:endParaRPr>
        </a:p>
      </dgm:t>
    </dgm:pt>
    <dgm:pt modelId="{6AED49C0-61EB-4464-BA7B-170C65C8924C}" type="parTrans" cxnId="{70AA447A-B482-42A0-9A2F-F826DD26774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9456C17-B8AB-44F8-8251-97CA363B8E3D}" type="sibTrans" cxnId="{70AA447A-B482-42A0-9A2F-F826DD26774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20482C7-DE3B-48D5-BF4B-5AB69EBE7D05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3"/>
            </a:rPr>
            <a:t>www.android.com</a:t>
          </a:r>
          <a:r>
            <a:rPr lang="en-US" sz="1800" smtClean="0">
              <a:latin typeface="Verdana" pitchFamily="34" charset="0"/>
            </a:rPr>
            <a:t> </a:t>
          </a:r>
          <a:endParaRPr lang="en-US" sz="1800" dirty="0">
            <a:latin typeface="Verdana" pitchFamily="34" charset="0"/>
          </a:endParaRPr>
        </a:p>
      </dgm:t>
    </dgm:pt>
    <dgm:pt modelId="{0E89D206-EF61-41C5-A974-04CFAD69EF12}" type="parTrans" cxnId="{7175DD28-4D90-4FF1-89FC-53224E465A5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A3F305BC-B02B-4043-840B-63B5E7ACE82A}" type="sibTrans" cxnId="{7175DD28-4D90-4FF1-89FC-53224E465A5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80917A0-92AC-4A63-8B75-536F98E8548B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4"/>
            </a:rPr>
            <a:t>www.googlehandsetalliance.com</a:t>
          </a:r>
          <a:endParaRPr lang="en-US" sz="1800" dirty="0">
            <a:latin typeface="Verdana" pitchFamily="34" charset="0"/>
          </a:endParaRPr>
        </a:p>
      </dgm:t>
    </dgm:pt>
    <dgm:pt modelId="{C4940C6F-B3D0-433F-B17F-39F488477CEF}" type="parTrans" cxnId="{91E2D218-768D-4DB4-989F-70200513D5A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FEE0C309-E660-4835-95FC-017D11647FAD}" type="sibTrans" cxnId="{91E2D218-768D-4DB4-989F-70200513D5A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E8CFD9F-35AB-42BA-B9C1-AB8EBBE210B2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5"/>
            </a:rPr>
            <a:t>www.sqlitebrowser.sourceforge.net</a:t>
          </a:r>
          <a:endParaRPr lang="en-US" sz="1800" dirty="0">
            <a:latin typeface="Verdana" pitchFamily="34" charset="0"/>
          </a:endParaRPr>
        </a:p>
      </dgm:t>
    </dgm:pt>
    <dgm:pt modelId="{C7EB1612-2ECF-415D-8AA0-3E5C432C985B}" type="parTrans" cxnId="{1DD84409-78CB-4A30-8B58-E5E507F3053A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3E7F6079-DB84-463C-BF91-A2AA3D6497C6}" type="sibTrans" cxnId="{1DD84409-78CB-4A30-8B58-E5E507F3053A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411520A-64F8-412A-A9BC-3796F9AD1D62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5.</a:t>
          </a:r>
          <a:endParaRPr lang="en-US" sz="1800" dirty="0">
            <a:latin typeface="Verdana" pitchFamily="34" charset="0"/>
          </a:endParaRPr>
        </a:p>
      </dgm:t>
    </dgm:pt>
    <dgm:pt modelId="{ADFFEED9-FA54-4603-9B41-B5B365F238B4}" type="parTrans" cxnId="{8126D16D-D971-4674-9BAF-44AFFA989F5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A971F5AD-F8C2-47AA-92B7-79BE27AB43D9}" type="sibTrans" cxnId="{8126D16D-D971-4674-9BAF-44AFFA989F5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AFB59F61-2A7E-4656-BECD-5046285B3EB6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6"/>
            </a:rPr>
            <a:t>www.dev.mysql.com</a:t>
          </a:r>
          <a:endParaRPr lang="en-US" sz="1800" dirty="0">
            <a:latin typeface="Verdana" pitchFamily="34" charset="0"/>
          </a:endParaRPr>
        </a:p>
      </dgm:t>
    </dgm:pt>
    <dgm:pt modelId="{D51BA544-3F5D-404E-888C-7C171003BD4B}" type="parTrans" cxnId="{33538C54-9582-4513-AA0F-804030E9AB3A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ED50DDA8-C7FA-4D86-ADAC-B46DFFFC2B6C}" type="sibTrans" cxnId="{33538C54-9582-4513-AA0F-804030E9AB3A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1BB1CCF-485D-4D03-9A12-187AEE0804B9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7"/>
            </a:rPr>
            <a:t>www.mysql.com</a:t>
          </a:r>
          <a:endParaRPr lang="en-US" sz="1800" dirty="0">
            <a:latin typeface="Verdana" pitchFamily="34" charset="0"/>
          </a:endParaRPr>
        </a:p>
      </dgm:t>
    </dgm:pt>
    <dgm:pt modelId="{D037F809-BECF-4555-B835-AC5F9AA0E18E}" type="parTrans" cxnId="{E3748707-424E-45B1-B729-63FAAFCF8420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CCA3AFB-AA61-4CDB-9547-9EC77BAD3978}" type="sibTrans" cxnId="{E3748707-424E-45B1-B729-63FAAFCF8420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E9C2A7F9-D270-4C8A-AE27-19234065E634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8"/>
            </a:rPr>
            <a:t>www.guides.rubyonrails.org</a:t>
          </a:r>
          <a:endParaRPr lang="en-US" sz="1800" dirty="0">
            <a:latin typeface="Verdana" pitchFamily="34" charset="0"/>
          </a:endParaRPr>
        </a:p>
      </dgm:t>
    </dgm:pt>
    <dgm:pt modelId="{AD709C20-8804-4848-B8BB-E190639E2B3F}" type="parTrans" cxnId="{2E839D41-690E-4FEC-9ECE-BEE9CBDAC1E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59835A5-DEE4-4AD9-AF83-96C4C1DA60AA}" type="sibTrans" cxnId="{2E839D41-690E-4FEC-9ECE-BEE9CBDAC1E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2878E00E-9CCD-4F3E-8139-AF86EB87B931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9"/>
            </a:rPr>
            <a:t>www.tutorized.com</a:t>
          </a:r>
          <a:endParaRPr lang="en-US" sz="1800" dirty="0">
            <a:latin typeface="Verdana" pitchFamily="34" charset="0"/>
          </a:endParaRPr>
        </a:p>
      </dgm:t>
    </dgm:pt>
    <dgm:pt modelId="{AC34840B-D4E6-43C1-B0B0-166F1FF9CB7F}" type="parTrans" cxnId="{664E4876-BABB-4265-A4BE-F3C0215DDFB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61EBE4CB-49D5-45C9-A3CF-0428D6ECC695}" type="sibTrans" cxnId="{664E4876-BABB-4265-A4BE-F3C0215DDFB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0CD6B94-3FFB-4C1B-9E70-F79DA2A3CFAD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10.</a:t>
          </a:r>
          <a:endParaRPr lang="en-US" sz="1800" dirty="0">
            <a:latin typeface="Verdana" pitchFamily="34" charset="0"/>
          </a:endParaRPr>
        </a:p>
      </dgm:t>
    </dgm:pt>
    <dgm:pt modelId="{683A1FAA-ED69-466E-BE84-5CADA5A89A9F}" type="parTrans" cxnId="{9DD53C51-DEE6-4700-B09D-443C0576728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06AC0B0-D5AA-4F5F-9339-60647FE0E437}" type="sibTrans" cxnId="{9DD53C51-DEE6-4700-B09D-443C0576728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E15AA48-DAED-43CD-B8DD-85CC69A32C5B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10"/>
            </a:rPr>
            <a:t>www.startvbdotnet.com</a:t>
          </a:r>
          <a:endParaRPr lang="en-US" sz="1800" dirty="0">
            <a:latin typeface="Verdana" pitchFamily="34" charset="0"/>
          </a:endParaRPr>
        </a:p>
      </dgm:t>
    </dgm:pt>
    <dgm:pt modelId="{1931B44A-250E-48CF-9CAD-ECF2E3484E94}" type="parTrans" cxnId="{A51B6CFA-D5D7-48EA-9989-F6C8A2AFE85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6CFCDE39-B676-4830-BC5A-E1D4E4A8DD70}" type="sibTrans" cxnId="{A51B6CFA-D5D7-48EA-9989-F6C8A2AFE85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2C366CC-C577-4E5E-A1D0-5C0127ECDB1F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11"/>
            </a:rPr>
            <a:t>www.aspnet.com</a:t>
          </a:r>
          <a:endParaRPr lang="en-US" sz="1800" dirty="0">
            <a:latin typeface="Verdana" pitchFamily="34" charset="0"/>
          </a:endParaRPr>
        </a:p>
      </dgm:t>
    </dgm:pt>
    <dgm:pt modelId="{6CF050D0-6511-49DB-8AD8-1CC6962EA6DC}" type="parTrans" cxnId="{81864107-C1FC-43FC-9A4D-268C0A4D55B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9C0EE6AD-889E-4C72-9F64-6AD266289F91}" type="sibTrans" cxnId="{81864107-C1FC-43FC-9A4D-268C0A4D55B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04BCF73-5FBE-47A7-ACBF-9C4AE0A96B15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12"/>
            </a:rPr>
            <a:t>www.en.wiki.org</a:t>
          </a:r>
          <a:endParaRPr lang="en-US" sz="1800" dirty="0">
            <a:latin typeface="Verdana" pitchFamily="34" charset="0"/>
          </a:endParaRPr>
        </a:p>
      </dgm:t>
    </dgm:pt>
    <dgm:pt modelId="{D12AC3B8-592C-4DA8-98F0-F3052CDE1648}" type="parTrans" cxnId="{AE96424A-566C-405D-A3B8-707DF2852EB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9D5E4BE1-D4CF-4D9E-9353-0D779B14EBC6}" type="sibTrans" cxnId="{AE96424A-566C-405D-A3B8-707DF2852EB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5DE888B3-B14E-47C2-AF38-CEB8F1DF2F59}">
      <dgm:prSet custT="1"/>
      <dgm:spPr/>
      <dgm:t>
        <a:bodyPr/>
        <a:lstStyle/>
        <a:p>
          <a:r>
            <a:rPr lang="en-US" sz="1800" smtClean="0">
              <a:latin typeface="Verdana" pitchFamily="34" charset="0"/>
              <a:hlinkClick xmlns:r="http://schemas.openxmlformats.org/officeDocument/2006/relationships" r:id="rId13"/>
            </a:rPr>
            <a:t>www.allenbrowne.com</a:t>
          </a:r>
          <a:endParaRPr lang="en-US" sz="1800" dirty="0">
            <a:latin typeface="Verdana" pitchFamily="34" charset="0"/>
          </a:endParaRPr>
        </a:p>
      </dgm:t>
    </dgm:pt>
    <dgm:pt modelId="{EC7C4BA1-AF92-4986-9B4D-2A1B430CF659}" type="parTrans" cxnId="{AA391322-5AC3-460E-AE11-488AD3EA63A5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4B398DB1-A133-452F-8565-2338FF6CE102}" type="sibTrans" cxnId="{AA391322-5AC3-460E-AE11-488AD3EA63A5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2AF9A93-FC70-49C8-A6B7-F99677D43742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2.</a:t>
          </a:r>
          <a:endParaRPr lang="en-US" sz="1800" dirty="0">
            <a:latin typeface="Verdana" pitchFamily="34" charset="0"/>
          </a:endParaRPr>
        </a:p>
      </dgm:t>
    </dgm:pt>
    <dgm:pt modelId="{33E23005-2139-4715-B80C-D167D1290066}" type="parTrans" cxnId="{2F07E76D-1059-4563-B1E7-E4E958B3EBD7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499DBD6-A374-47E3-9347-1BAC3DED479B}" type="sibTrans" cxnId="{2F07E76D-1059-4563-B1E7-E4E958B3EBD7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C75F785-517B-4983-9E72-E9C4290AFB4F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3.</a:t>
          </a:r>
          <a:endParaRPr lang="en-US" sz="1800" dirty="0">
            <a:latin typeface="Verdana" pitchFamily="34" charset="0"/>
          </a:endParaRPr>
        </a:p>
      </dgm:t>
    </dgm:pt>
    <dgm:pt modelId="{B1612511-16DF-453C-B5CC-81A71F6F0A14}" type="parTrans" cxnId="{824690DF-218C-4253-B0D6-E64866F3B583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C5631D83-FCEA-455D-BE44-2B93F42F269A}" type="sibTrans" cxnId="{824690DF-218C-4253-B0D6-E64866F3B583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1A04967-BDC2-41E4-889E-94DDBB70C2B9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4.</a:t>
          </a:r>
          <a:endParaRPr lang="en-US" sz="1800" dirty="0">
            <a:latin typeface="Verdana" pitchFamily="34" charset="0"/>
          </a:endParaRPr>
        </a:p>
      </dgm:t>
    </dgm:pt>
    <dgm:pt modelId="{E3380E92-6164-4571-A35D-DCFAC1A21341}" type="parTrans" cxnId="{6A7B0146-E757-416F-A7A4-7B9F484FDC5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E6741F59-343C-4EBA-A9FC-299AF5A7EE86}" type="sibTrans" cxnId="{6A7B0146-E757-416F-A7A4-7B9F484FDC5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B15B343-655B-4A7F-94BA-1F6C5E259FD3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6.</a:t>
          </a:r>
          <a:endParaRPr lang="en-US" sz="1800" dirty="0">
            <a:latin typeface="Verdana" pitchFamily="34" charset="0"/>
          </a:endParaRPr>
        </a:p>
      </dgm:t>
    </dgm:pt>
    <dgm:pt modelId="{72E0E0A8-BB36-49B5-AB48-9D468B1F22AB}" type="parTrans" cxnId="{C5B27276-5FE7-478D-86C1-A4B68EEE5917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DF3CF813-BD87-4BC6-940A-3AC1E20BBA8B}" type="sibTrans" cxnId="{C5B27276-5FE7-478D-86C1-A4B68EEE5917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E7110561-7CE9-413A-AAB3-EC1339498BD4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7.</a:t>
          </a:r>
          <a:endParaRPr lang="en-US" sz="1800" dirty="0">
            <a:latin typeface="Verdana" pitchFamily="34" charset="0"/>
          </a:endParaRPr>
        </a:p>
      </dgm:t>
    </dgm:pt>
    <dgm:pt modelId="{645BF590-91AE-4A32-8EAB-AA63BE61BD21}" type="parTrans" cxnId="{D5FCCBB2-EE2F-4CF1-9FAB-4DACD006B0C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8F4752B-1881-4AC1-AA5A-1DE2F55FEE5B}" type="sibTrans" cxnId="{D5FCCBB2-EE2F-4CF1-9FAB-4DACD006B0C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01B6642-44D7-49E5-99CD-424F730AECB6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8.</a:t>
          </a:r>
          <a:endParaRPr lang="en-US" sz="1800" dirty="0">
            <a:latin typeface="Verdana" pitchFamily="34" charset="0"/>
          </a:endParaRPr>
        </a:p>
      </dgm:t>
    </dgm:pt>
    <dgm:pt modelId="{88A9E8B0-21D7-4D11-B320-9808CEF86996}" type="parTrans" cxnId="{72B51F9E-0A95-4217-9959-58C5A6C3449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6BC418CF-940B-41DA-BA14-E0501F23E7B3}" type="sibTrans" cxnId="{72B51F9E-0A95-4217-9959-58C5A6C3449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4966D105-1C43-4C7A-B930-6D39BBABF306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9.</a:t>
          </a:r>
          <a:endParaRPr lang="en-US" sz="1800" dirty="0">
            <a:latin typeface="Verdana" pitchFamily="34" charset="0"/>
          </a:endParaRPr>
        </a:p>
      </dgm:t>
    </dgm:pt>
    <dgm:pt modelId="{E3B25261-04C2-42B5-A679-6AFAE3309D76}" type="parTrans" cxnId="{D83D692E-33E8-47FE-8478-D0FD339FF15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3A30C01E-58A6-45F4-9871-EA8571BF1630}" type="sibTrans" cxnId="{D83D692E-33E8-47FE-8478-D0FD339FF15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5AE92621-B64C-4E50-A2C1-6B93E11EAE8D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11.</a:t>
          </a:r>
          <a:endParaRPr lang="en-US" sz="1800" dirty="0">
            <a:latin typeface="Verdana" pitchFamily="34" charset="0"/>
          </a:endParaRPr>
        </a:p>
      </dgm:t>
    </dgm:pt>
    <dgm:pt modelId="{C341ACD9-9C8D-42C9-A2EE-760DC5FF59E1}" type="parTrans" cxnId="{165A6438-EE11-428F-9D6B-F517AC7D3F57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9F4AD48F-8C92-4DFB-9098-4A2AD8AF2D86}" type="sibTrans" cxnId="{165A6438-EE11-428F-9D6B-F517AC7D3F57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5C2C6EE2-74FD-457A-975E-F280FD8E9BC3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12.</a:t>
          </a:r>
          <a:endParaRPr lang="en-US" sz="1800" dirty="0">
            <a:latin typeface="Verdana" pitchFamily="34" charset="0"/>
          </a:endParaRPr>
        </a:p>
      </dgm:t>
    </dgm:pt>
    <dgm:pt modelId="{F7737D9A-89AD-440D-839A-930F27579225}" type="parTrans" cxnId="{F2E189D5-4186-415A-B25C-22B78A15C63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E610519-EF13-4438-AA65-AB80117620F6}" type="sibTrans" cxnId="{F2E189D5-4186-415A-B25C-22B78A15C63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4F721004-7F04-4BE0-8692-9CE9C2240D10}">
      <dgm:prSet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13.</a:t>
          </a:r>
          <a:endParaRPr lang="en-US" sz="1800" dirty="0">
            <a:latin typeface="Verdana" pitchFamily="34" charset="0"/>
          </a:endParaRPr>
        </a:p>
      </dgm:t>
    </dgm:pt>
    <dgm:pt modelId="{16148136-769D-4032-9D15-A14154A95DC8}" type="parTrans" cxnId="{46A8937E-580A-4151-9D38-F3341843BBE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656CAA08-6830-4429-B860-25637F8FBFB4}" type="sibTrans" cxnId="{46A8937E-580A-4151-9D38-F3341843BBE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5FD451B-7A80-4A33-8DFD-AEAA27BCE728}" type="pres">
      <dgm:prSet presAssocID="{C53E19AE-ED75-4373-9316-E35279CE3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C2522-C070-438C-B1F2-E05E80A364F9}" type="pres">
      <dgm:prSet presAssocID="{89D26A55-D799-4C10-B296-44A01AD23FED}" presName="linNode" presStyleCnt="0"/>
      <dgm:spPr/>
      <dgm:t>
        <a:bodyPr/>
        <a:lstStyle/>
        <a:p>
          <a:endParaRPr lang="en-US"/>
        </a:p>
      </dgm:t>
    </dgm:pt>
    <dgm:pt modelId="{84861071-4795-4EFD-B31E-BE986D675FDC}" type="pres">
      <dgm:prSet presAssocID="{89D26A55-D799-4C10-B296-44A01AD23FED}" presName="parentText" presStyleLbl="node1" presStyleIdx="0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89E59-FAB4-478E-8E41-CC99FB6E07F5}" type="pres">
      <dgm:prSet presAssocID="{89D26A55-D799-4C10-B296-44A01AD23FED}" presName="descendantText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E0A2C-5057-42EB-BB08-2BAAEAA79B50}" type="pres">
      <dgm:prSet presAssocID="{2F7FAB17-B68B-41D0-8125-A70D83535315}" presName="sp" presStyleCnt="0"/>
      <dgm:spPr/>
      <dgm:t>
        <a:bodyPr/>
        <a:lstStyle/>
        <a:p>
          <a:endParaRPr lang="en-US"/>
        </a:p>
      </dgm:t>
    </dgm:pt>
    <dgm:pt modelId="{4885C9B1-E076-405D-8157-EF6539E5513E}" type="pres">
      <dgm:prSet presAssocID="{12AF9A93-FC70-49C8-A6B7-F99677D43742}" presName="linNode" presStyleCnt="0"/>
      <dgm:spPr/>
      <dgm:t>
        <a:bodyPr/>
        <a:lstStyle/>
        <a:p>
          <a:endParaRPr lang="en-US"/>
        </a:p>
      </dgm:t>
    </dgm:pt>
    <dgm:pt modelId="{EB9E8EA9-9C0F-467A-AEA4-E424C88EBE9C}" type="pres">
      <dgm:prSet presAssocID="{12AF9A93-FC70-49C8-A6B7-F99677D43742}" presName="parentText" presStyleLbl="node1" presStyleIdx="1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BAF10-90FF-40B1-8B3D-9580603B84C3}" type="pres">
      <dgm:prSet presAssocID="{12AF9A93-FC70-49C8-A6B7-F99677D43742}" presName="descendantText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C72E9-63D5-4EAA-AE54-4A2B50CB9366}" type="pres">
      <dgm:prSet presAssocID="{D499DBD6-A374-47E3-9347-1BAC3DED479B}" presName="sp" presStyleCnt="0"/>
      <dgm:spPr/>
      <dgm:t>
        <a:bodyPr/>
        <a:lstStyle/>
        <a:p>
          <a:endParaRPr lang="en-US"/>
        </a:p>
      </dgm:t>
    </dgm:pt>
    <dgm:pt modelId="{F2C11C36-7CD1-43D2-8253-E5D032C4D832}" type="pres">
      <dgm:prSet presAssocID="{8C75F785-517B-4983-9E72-E9C4290AFB4F}" presName="linNode" presStyleCnt="0"/>
      <dgm:spPr/>
      <dgm:t>
        <a:bodyPr/>
        <a:lstStyle/>
        <a:p>
          <a:endParaRPr lang="en-US"/>
        </a:p>
      </dgm:t>
    </dgm:pt>
    <dgm:pt modelId="{00BC6891-BC01-4303-BDEC-1577207D9E03}" type="pres">
      <dgm:prSet presAssocID="{8C75F785-517B-4983-9E72-E9C4290AFB4F}" presName="parentText" presStyleLbl="node1" presStyleIdx="2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C5900-6D67-47BD-AEE5-DBEFAEB902B4}" type="pres">
      <dgm:prSet presAssocID="{8C75F785-517B-4983-9E72-E9C4290AFB4F}" presName="descendantText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A07B-550D-49AF-A7B3-852C5621616A}" type="pres">
      <dgm:prSet presAssocID="{C5631D83-FCEA-455D-BE44-2B93F42F269A}" presName="sp" presStyleCnt="0"/>
      <dgm:spPr/>
      <dgm:t>
        <a:bodyPr/>
        <a:lstStyle/>
        <a:p>
          <a:endParaRPr lang="en-US"/>
        </a:p>
      </dgm:t>
    </dgm:pt>
    <dgm:pt modelId="{F3FB4940-D0CC-47CD-A039-73FA4A6B5FE8}" type="pres">
      <dgm:prSet presAssocID="{01A04967-BDC2-41E4-889E-94DDBB70C2B9}" presName="linNode" presStyleCnt="0"/>
      <dgm:spPr/>
      <dgm:t>
        <a:bodyPr/>
        <a:lstStyle/>
        <a:p>
          <a:endParaRPr lang="en-US"/>
        </a:p>
      </dgm:t>
    </dgm:pt>
    <dgm:pt modelId="{A7E6D794-BFDB-42FB-9FA2-AADB4221C548}" type="pres">
      <dgm:prSet presAssocID="{01A04967-BDC2-41E4-889E-94DDBB70C2B9}" presName="parentText" presStyleLbl="node1" presStyleIdx="3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8493A-E44F-4112-8930-625F52B785EF}" type="pres">
      <dgm:prSet presAssocID="{01A04967-BDC2-41E4-889E-94DDBB70C2B9}" presName="descendantText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96ED4-7BE6-41B0-B450-7652D7151C68}" type="pres">
      <dgm:prSet presAssocID="{E6741F59-343C-4EBA-A9FC-299AF5A7EE86}" presName="sp" presStyleCnt="0"/>
      <dgm:spPr/>
      <dgm:t>
        <a:bodyPr/>
        <a:lstStyle/>
        <a:p>
          <a:endParaRPr lang="en-US"/>
        </a:p>
      </dgm:t>
    </dgm:pt>
    <dgm:pt modelId="{87E4E4C8-43DE-4686-B62A-C7A6B6B3564B}" type="pres">
      <dgm:prSet presAssocID="{B411520A-64F8-412A-A9BC-3796F9AD1D62}" presName="linNode" presStyleCnt="0"/>
      <dgm:spPr/>
      <dgm:t>
        <a:bodyPr/>
        <a:lstStyle/>
        <a:p>
          <a:endParaRPr lang="en-US"/>
        </a:p>
      </dgm:t>
    </dgm:pt>
    <dgm:pt modelId="{49AACB3F-5F1A-43D3-AEA4-F79AC50EF8DE}" type="pres">
      <dgm:prSet presAssocID="{B411520A-64F8-412A-A9BC-3796F9AD1D62}" presName="parentText" presStyleLbl="node1" presStyleIdx="4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A9DF0-7939-4388-9299-B2C5145FE91B}" type="pres">
      <dgm:prSet presAssocID="{B411520A-64F8-412A-A9BC-3796F9AD1D62}" presName="descendantText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A89A8-CC25-4BF2-8B88-B594F09B8610}" type="pres">
      <dgm:prSet presAssocID="{A971F5AD-F8C2-47AA-92B7-79BE27AB43D9}" presName="sp" presStyleCnt="0"/>
      <dgm:spPr/>
      <dgm:t>
        <a:bodyPr/>
        <a:lstStyle/>
        <a:p>
          <a:endParaRPr lang="en-US"/>
        </a:p>
      </dgm:t>
    </dgm:pt>
    <dgm:pt modelId="{C30AA960-4AC8-4548-993E-753B2898FD3E}" type="pres">
      <dgm:prSet presAssocID="{BB15B343-655B-4A7F-94BA-1F6C5E259FD3}" presName="linNode" presStyleCnt="0"/>
      <dgm:spPr/>
      <dgm:t>
        <a:bodyPr/>
        <a:lstStyle/>
        <a:p>
          <a:endParaRPr lang="en-US"/>
        </a:p>
      </dgm:t>
    </dgm:pt>
    <dgm:pt modelId="{9BDE9DAF-B19F-444F-A1C3-BD549CE667FC}" type="pres">
      <dgm:prSet presAssocID="{BB15B343-655B-4A7F-94BA-1F6C5E259FD3}" presName="parentText" presStyleLbl="node1" presStyleIdx="5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D0A55-43C5-4726-AC64-F6C1FFD05D76}" type="pres">
      <dgm:prSet presAssocID="{BB15B343-655B-4A7F-94BA-1F6C5E259FD3}" presName="descendantText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F871B-5E81-4066-B86D-3CFFC79766A0}" type="pres">
      <dgm:prSet presAssocID="{DF3CF813-BD87-4BC6-940A-3AC1E20BBA8B}" presName="sp" presStyleCnt="0"/>
      <dgm:spPr/>
      <dgm:t>
        <a:bodyPr/>
        <a:lstStyle/>
        <a:p>
          <a:endParaRPr lang="en-US"/>
        </a:p>
      </dgm:t>
    </dgm:pt>
    <dgm:pt modelId="{D8AA1029-C4CB-4038-BD1D-2C78B966C228}" type="pres">
      <dgm:prSet presAssocID="{E7110561-7CE9-413A-AAB3-EC1339498BD4}" presName="linNode" presStyleCnt="0"/>
      <dgm:spPr/>
      <dgm:t>
        <a:bodyPr/>
        <a:lstStyle/>
        <a:p>
          <a:endParaRPr lang="en-US"/>
        </a:p>
      </dgm:t>
    </dgm:pt>
    <dgm:pt modelId="{7318073B-A241-452E-B9AC-4A840C58D960}" type="pres">
      <dgm:prSet presAssocID="{E7110561-7CE9-413A-AAB3-EC1339498BD4}" presName="parentText" presStyleLbl="node1" presStyleIdx="6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2FD80-7C66-45A6-929C-8A0A0BB445EB}" type="pres">
      <dgm:prSet presAssocID="{E7110561-7CE9-413A-AAB3-EC1339498BD4}" presName="descendantText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DE4CE-AF5C-4F06-BD5C-6DEB0E2D1346}" type="pres">
      <dgm:prSet presAssocID="{78F4752B-1881-4AC1-AA5A-1DE2F55FEE5B}" presName="sp" presStyleCnt="0"/>
      <dgm:spPr/>
      <dgm:t>
        <a:bodyPr/>
        <a:lstStyle/>
        <a:p>
          <a:endParaRPr lang="en-US"/>
        </a:p>
      </dgm:t>
    </dgm:pt>
    <dgm:pt modelId="{D0AD22E7-E58E-4934-B413-168A0CF84764}" type="pres">
      <dgm:prSet presAssocID="{101B6642-44D7-49E5-99CD-424F730AECB6}" presName="linNode" presStyleCnt="0"/>
      <dgm:spPr/>
      <dgm:t>
        <a:bodyPr/>
        <a:lstStyle/>
        <a:p>
          <a:endParaRPr lang="en-US"/>
        </a:p>
      </dgm:t>
    </dgm:pt>
    <dgm:pt modelId="{D25302DE-B584-444E-89B9-8F2F763C8960}" type="pres">
      <dgm:prSet presAssocID="{101B6642-44D7-49E5-99CD-424F730AECB6}" presName="parentText" presStyleLbl="node1" presStyleIdx="7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991EB-3768-4324-915A-F58EDF5C5810}" type="pres">
      <dgm:prSet presAssocID="{101B6642-44D7-49E5-99CD-424F730AECB6}" presName="descendantText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057AE-B39A-475E-9FE5-34A0E245B185}" type="pres">
      <dgm:prSet presAssocID="{6BC418CF-940B-41DA-BA14-E0501F23E7B3}" presName="sp" presStyleCnt="0"/>
      <dgm:spPr/>
      <dgm:t>
        <a:bodyPr/>
        <a:lstStyle/>
        <a:p>
          <a:endParaRPr lang="en-US"/>
        </a:p>
      </dgm:t>
    </dgm:pt>
    <dgm:pt modelId="{A88A5AA9-B54A-4FA6-9E62-94FDE5A7331C}" type="pres">
      <dgm:prSet presAssocID="{4966D105-1C43-4C7A-B930-6D39BBABF306}" presName="linNode" presStyleCnt="0"/>
      <dgm:spPr/>
      <dgm:t>
        <a:bodyPr/>
        <a:lstStyle/>
        <a:p>
          <a:endParaRPr lang="en-US"/>
        </a:p>
      </dgm:t>
    </dgm:pt>
    <dgm:pt modelId="{93043D39-32E9-492A-808D-8676147363E5}" type="pres">
      <dgm:prSet presAssocID="{4966D105-1C43-4C7A-B930-6D39BBABF306}" presName="parentText" presStyleLbl="node1" presStyleIdx="8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1D04A-AF7F-4635-8E0E-8E8AB45AE796}" type="pres">
      <dgm:prSet presAssocID="{4966D105-1C43-4C7A-B930-6D39BBABF306}" presName="descendantText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3354D-97C2-43E4-B9D0-AF968CAB684B}" type="pres">
      <dgm:prSet presAssocID="{3A30C01E-58A6-45F4-9871-EA8571BF1630}" presName="sp" presStyleCnt="0"/>
      <dgm:spPr/>
      <dgm:t>
        <a:bodyPr/>
        <a:lstStyle/>
        <a:p>
          <a:endParaRPr lang="en-US"/>
        </a:p>
      </dgm:t>
    </dgm:pt>
    <dgm:pt modelId="{FFEC3744-92F0-46DF-A7DD-F1F1D9E2E86D}" type="pres">
      <dgm:prSet presAssocID="{80CD6B94-3FFB-4C1B-9E70-F79DA2A3CFAD}" presName="linNode" presStyleCnt="0"/>
      <dgm:spPr/>
      <dgm:t>
        <a:bodyPr/>
        <a:lstStyle/>
        <a:p>
          <a:endParaRPr lang="en-US"/>
        </a:p>
      </dgm:t>
    </dgm:pt>
    <dgm:pt modelId="{DDB9432F-D87A-4FEE-B21E-EC59F3DB03C4}" type="pres">
      <dgm:prSet presAssocID="{80CD6B94-3FFB-4C1B-9E70-F79DA2A3CFAD}" presName="parentText" presStyleLbl="node1" presStyleIdx="9" presStyleCnt="13" custScaleX="38889" custLinFactNeighborY="52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3AABC-97F6-4868-8AD7-CDE0A2D28F46}" type="pres">
      <dgm:prSet presAssocID="{80CD6B94-3FFB-4C1B-9E70-F79DA2A3CFAD}" presName="descendantText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02D65-1810-4AA3-8300-57DCAC5089C4}" type="pres">
      <dgm:prSet presAssocID="{006AC0B0-D5AA-4F5F-9339-60647FE0E437}" presName="sp" presStyleCnt="0"/>
      <dgm:spPr/>
      <dgm:t>
        <a:bodyPr/>
        <a:lstStyle/>
        <a:p>
          <a:endParaRPr lang="en-US"/>
        </a:p>
      </dgm:t>
    </dgm:pt>
    <dgm:pt modelId="{2DC9D65D-B1CC-4971-81DF-7A11F49228F1}" type="pres">
      <dgm:prSet presAssocID="{5AE92621-B64C-4E50-A2C1-6B93E11EAE8D}" presName="linNode" presStyleCnt="0"/>
      <dgm:spPr/>
      <dgm:t>
        <a:bodyPr/>
        <a:lstStyle/>
        <a:p>
          <a:endParaRPr lang="en-US"/>
        </a:p>
      </dgm:t>
    </dgm:pt>
    <dgm:pt modelId="{80ECDCC8-94D0-4DB4-AB21-DC788B92A0AE}" type="pres">
      <dgm:prSet presAssocID="{5AE92621-B64C-4E50-A2C1-6B93E11EAE8D}" presName="parentText" presStyleLbl="node1" presStyleIdx="10" presStyleCnt="13" custScaleX="388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187FB-E3D3-4621-9175-6AA46ADD18AC}" type="pres">
      <dgm:prSet presAssocID="{5AE92621-B64C-4E50-A2C1-6B93E11EAE8D}" presName="descendantText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98F09-F383-4CEE-A371-0A97096B9CAE}" type="pres">
      <dgm:prSet presAssocID="{9F4AD48F-8C92-4DFB-9098-4A2AD8AF2D86}" presName="sp" presStyleCnt="0"/>
      <dgm:spPr/>
      <dgm:t>
        <a:bodyPr/>
        <a:lstStyle/>
        <a:p>
          <a:endParaRPr lang="en-US"/>
        </a:p>
      </dgm:t>
    </dgm:pt>
    <dgm:pt modelId="{BF4C0E6D-ABD3-4CE5-9E00-8A66D0032207}" type="pres">
      <dgm:prSet presAssocID="{5C2C6EE2-74FD-457A-975E-F280FD8E9BC3}" presName="linNode" presStyleCnt="0"/>
      <dgm:spPr/>
      <dgm:t>
        <a:bodyPr/>
        <a:lstStyle/>
        <a:p>
          <a:endParaRPr lang="en-US"/>
        </a:p>
      </dgm:t>
    </dgm:pt>
    <dgm:pt modelId="{A9305622-C73B-40F2-AAF9-28DA6F3EDEB4}" type="pres">
      <dgm:prSet presAssocID="{5C2C6EE2-74FD-457A-975E-F280FD8E9BC3}" presName="parentText" presStyleLbl="node1" presStyleIdx="11" presStyleCnt="13" custScaleX="388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17EA9-3FD6-4727-BB1B-961841417489}" type="pres">
      <dgm:prSet presAssocID="{5C2C6EE2-74FD-457A-975E-F280FD8E9BC3}" presName="descendantText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EEBFB-9B7D-4FC9-9132-62DC5FFD80A6}" type="pres">
      <dgm:prSet presAssocID="{7E610519-EF13-4438-AA65-AB80117620F6}" presName="sp" presStyleCnt="0"/>
      <dgm:spPr/>
      <dgm:t>
        <a:bodyPr/>
        <a:lstStyle/>
        <a:p>
          <a:endParaRPr lang="en-US"/>
        </a:p>
      </dgm:t>
    </dgm:pt>
    <dgm:pt modelId="{74FF5A83-5CE5-4D06-B2E4-D70E8D4DDBA0}" type="pres">
      <dgm:prSet presAssocID="{4F721004-7F04-4BE0-8692-9CE9C2240D10}" presName="linNode" presStyleCnt="0"/>
      <dgm:spPr/>
      <dgm:t>
        <a:bodyPr/>
        <a:lstStyle/>
        <a:p>
          <a:endParaRPr lang="en-US"/>
        </a:p>
      </dgm:t>
    </dgm:pt>
    <dgm:pt modelId="{14EDA980-934F-4DA1-8AE3-7F077B8D6F21}" type="pres">
      <dgm:prSet presAssocID="{4F721004-7F04-4BE0-8692-9CE9C2240D10}" presName="parentText" presStyleLbl="node1" presStyleIdx="12" presStyleCnt="13" custScaleX="388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7260A-91C6-481C-B6B8-DB74825F85F6}" type="pres">
      <dgm:prSet presAssocID="{4F721004-7F04-4BE0-8692-9CE9C2240D10}" presName="descendantText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39D41-690E-4FEC-9ECE-BEE9CBDAC1E6}" srcId="{101B6642-44D7-49E5-99CD-424F730AECB6}" destId="{E9C2A7F9-D270-4C8A-AE27-19234065E634}" srcOrd="0" destOrd="0" parTransId="{AD709C20-8804-4848-B8BB-E190639E2B3F}" sibTransId="{859835A5-DEE4-4AD9-AF83-96C4C1DA60AA}"/>
    <dgm:cxn modelId="{2F07E76D-1059-4563-B1E7-E4E958B3EBD7}" srcId="{C53E19AE-ED75-4373-9316-E35279CE3DC3}" destId="{12AF9A93-FC70-49C8-A6B7-F99677D43742}" srcOrd="1" destOrd="0" parTransId="{33E23005-2139-4715-B80C-D167D1290066}" sibTransId="{D499DBD6-A374-47E3-9347-1BAC3DED479B}"/>
    <dgm:cxn modelId="{80F681F0-F0FA-4D7B-A5C2-4E42DF2C5068}" type="presOf" srcId="{80CD6B94-3FFB-4C1B-9E70-F79DA2A3CFAD}" destId="{DDB9432F-D87A-4FEE-B21E-EC59F3DB03C4}" srcOrd="0" destOrd="0" presId="urn:microsoft.com/office/officeart/2005/8/layout/vList5"/>
    <dgm:cxn modelId="{0129CF3E-0797-4DB0-99F8-873777F06058}" type="presOf" srcId="{2878E00E-9CCD-4F3E-8139-AF86EB87B931}" destId="{3891D04A-AF7F-4635-8E0E-8E8AB45AE796}" srcOrd="0" destOrd="0" presId="urn:microsoft.com/office/officeart/2005/8/layout/vList5"/>
    <dgm:cxn modelId="{1AF9C469-ADAA-4A5F-A3D8-FF6801857102}" type="presOf" srcId="{5C2C6EE2-74FD-457A-975E-F280FD8E9BC3}" destId="{A9305622-C73B-40F2-AAF9-28DA6F3EDEB4}" srcOrd="0" destOrd="0" presId="urn:microsoft.com/office/officeart/2005/8/layout/vList5"/>
    <dgm:cxn modelId="{1DD84409-78CB-4A30-8B58-E5E507F3053A}" srcId="{01A04967-BDC2-41E4-889E-94DDBB70C2B9}" destId="{8E8CFD9F-35AB-42BA-B9C1-AB8EBBE210B2}" srcOrd="0" destOrd="0" parTransId="{C7EB1612-2ECF-415D-8AA0-3E5C432C985B}" sibTransId="{3E7F6079-DB84-463C-BF91-A2AA3D6497C6}"/>
    <dgm:cxn modelId="{7175DD28-4D90-4FF1-89FC-53224E465A58}" srcId="{89D26A55-D799-4C10-B296-44A01AD23FED}" destId="{D20482C7-DE3B-48D5-BF4B-5AB69EBE7D05}" srcOrd="0" destOrd="0" parTransId="{0E89D206-EF61-41C5-A974-04CFAD69EF12}" sibTransId="{A3F305BC-B02B-4043-840B-63B5E7ACE82A}"/>
    <dgm:cxn modelId="{6DE2FA0C-FFE4-4B29-99DB-5F54D45DF374}" srcId="{8C75F785-517B-4983-9E72-E9C4290AFB4F}" destId="{D0F74DA8-86DC-4AE8-B797-D7F205EDDCEB}" srcOrd="0" destOrd="0" parTransId="{E6AF1284-53C6-4847-A3D3-483E58879710}" sibTransId="{464FE45D-B5ED-46C0-A2E8-8566D55D7BBC}"/>
    <dgm:cxn modelId="{933AFD03-E229-4399-9E07-519BB2FF9064}" type="presOf" srcId="{1690C4D4-A15C-4F78-90EE-6CA691A2C90B}" destId="{7302FD80-7C66-45A6-929C-8A0A0BB445EB}" srcOrd="0" destOrd="0" presId="urn:microsoft.com/office/officeart/2005/8/layout/vList5"/>
    <dgm:cxn modelId="{4C73CA11-B066-46AD-9BC9-30BC20146E9D}" type="presOf" srcId="{1E15AA48-DAED-43CD-B8DD-85CC69A32C5B}" destId="{85E3AABC-97F6-4868-8AD7-CDE0A2D28F46}" srcOrd="0" destOrd="0" presId="urn:microsoft.com/office/officeart/2005/8/layout/vList5"/>
    <dgm:cxn modelId="{475A4783-59F1-42A9-98F9-8560FD0EECE9}" type="presOf" srcId="{D04BCF73-5FBE-47A7-ACBF-9C4AE0A96B15}" destId="{BED17EA9-3FD6-4727-BB1B-961841417489}" srcOrd="0" destOrd="0" presId="urn:microsoft.com/office/officeart/2005/8/layout/vList5"/>
    <dgm:cxn modelId="{70AA447A-B482-42A0-9A2F-F826DD267746}" srcId="{E7110561-7CE9-413A-AAB3-EC1339498BD4}" destId="{1690C4D4-A15C-4F78-90EE-6CA691A2C90B}" srcOrd="0" destOrd="0" parTransId="{6AED49C0-61EB-4464-BA7B-170C65C8924C}" sibTransId="{09456C17-B8AB-44F8-8251-97CA363B8E3D}"/>
    <dgm:cxn modelId="{04262D57-BA87-47AD-8E56-9B42D015B472}" type="presOf" srcId="{8E8CFD9F-35AB-42BA-B9C1-AB8EBBE210B2}" destId="{5978493A-E44F-4112-8930-625F52B785EF}" srcOrd="0" destOrd="0" presId="urn:microsoft.com/office/officeart/2005/8/layout/vList5"/>
    <dgm:cxn modelId="{DF09E42E-AB9F-4F78-9975-035501C6742B}" type="presOf" srcId="{E9C2A7F9-D270-4C8A-AE27-19234065E634}" destId="{2E9991EB-3768-4324-915A-F58EDF5C5810}" srcOrd="0" destOrd="0" presId="urn:microsoft.com/office/officeart/2005/8/layout/vList5"/>
    <dgm:cxn modelId="{9DD53C51-DEE6-4700-B09D-443C05767282}" srcId="{C53E19AE-ED75-4373-9316-E35279CE3DC3}" destId="{80CD6B94-3FFB-4C1B-9E70-F79DA2A3CFAD}" srcOrd="9" destOrd="0" parTransId="{683A1FAA-ED69-466E-BE84-5CADA5A89A9F}" sibTransId="{006AC0B0-D5AA-4F5F-9339-60647FE0E437}"/>
    <dgm:cxn modelId="{6B7D78BF-AF6E-4363-A58E-413234EB9D6A}" type="presOf" srcId="{B411520A-64F8-412A-A9BC-3796F9AD1D62}" destId="{49AACB3F-5F1A-43D3-AEA4-F79AC50EF8DE}" srcOrd="0" destOrd="0" presId="urn:microsoft.com/office/officeart/2005/8/layout/vList5"/>
    <dgm:cxn modelId="{3CA179F0-6F59-484F-8D67-C43C309C4D1A}" type="presOf" srcId="{E7110561-7CE9-413A-AAB3-EC1339498BD4}" destId="{7318073B-A241-452E-B9AC-4A840C58D960}" srcOrd="0" destOrd="0" presId="urn:microsoft.com/office/officeart/2005/8/layout/vList5"/>
    <dgm:cxn modelId="{8126D16D-D971-4674-9BAF-44AFFA989F58}" srcId="{C53E19AE-ED75-4373-9316-E35279CE3DC3}" destId="{B411520A-64F8-412A-A9BC-3796F9AD1D62}" srcOrd="4" destOrd="0" parTransId="{ADFFEED9-FA54-4603-9B41-B5B365F238B4}" sibTransId="{A971F5AD-F8C2-47AA-92B7-79BE27AB43D9}"/>
    <dgm:cxn modelId="{AE96424A-566C-405D-A3B8-707DF2852EBC}" srcId="{5C2C6EE2-74FD-457A-975E-F280FD8E9BC3}" destId="{D04BCF73-5FBE-47A7-ACBF-9C4AE0A96B15}" srcOrd="0" destOrd="0" parTransId="{D12AC3B8-592C-4DA8-98F0-F3052CDE1648}" sibTransId="{9D5E4BE1-D4CF-4D9E-9353-0D779B14EBC6}"/>
    <dgm:cxn modelId="{F2E189D5-4186-415A-B25C-22B78A15C632}" srcId="{C53E19AE-ED75-4373-9316-E35279CE3DC3}" destId="{5C2C6EE2-74FD-457A-975E-F280FD8E9BC3}" srcOrd="11" destOrd="0" parTransId="{F7737D9A-89AD-440D-839A-930F27579225}" sibTransId="{7E610519-EF13-4438-AA65-AB80117620F6}"/>
    <dgm:cxn modelId="{455484DF-F9C5-4D72-9158-C487B355D588}" type="presOf" srcId="{BB15B343-655B-4A7F-94BA-1F6C5E259FD3}" destId="{9BDE9DAF-B19F-444F-A1C3-BD549CE667FC}" srcOrd="0" destOrd="0" presId="urn:microsoft.com/office/officeart/2005/8/layout/vList5"/>
    <dgm:cxn modelId="{D5FCCBB2-EE2F-4CF1-9FAB-4DACD006B0C6}" srcId="{C53E19AE-ED75-4373-9316-E35279CE3DC3}" destId="{E7110561-7CE9-413A-AAB3-EC1339498BD4}" srcOrd="6" destOrd="0" parTransId="{645BF590-91AE-4A32-8EAB-AA63BE61BD21}" sibTransId="{78F4752B-1881-4AC1-AA5A-1DE2F55FEE5B}"/>
    <dgm:cxn modelId="{D83D692E-33E8-47FE-8478-D0FD339FF15C}" srcId="{C53E19AE-ED75-4373-9316-E35279CE3DC3}" destId="{4966D105-1C43-4C7A-B930-6D39BBABF306}" srcOrd="8" destOrd="0" parTransId="{E3B25261-04C2-42B5-A679-6AFAE3309D76}" sibTransId="{3A30C01E-58A6-45F4-9871-EA8571BF1630}"/>
    <dgm:cxn modelId="{270D50F4-026C-45BF-BA95-0ACEE446624C}" type="presOf" srcId="{780917A0-92AC-4A63-8B75-536F98E8548B}" destId="{527BAF10-90FF-40B1-8B3D-9580603B84C3}" srcOrd="0" destOrd="0" presId="urn:microsoft.com/office/officeart/2005/8/layout/vList5"/>
    <dgm:cxn modelId="{048B38E0-A5E5-42E7-A96C-CB0F824E54A7}" type="presOf" srcId="{D1BB1CCF-485D-4D03-9A12-187AEE0804B9}" destId="{16AD0A55-43C5-4726-AC64-F6C1FFD05D76}" srcOrd="0" destOrd="0" presId="urn:microsoft.com/office/officeart/2005/8/layout/vList5"/>
    <dgm:cxn modelId="{72B51F9E-0A95-4217-9959-58C5A6C34498}" srcId="{C53E19AE-ED75-4373-9316-E35279CE3DC3}" destId="{101B6642-44D7-49E5-99CD-424F730AECB6}" srcOrd="7" destOrd="0" parTransId="{88A9E8B0-21D7-4D11-B320-9808CEF86996}" sibTransId="{6BC418CF-940B-41DA-BA14-E0501F23E7B3}"/>
    <dgm:cxn modelId="{165A6438-EE11-428F-9D6B-F517AC7D3F57}" srcId="{C53E19AE-ED75-4373-9316-E35279CE3DC3}" destId="{5AE92621-B64C-4E50-A2C1-6B93E11EAE8D}" srcOrd="10" destOrd="0" parTransId="{C341ACD9-9C8D-42C9-A2EE-760DC5FF59E1}" sibTransId="{9F4AD48F-8C92-4DFB-9098-4A2AD8AF2D86}"/>
    <dgm:cxn modelId="{33538C54-9582-4513-AA0F-804030E9AB3A}" srcId="{B411520A-64F8-412A-A9BC-3796F9AD1D62}" destId="{AFB59F61-2A7E-4656-BECD-5046285B3EB6}" srcOrd="0" destOrd="0" parTransId="{D51BA544-3F5D-404E-888C-7C171003BD4B}" sibTransId="{ED50DDA8-C7FA-4D86-ADAC-B46DFFFC2B6C}"/>
    <dgm:cxn modelId="{7D72C0EE-26B2-4E39-A6C0-5D63D2BE3B34}" type="presOf" srcId="{AFB59F61-2A7E-4656-BECD-5046285B3EB6}" destId="{4AFA9DF0-7939-4388-9299-B2C5145FE91B}" srcOrd="0" destOrd="0" presId="urn:microsoft.com/office/officeart/2005/8/layout/vList5"/>
    <dgm:cxn modelId="{E3748707-424E-45B1-B729-63FAAFCF8420}" srcId="{BB15B343-655B-4A7F-94BA-1F6C5E259FD3}" destId="{D1BB1CCF-485D-4D03-9A12-187AEE0804B9}" srcOrd="0" destOrd="0" parTransId="{D037F809-BECF-4555-B835-AC5F9AA0E18E}" sibTransId="{DCCA3AFB-AA61-4CDB-9547-9EC77BAD3978}"/>
    <dgm:cxn modelId="{AA391322-5AC3-460E-AE11-488AD3EA63A5}" srcId="{4F721004-7F04-4BE0-8692-9CE9C2240D10}" destId="{5DE888B3-B14E-47C2-AF38-CEB8F1DF2F59}" srcOrd="0" destOrd="0" parTransId="{EC7C4BA1-AF92-4986-9B4D-2A1B430CF659}" sibTransId="{4B398DB1-A133-452F-8565-2338FF6CE102}"/>
    <dgm:cxn modelId="{83D09B00-E05A-4DA5-BB76-173EC5EF48FC}" type="presOf" srcId="{5AE92621-B64C-4E50-A2C1-6B93E11EAE8D}" destId="{80ECDCC8-94D0-4DB4-AB21-DC788B92A0AE}" srcOrd="0" destOrd="0" presId="urn:microsoft.com/office/officeart/2005/8/layout/vList5"/>
    <dgm:cxn modelId="{91E2D218-768D-4DB4-989F-70200513D5AD}" srcId="{12AF9A93-FC70-49C8-A6B7-F99677D43742}" destId="{780917A0-92AC-4A63-8B75-536F98E8548B}" srcOrd="0" destOrd="0" parTransId="{C4940C6F-B3D0-433F-B17F-39F488477CEF}" sibTransId="{FEE0C309-E660-4835-95FC-017D11647FAD}"/>
    <dgm:cxn modelId="{824690DF-218C-4253-B0D6-E64866F3B583}" srcId="{C53E19AE-ED75-4373-9316-E35279CE3DC3}" destId="{8C75F785-517B-4983-9E72-E9C4290AFB4F}" srcOrd="2" destOrd="0" parTransId="{B1612511-16DF-453C-B5CC-81A71F6F0A14}" sibTransId="{C5631D83-FCEA-455D-BE44-2B93F42F269A}"/>
    <dgm:cxn modelId="{1141843B-0629-489D-BDDE-1E1399B055DB}" type="presOf" srcId="{8C75F785-517B-4983-9E72-E9C4290AFB4F}" destId="{00BC6891-BC01-4303-BDEC-1577207D9E03}" srcOrd="0" destOrd="0" presId="urn:microsoft.com/office/officeart/2005/8/layout/vList5"/>
    <dgm:cxn modelId="{6A7B0146-E757-416F-A7A4-7B9F484FDC5C}" srcId="{C53E19AE-ED75-4373-9316-E35279CE3DC3}" destId="{01A04967-BDC2-41E4-889E-94DDBB70C2B9}" srcOrd="3" destOrd="0" parTransId="{E3380E92-6164-4571-A35D-DCFAC1A21341}" sibTransId="{E6741F59-343C-4EBA-A9FC-299AF5A7EE86}"/>
    <dgm:cxn modelId="{62FBBB0C-64E3-4E34-8EA1-96741FA4061B}" type="presOf" srcId="{89D26A55-D799-4C10-B296-44A01AD23FED}" destId="{84861071-4795-4EFD-B31E-BE986D675FDC}" srcOrd="0" destOrd="0" presId="urn:microsoft.com/office/officeart/2005/8/layout/vList5"/>
    <dgm:cxn modelId="{56407A8E-A4EB-4823-9C3E-A804598819F2}" srcId="{C53E19AE-ED75-4373-9316-E35279CE3DC3}" destId="{89D26A55-D799-4C10-B296-44A01AD23FED}" srcOrd="0" destOrd="0" parTransId="{B8781E3D-75B5-44E7-8CD8-B8D292A212BB}" sibTransId="{2F7FAB17-B68B-41D0-8125-A70D83535315}"/>
    <dgm:cxn modelId="{664E4876-BABB-4265-A4BE-F3C0215DDFBB}" srcId="{4966D105-1C43-4C7A-B930-6D39BBABF306}" destId="{2878E00E-9CCD-4F3E-8139-AF86EB87B931}" srcOrd="0" destOrd="0" parTransId="{AC34840B-D4E6-43C1-B0B0-166F1FF9CB7F}" sibTransId="{61EBE4CB-49D5-45C9-A3CF-0428D6ECC695}"/>
    <dgm:cxn modelId="{E6F0AA82-D853-4D86-A98D-4C44D6C106D1}" type="presOf" srcId="{01A04967-BDC2-41E4-889E-94DDBB70C2B9}" destId="{A7E6D794-BFDB-42FB-9FA2-AADB4221C548}" srcOrd="0" destOrd="0" presId="urn:microsoft.com/office/officeart/2005/8/layout/vList5"/>
    <dgm:cxn modelId="{B0B3BE2B-DF3A-4B67-B606-ECBA0DDD8E9E}" type="presOf" srcId="{72C366CC-C577-4E5E-A1D0-5C0127ECDB1F}" destId="{A81187FB-E3D3-4621-9175-6AA46ADD18AC}" srcOrd="0" destOrd="0" presId="urn:microsoft.com/office/officeart/2005/8/layout/vList5"/>
    <dgm:cxn modelId="{46A8937E-580A-4151-9D38-F3341843BBEF}" srcId="{C53E19AE-ED75-4373-9316-E35279CE3DC3}" destId="{4F721004-7F04-4BE0-8692-9CE9C2240D10}" srcOrd="12" destOrd="0" parTransId="{16148136-769D-4032-9D15-A14154A95DC8}" sibTransId="{656CAA08-6830-4429-B860-25637F8FBFB4}"/>
    <dgm:cxn modelId="{20BD7231-BA4B-43D9-AE51-6AD378929593}" type="presOf" srcId="{12AF9A93-FC70-49C8-A6B7-F99677D43742}" destId="{EB9E8EA9-9C0F-467A-AEA4-E424C88EBE9C}" srcOrd="0" destOrd="0" presId="urn:microsoft.com/office/officeart/2005/8/layout/vList5"/>
    <dgm:cxn modelId="{FCF592AF-5156-44C6-A765-039D6C3A3C70}" type="presOf" srcId="{D20482C7-DE3B-48D5-BF4B-5AB69EBE7D05}" destId="{03989E59-FAB4-478E-8E41-CC99FB6E07F5}" srcOrd="0" destOrd="0" presId="urn:microsoft.com/office/officeart/2005/8/layout/vList5"/>
    <dgm:cxn modelId="{AE2C4884-5CB0-45FB-91E5-2C6F9AF8E6FA}" type="presOf" srcId="{C53E19AE-ED75-4373-9316-E35279CE3DC3}" destId="{B5FD451B-7A80-4A33-8DFD-AEAA27BCE728}" srcOrd="0" destOrd="0" presId="urn:microsoft.com/office/officeart/2005/8/layout/vList5"/>
    <dgm:cxn modelId="{DC6D1C5F-D035-4FDC-9286-B4EB6AB18615}" type="presOf" srcId="{D0F74DA8-86DC-4AE8-B797-D7F205EDDCEB}" destId="{68BC5900-6D67-47BD-AEE5-DBEFAEB902B4}" srcOrd="0" destOrd="0" presId="urn:microsoft.com/office/officeart/2005/8/layout/vList5"/>
    <dgm:cxn modelId="{2E144C91-B78F-45C5-B578-4F69BE197752}" type="presOf" srcId="{101B6642-44D7-49E5-99CD-424F730AECB6}" destId="{D25302DE-B584-444E-89B9-8F2F763C8960}" srcOrd="0" destOrd="0" presId="urn:microsoft.com/office/officeart/2005/8/layout/vList5"/>
    <dgm:cxn modelId="{D270C7F8-E2F4-49E4-A893-9CCD6B7861F9}" type="presOf" srcId="{4966D105-1C43-4C7A-B930-6D39BBABF306}" destId="{93043D39-32E9-492A-808D-8676147363E5}" srcOrd="0" destOrd="0" presId="urn:microsoft.com/office/officeart/2005/8/layout/vList5"/>
    <dgm:cxn modelId="{B9A2A587-BE7F-42CA-B21C-5672EA772FBE}" type="presOf" srcId="{5DE888B3-B14E-47C2-AF38-CEB8F1DF2F59}" destId="{F787260A-91C6-481C-B6B8-DB74825F85F6}" srcOrd="0" destOrd="0" presId="urn:microsoft.com/office/officeart/2005/8/layout/vList5"/>
    <dgm:cxn modelId="{A51B6CFA-D5D7-48EA-9989-F6C8A2AFE858}" srcId="{80CD6B94-3FFB-4C1B-9E70-F79DA2A3CFAD}" destId="{1E15AA48-DAED-43CD-B8DD-85CC69A32C5B}" srcOrd="0" destOrd="0" parTransId="{1931B44A-250E-48CF-9CAD-ECF2E3484E94}" sibTransId="{6CFCDE39-B676-4830-BC5A-E1D4E4A8DD70}"/>
    <dgm:cxn modelId="{AEF4DFFA-3F60-4A52-841C-C606A1844143}" type="presOf" srcId="{4F721004-7F04-4BE0-8692-9CE9C2240D10}" destId="{14EDA980-934F-4DA1-8AE3-7F077B8D6F21}" srcOrd="0" destOrd="0" presId="urn:microsoft.com/office/officeart/2005/8/layout/vList5"/>
    <dgm:cxn modelId="{81864107-C1FC-43FC-9A4D-268C0A4D55B6}" srcId="{5AE92621-B64C-4E50-A2C1-6B93E11EAE8D}" destId="{72C366CC-C577-4E5E-A1D0-5C0127ECDB1F}" srcOrd="0" destOrd="0" parTransId="{6CF050D0-6511-49DB-8AD8-1CC6962EA6DC}" sibTransId="{9C0EE6AD-889E-4C72-9F64-6AD266289F91}"/>
    <dgm:cxn modelId="{C5B27276-5FE7-478D-86C1-A4B68EEE5917}" srcId="{C53E19AE-ED75-4373-9316-E35279CE3DC3}" destId="{BB15B343-655B-4A7F-94BA-1F6C5E259FD3}" srcOrd="5" destOrd="0" parTransId="{72E0E0A8-BB36-49B5-AB48-9D468B1F22AB}" sibTransId="{DF3CF813-BD87-4BC6-940A-3AC1E20BBA8B}"/>
    <dgm:cxn modelId="{FD7755B0-38B1-45FB-8679-1AE526549D35}" type="presParOf" srcId="{B5FD451B-7A80-4A33-8DFD-AEAA27BCE728}" destId="{7C2C2522-C070-438C-B1F2-E05E80A364F9}" srcOrd="0" destOrd="0" presId="urn:microsoft.com/office/officeart/2005/8/layout/vList5"/>
    <dgm:cxn modelId="{6CB9923D-E0CE-46D9-A6A8-81186B05D5EC}" type="presParOf" srcId="{7C2C2522-C070-438C-B1F2-E05E80A364F9}" destId="{84861071-4795-4EFD-B31E-BE986D675FDC}" srcOrd="0" destOrd="0" presId="urn:microsoft.com/office/officeart/2005/8/layout/vList5"/>
    <dgm:cxn modelId="{DF9DCCB7-5B57-434E-8F08-EE3DFF0FEE5B}" type="presParOf" srcId="{7C2C2522-C070-438C-B1F2-E05E80A364F9}" destId="{03989E59-FAB4-478E-8E41-CC99FB6E07F5}" srcOrd="1" destOrd="0" presId="urn:microsoft.com/office/officeart/2005/8/layout/vList5"/>
    <dgm:cxn modelId="{2C49823A-EC73-4B39-919D-472178E64E1A}" type="presParOf" srcId="{B5FD451B-7A80-4A33-8DFD-AEAA27BCE728}" destId="{52EE0A2C-5057-42EB-BB08-2BAAEAA79B50}" srcOrd="1" destOrd="0" presId="urn:microsoft.com/office/officeart/2005/8/layout/vList5"/>
    <dgm:cxn modelId="{F73756A6-4756-4E73-B7B4-1193F92B2F6A}" type="presParOf" srcId="{B5FD451B-7A80-4A33-8DFD-AEAA27BCE728}" destId="{4885C9B1-E076-405D-8157-EF6539E5513E}" srcOrd="2" destOrd="0" presId="urn:microsoft.com/office/officeart/2005/8/layout/vList5"/>
    <dgm:cxn modelId="{65CFF6C0-A660-48B2-8160-84B4283EC454}" type="presParOf" srcId="{4885C9B1-E076-405D-8157-EF6539E5513E}" destId="{EB9E8EA9-9C0F-467A-AEA4-E424C88EBE9C}" srcOrd="0" destOrd="0" presId="urn:microsoft.com/office/officeart/2005/8/layout/vList5"/>
    <dgm:cxn modelId="{FD252835-8CC2-4590-97ED-535ECE93FC16}" type="presParOf" srcId="{4885C9B1-E076-405D-8157-EF6539E5513E}" destId="{527BAF10-90FF-40B1-8B3D-9580603B84C3}" srcOrd="1" destOrd="0" presId="urn:microsoft.com/office/officeart/2005/8/layout/vList5"/>
    <dgm:cxn modelId="{99CCF0D5-3BEE-48E0-A6C1-77398F97F547}" type="presParOf" srcId="{B5FD451B-7A80-4A33-8DFD-AEAA27BCE728}" destId="{E07C72E9-63D5-4EAA-AE54-4A2B50CB9366}" srcOrd="3" destOrd="0" presId="urn:microsoft.com/office/officeart/2005/8/layout/vList5"/>
    <dgm:cxn modelId="{3E2BE4FB-1108-4CFD-89DE-E72DA8F05E1C}" type="presParOf" srcId="{B5FD451B-7A80-4A33-8DFD-AEAA27BCE728}" destId="{F2C11C36-7CD1-43D2-8253-E5D032C4D832}" srcOrd="4" destOrd="0" presId="urn:microsoft.com/office/officeart/2005/8/layout/vList5"/>
    <dgm:cxn modelId="{B5E624A4-6637-4B60-82C4-C2E275CC7BB5}" type="presParOf" srcId="{F2C11C36-7CD1-43D2-8253-E5D032C4D832}" destId="{00BC6891-BC01-4303-BDEC-1577207D9E03}" srcOrd="0" destOrd="0" presId="urn:microsoft.com/office/officeart/2005/8/layout/vList5"/>
    <dgm:cxn modelId="{BB4589D2-2035-4DED-B277-23BE3746BB7F}" type="presParOf" srcId="{F2C11C36-7CD1-43D2-8253-E5D032C4D832}" destId="{68BC5900-6D67-47BD-AEE5-DBEFAEB902B4}" srcOrd="1" destOrd="0" presId="urn:microsoft.com/office/officeart/2005/8/layout/vList5"/>
    <dgm:cxn modelId="{5F961F84-20E5-4390-B0D3-78A751080DF9}" type="presParOf" srcId="{B5FD451B-7A80-4A33-8DFD-AEAA27BCE728}" destId="{5C57A07B-550D-49AF-A7B3-852C5621616A}" srcOrd="5" destOrd="0" presId="urn:microsoft.com/office/officeart/2005/8/layout/vList5"/>
    <dgm:cxn modelId="{A32EC6D5-EB1A-4DFF-B172-B7C135D50405}" type="presParOf" srcId="{B5FD451B-7A80-4A33-8DFD-AEAA27BCE728}" destId="{F3FB4940-D0CC-47CD-A039-73FA4A6B5FE8}" srcOrd="6" destOrd="0" presId="urn:microsoft.com/office/officeart/2005/8/layout/vList5"/>
    <dgm:cxn modelId="{40D14807-04F0-4F83-BA3D-BDCE630B1E7B}" type="presParOf" srcId="{F3FB4940-D0CC-47CD-A039-73FA4A6B5FE8}" destId="{A7E6D794-BFDB-42FB-9FA2-AADB4221C548}" srcOrd="0" destOrd="0" presId="urn:microsoft.com/office/officeart/2005/8/layout/vList5"/>
    <dgm:cxn modelId="{B186DEAA-7815-4C13-9767-D4EF6104A196}" type="presParOf" srcId="{F3FB4940-D0CC-47CD-A039-73FA4A6B5FE8}" destId="{5978493A-E44F-4112-8930-625F52B785EF}" srcOrd="1" destOrd="0" presId="urn:microsoft.com/office/officeart/2005/8/layout/vList5"/>
    <dgm:cxn modelId="{03637955-0E9F-450F-8ABE-1CBC446FC2BA}" type="presParOf" srcId="{B5FD451B-7A80-4A33-8DFD-AEAA27BCE728}" destId="{AE596ED4-7BE6-41B0-B450-7652D7151C68}" srcOrd="7" destOrd="0" presId="urn:microsoft.com/office/officeart/2005/8/layout/vList5"/>
    <dgm:cxn modelId="{80FD50E5-6C07-47B8-8AE2-63025CB4822F}" type="presParOf" srcId="{B5FD451B-7A80-4A33-8DFD-AEAA27BCE728}" destId="{87E4E4C8-43DE-4686-B62A-C7A6B6B3564B}" srcOrd="8" destOrd="0" presId="urn:microsoft.com/office/officeart/2005/8/layout/vList5"/>
    <dgm:cxn modelId="{649664E6-602E-42B4-9486-F314DE94AF65}" type="presParOf" srcId="{87E4E4C8-43DE-4686-B62A-C7A6B6B3564B}" destId="{49AACB3F-5F1A-43D3-AEA4-F79AC50EF8DE}" srcOrd="0" destOrd="0" presId="urn:microsoft.com/office/officeart/2005/8/layout/vList5"/>
    <dgm:cxn modelId="{6E43CCED-859C-4FF5-8162-1F549BA451D6}" type="presParOf" srcId="{87E4E4C8-43DE-4686-B62A-C7A6B6B3564B}" destId="{4AFA9DF0-7939-4388-9299-B2C5145FE91B}" srcOrd="1" destOrd="0" presId="urn:microsoft.com/office/officeart/2005/8/layout/vList5"/>
    <dgm:cxn modelId="{FDEAD808-7E95-4444-9C43-8FDEC73E353E}" type="presParOf" srcId="{B5FD451B-7A80-4A33-8DFD-AEAA27BCE728}" destId="{6F9A89A8-CC25-4BF2-8B88-B594F09B8610}" srcOrd="9" destOrd="0" presId="urn:microsoft.com/office/officeart/2005/8/layout/vList5"/>
    <dgm:cxn modelId="{303AB37E-30FD-47BD-ACD7-EF9F85F0D999}" type="presParOf" srcId="{B5FD451B-7A80-4A33-8DFD-AEAA27BCE728}" destId="{C30AA960-4AC8-4548-993E-753B2898FD3E}" srcOrd="10" destOrd="0" presId="urn:microsoft.com/office/officeart/2005/8/layout/vList5"/>
    <dgm:cxn modelId="{DDC1BD80-19E5-4B71-A71A-DCAD598F58C7}" type="presParOf" srcId="{C30AA960-4AC8-4548-993E-753B2898FD3E}" destId="{9BDE9DAF-B19F-444F-A1C3-BD549CE667FC}" srcOrd="0" destOrd="0" presId="urn:microsoft.com/office/officeart/2005/8/layout/vList5"/>
    <dgm:cxn modelId="{BF4726B6-6086-4D3E-83E2-18318D0BBA45}" type="presParOf" srcId="{C30AA960-4AC8-4548-993E-753B2898FD3E}" destId="{16AD0A55-43C5-4726-AC64-F6C1FFD05D76}" srcOrd="1" destOrd="0" presId="urn:microsoft.com/office/officeart/2005/8/layout/vList5"/>
    <dgm:cxn modelId="{0677F1E6-EFD5-4373-85D5-4EA8E496CE1D}" type="presParOf" srcId="{B5FD451B-7A80-4A33-8DFD-AEAA27BCE728}" destId="{601F871B-5E81-4066-B86D-3CFFC79766A0}" srcOrd="11" destOrd="0" presId="urn:microsoft.com/office/officeart/2005/8/layout/vList5"/>
    <dgm:cxn modelId="{4D76C737-5037-412C-863C-602943BC0C5F}" type="presParOf" srcId="{B5FD451B-7A80-4A33-8DFD-AEAA27BCE728}" destId="{D8AA1029-C4CB-4038-BD1D-2C78B966C228}" srcOrd="12" destOrd="0" presId="urn:microsoft.com/office/officeart/2005/8/layout/vList5"/>
    <dgm:cxn modelId="{D19873CA-FA1D-4922-89B6-0987AEBE5610}" type="presParOf" srcId="{D8AA1029-C4CB-4038-BD1D-2C78B966C228}" destId="{7318073B-A241-452E-B9AC-4A840C58D960}" srcOrd="0" destOrd="0" presId="urn:microsoft.com/office/officeart/2005/8/layout/vList5"/>
    <dgm:cxn modelId="{992EF8E0-563F-4B04-BE76-98799EF9888C}" type="presParOf" srcId="{D8AA1029-C4CB-4038-BD1D-2C78B966C228}" destId="{7302FD80-7C66-45A6-929C-8A0A0BB445EB}" srcOrd="1" destOrd="0" presId="urn:microsoft.com/office/officeart/2005/8/layout/vList5"/>
    <dgm:cxn modelId="{2A9AAC83-A03C-46EE-9A56-BCEAC009660D}" type="presParOf" srcId="{B5FD451B-7A80-4A33-8DFD-AEAA27BCE728}" destId="{801DE4CE-AF5C-4F06-BD5C-6DEB0E2D1346}" srcOrd="13" destOrd="0" presId="urn:microsoft.com/office/officeart/2005/8/layout/vList5"/>
    <dgm:cxn modelId="{34381EE3-C0AA-4C9E-8443-2142A786020E}" type="presParOf" srcId="{B5FD451B-7A80-4A33-8DFD-AEAA27BCE728}" destId="{D0AD22E7-E58E-4934-B413-168A0CF84764}" srcOrd="14" destOrd="0" presId="urn:microsoft.com/office/officeart/2005/8/layout/vList5"/>
    <dgm:cxn modelId="{1962D5BB-9879-4AC0-8002-36A6A4930723}" type="presParOf" srcId="{D0AD22E7-E58E-4934-B413-168A0CF84764}" destId="{D25302DE-B584-444E-89B9-8F2F763C8960}" srcOrd="0" destOrd="0" presId="urn:microsoft.com/office/officeart/2005/8/layout/vList5"/>
    <dgm:cxn modelId="{09D3B143-22B2-4ED3-BC9F-89F25306FCBB}" type="presParOf" srcId="{D0AD22E7-E58E-4934-B413-168A0CF84764}" destId="{2E9991EB-3768-4324-915A-F58EDF5C5810}" srcOrd="1" destOrd="0" presId="urn:microsoft.com/office/officeart/2005/8/layout/vList5"/>
    <dgm:cxn modelId="{274D60CD-C869-49F5-8437-3185A49B9CB3}" type="presParOf" srcId="{B5FD451B-7A80-4A33-8DFD-AEAA27BCE728}" destId="{D48057AE-B39A-475E-9FE5-34A0E245B185}" srcOrd="15" destOrd="0" presId="urn:microsoft.com/office/officeart/2005/8/layout/vList5"/>
    <dgm:cxn modelId="{D04CB526-E9FC-4B25-9727-581E258D7D44}" type="presParOf" srcId="{B5FD451B-7A80-4A33-8DFD-AEAA27BCE728}" destId="{A88A5AA9-B54A-4FA6-9E62-94FDE5A7331C}" srcOrd="16" destOrd="0" presId="urn:microsoft.com/office/officeart/2005/8/layout/vList5"/>
    <dgm:cxn modelId="{1D44E05D-340A-41BA-B02E-7665229D61AB}" type="presParOf" srcId="{A88A5AA9-B54A-4FA6-9E62-94FDE5A7331C}" destId="{93043D39-32E9-492A-808D-8676147363E5}" srcOrd="0" destOrd="0" presId="urn:microsoft.com/office/officeart/2005/8/layout/vList5"/>
    <dgm:cxn modelId="{632B89BC-009A-45CB-A64C-095646F7A7CA}" type="presParOf" srcId="{A88A5AA9-B54A-4FA6-9E62-94FDE5A7331C}" destId="{3891D04A-AF7F-4635-8E0E-8E8AB45AE796}" srcOrd="1" destOrd="0" presId="urn:microsoft.com/office/officeart/2005/8/layout/vList5"/>
    <dgm:cxn modelId="{B23FCA01-F4B0-4797-BA48-C3D070DEB345}" type="presParOf" srcId="{B5FD451B-7A80-4A33-8DFD-AEAA27BCE728}" destId="{0143354D-97C2-43E4-B9D0-AF968CAB684B}" srcOrd="17" destOrd="0" presId="urn:microsoft.com/office/officeart/2005/8/layout/vList5"/>
    <dgm:cxn modelId="{ABAA7917-0E30-4B75-BF2B-97F07E7CE6CA}" type="presParOf" srcId="{B5FD451B-7A80-4A33-8DFD-AEAA27BCE728}" destId="{FFEC3744-92F0-46DF-A7DD-F1F1D9E2E86D}" srcOrd="18" destOrd="0" presId="urn:microsoft.com/office/officeart/2005/8/layout/vList5"/>
    <dgm:cxn modelId="{182A5D14-EFBF-45E8-BD58-4E384A039D4A}" type="presParOf" srcId="{FFEC3744-92F0-46DF-A7DD-F1F1D9E2E86D}" destId="{DDB9432F-D87A-4FEE-B21E-EC59F3DB03C4}" srcOrd="0" destOrd="0" presId="urn:microsoft.com/office/officeart/2005/8/layout/vList5"/>
    <dgm:cxn modelId="{89C11E6F-71A9-490E-B732-1D72FFB86972}" type="presParOf" srcId="{FFEC3744-92F0-46DF-A7DD-F1F1D9E2E86D}" destId="{85E3AABC-97F6-4868-8AD7-CDE0A2D28F46}" srcOrd="1" destOrd="0" presId="urn:microsoft.com/office/officeart/2005/8/layout/vList5"/>
    <dgm:cxn modelId="{D9F488B6-BA88-424F-868F-F98FFFA8A4B8}" type="presParOf" srcId="{B5FD451B-7A80-4A33-8DFD-AEAA27BCE728}" destId="{96D02D65-1810-4AA3-8300-57DCAC5089C4}" srcOrd="19" destOrd="0" presId="urn:microsoft.com/office/officeart/2005/8/layout/vList5"/>
    <dgm:cxn modelId="{72B7B5A6-D342-422D-AECF-CA97FA9D56DE}" type="presParOf" srcId="{B5FD451B-7A80-4A33-8DFD-AEAA27BCE728}" destId="{2DC9D65D-B1CC-4971-81DF-7A11F49228F1}" srcOrd="20" destOrd="0" presId="urn:microsoft.com/office/officeart/2005/8/layout/vList5"/>
    <dgm:cxn modelId="{306579B1-284B-4DE3-BF98-8BD5473750F8}" type="presParOf" srcId="{2DC9D65D-B1CC-4971-81DF-7A11F49228F1}" destId="{80ECDCC8-94D0-4DB4-AB21-DC788B92A0AE}" srcOrd="0" destOrd="0" presId="urn:microsoft.com/office/officeart/2005/8/layout/vList5"/>
    <dgm:cxn modelId="{548067E7-AD42-4E94-AF2A-DD46DCDD125C}" type="presParOf" srcId="{2DC9D65D-B1CC-4971-81DF-7A11F49228F1}" destId="{A81187FB-E3D3-4621-9175-6AA46ADD18AC}" srcOrd="1" destOrd="0" presId="urn:microsoft.com/office/officeart/2005/8/layout/vList5"/>
    <dgm:cxn modelId="{4FBB2DBC-1957-44B5-91CD-D6EF2AA4062A}" type="presParOf" srcId="{B5FD451B-7A80-4A33-8DFD-AEAA27BCE728}" destId="{27A98F09-F383-4CEE-A371-0A97096B9CAE}" srcOrd="21" destOrd="0" presId="urn:microsoft.com/office/officeart/2005/8/layout/vList5"/>
    <dgm:cxn modelId="{49EAF6AC-E0E5-44C8-B3EA-72BB87D8D355}" type="presParOf" srcId="{B5FD451B-7A80-4A33-8DFD-AEAA27BCE728}" destId="{BF4C0E6D-ABD3-4CE5-9E00-8A66D0032207}" srcOrd="22" destOrd="0" presId="urn:microsoft.com/office/officeart/2005/8/layout/vList5"/>
    <dgm:cxn modelId="{CFF10666-A730-43F6-A4C1-4550F8C39F9B}" type="presParOf" srcId="{BF4C0E6D-ABD3-4CE5-9E00-8A66D0032207}" destId="{A9305622-C73B-40F2-AAF9-28DA6F3EDEB4}" srcOrd="0" destOrd="0" presId="urn:microsoft.com/office/officeart/2005/8/layout/vList5"/>
    <dgm:cxn modelId="{C34F81DD-B050-46DC-BE6D-C682DE4EAED7}" type="presParOf" srcId="{BF4C0E6D-ABD3-4CE5-9E00-8A66D0032207}" destId="{BED17EA9-3FD6-4727-BB1B-961841417489}" srcOrd="1" destOrd="0" presId="urn:microsoft.com/office/officeart/2005/8/layout/vList5"/>
    <dgm:cxn modelId="{5DBA4718-025F-4F3F-B022-7477C129827C}" type="presParOf" srcId="{B5FD451B-7A80-4A33-8DFD-AEAA27BCE728}" destId="{DD5EEBFB-9B7D-4FC9-9132-62DC5FFD80A6}" srcOrd="23" destOrd="0" presId="urn:microsoft.com/office/officeart/2005/8/layout/vList5"/>
    <dgm:cxn modelId="{D9D98C26-2CB3-4932-B6DA-F8BED8707A74}" type="presParOf" srcId="{B5FD451B-7A80-4A33-8DFD-AEAA27BCE728}" destId="{74FF5A83-5CE5-4D06-B2E4-D70E8D4DDBA0}" srcOrd="24" destOrd="0" presId="urn:microsoft.com/office/officeart/2005/8/layout/vList5"/>
    <dgm:cxn modelId="{1855F70A-7206-4C4E-BEB4-8C16CE5B508D}" type="presParOf" srcId="{74FF5A83-5CE5-4D06-B2E4-D70E8D4DDBA0}" destId="{14EDA980-934F-4DA1-8AE3-7F077B8D6F21}" srcOrd="0" destOrd="0" presId="urn:microsoft.com/office/officeart/2005/8/layout/vList5"/>
    <dgm:cxn modelId="{73F5B200-21E0-4A1B-A62B-88D393F2CAF6}" type="presParOf" srcId="{74FF5A83-5CE5-4D06-B2E4-D70E8D4DDBA0}" destId="{F787260A-91C6-481C-B6B8-DB74825F85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C6500-745B-4C87-BF41-F157657316DE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629B0A-153C-4D77-BB59-005F59A558FE}">
      <dgm:prSet phldrT="[Text]" custT="1"/>
      <dgm:spPr/>
      <dgm:t>
        <a:bodyPr/>
        <a:lstStyle/>
        <a:p>
          <a:r>
            <a:rPr lang="en-US" sz="2000" smtClean="0">
              <a:latin typeface="Verdana" pitchFamily="34" charset="0"/>
            </a:rPr>
            <a:t>Track expenses on Android phone</a:t>
          </a:r>
          <a:endParaRPr lang="en-US" sz="2000" dirty="0">
            <a:latin typeface="Verdana" pitchFamily="34" charset="0"/>
          </a:endParaRPr>
        </a:p>
      </dgm:t>
    </dgm:pt>
    <dgm:pt modelId="{EFA61F7E-95D6-4F23-815F-E0BB77596DC9}" type="parTrans" cxnId="{9AAEA6EE-6623-4D6E-AE05-03C3160D7558}">
      <dgm:prSet/>
      <dgm:spPr/>
      <dgm:t>
        <a:bodyPr/>
        <a:lstStyle/>
        <a:p>
          <a:endParaRPr lang="en-US" sz="3200">
            <a:solidFill>
              <a:schemeClr val="bg1"/>
            </a:solidFill>
          </a:endParaRPr>
        </a:p>
      </dgm:t>
    </dgm:pt>
    <dgm:pt modelId="{E7223CD0-8D45-4F7C-AF9F-0E2DA4ECE837}" type="sibTrans" cxnId="{9AAEA6EE-6623-4D6E-AE05-03C3160D7558}">
      <dgm:prSet/>
      <dgm:spPr/>
      <dgm:t>
        <a:bodyPr/>
        <a:lstStyle/>
        <a:p>
          <a:endParaRPr lang="en-US" sz="3200">
            <a:solidFill>
              <a:schemeClr val="bg1"/>
            </a:solidFill>
          </a:endParaRPr>
        </a:p>
      </dgm:t>
    </dgm:pt>
    <dgm:pt modelId="{61D77C92-9EB1-4EBB-A9DB-D54FF7ACF04D}">
      <dgm:prSet phldrT="[Text]" custT="1"/>
      <dgm:spPr/>
      <dgm:t>
        <a:bodyPr/>
        <a:lstStyle/>
        <a:p>
          <a:r>
            <a:rPr lang="en-US" sz="2000" smtClean="0">
              <a:latin typeface="Verdana" pitchFamily="34" charset="0"/>
            </a:rPr>
            <a:t>Create groups</a:t>
          </a:r>
          <a:endParaRPr lang="en-US" sz="2000" dirty="0">
            <a:latin typeface="Verdana" pitchFamily="34" charset="0"/>
          </a:endParaRPr>
        </a:p>
      </dgm:t>
    </dgm:pt>
    <dgm:pt modelId="{92B91508-A9AB-4B95-8F68-2BCA8BCA776C}" type="parTrans" cxnId="{698B0930-DCA7-4F1F-8655-18289FA5FDAB}">
      <dgm:prSet/>
      <dgm:spPr/>
      <dgm:t>
        <a:bodyPr/>
        <a:lstStyle/>
        <a:p>
          <a:endParaRPr lang="en-US" sz="3200">
            <a:solidFill>
              <a:schemeClr val="bg1"/>
            </a:solidFill>
          </a:endParaRPr>
        </a:p>
      </dgm:t>
    </dgm:pt>
    <dgm:pt modelId="{78D7E232-EF97-4B31-A501-48E9E7E4C6E9}" type="sibTrans" cxnId="{698B0930-DCA7-4F1F-8655-18289FA5FDAB}">
      <dgm:prSet/>
      <dgm:spPr/>
      <dgm:t>
        <a:bodyPr/>
        <a:lstStyle/>
        <a:p>
          <a:endParaRPr lang="en-US" sz="3200">
            <a:solidFill>
              <a:schemeClr val="bg1"/>
            </a:solidFill>
          </a:endParaRPr>
        </a:p>
      </dgm:t>
    </dgm:pt>
    <dgm:pt modelId="{42B9C42C-FA1A-41FE-AE63-7BDD5DD97D6E}">
      <dgm:prSet phldrT="[Text]" custT="1"/>
      <dgm:spPr/>
      <dgm:t>
        <a:bodyPr/>
        <a:lstStyle/>
        <a:p>
          <a:r>
            <a:rPr lang="en-US" sz="2000" dirty="0" smtClean="0">
              <a:latin typeface="Verdana" pitchFamily="34" charset="0"/>
            </a:rPr>
            <a:t>Should work, even if Internet is not available on disposable</a:t>
          </a:r>
          <a:endParaRPr lang="en-US" sz="2000" dirty="0">
            <a:latin typeface="Verdana" pitchFamily="34" charset="0"/>
          </a:endParaRPr>
        </a:p>
      </dgm:t>
    </dgm:pt>
    <dgm:pt modelId="{B43BC887-5962-4CE3-8E55-3AF4FABDB641}" type="parTrans" cxnId="{BF37DBE1-828E-4B4A-867C-A21542934F38}">
      <dgm:prSet/>
      <dgm:spPr/>
      <dgm:t>
        <a:bodyPr/>
        <a:lstStyle/>
        <a:p>
          <a:endParaRPr lang="en-US" sz="3200">
            <a:solidFill>
              <a:schemeClr val="bg1"/>
            </a:solidFill>
          </a:endParaRPr>
        </a:p>
      </dgm:t>
    </dgm:pt>
    <dgm:pt modelId="{315ADC68-E4F1-4B43-891A-7FE08EA405C2}" type="sibTrans" cxnId="{BF37DBE1-828E-4B4A-867C-A21542934F38}">
      <dgm:prSet/>
      <dgm:spPr/>
      <dgm:t>
        <a:bodyPr/>
        <a:lstStyle/>
        <a:p>
          <a:endParaRPr lang="en-US" sz="3200">
            <a:solidFill>
              <a:schemeClr val="bg1"/>
            </a:solidFill>
          </a:endParaRPr>
        </a:p>
      </dgm:t>
    </dgm:pt>
    <dgm:pt modelId="{0FF8CB23-6272-46F5-9BF3-8DA5D9E4A4DE}">
      <dgm:prSet phldrT="[Text]" custT="1"/>
      <dgm:spPr/>
      <dgm:t>
        <a:bodyPr/>
        <a:lstStyle/>
        <a:p>
          <a:r>
            <a:rPr lang="en-US" sz="2800" smtClean="0">
              <a:latin typeface="Verdana" pitchFamily="34" charset="0"/>
            </a:rPr>
            <a:t>1.</a:t>
          </a:r>
          <a:endParaRPr lang="en-US" sz="2800" dirty="0">
            <a:latin typeface="Verdana" pitchFamily="34" charset="0"/>
          </a:endParaRPr>
        </a:p>
      </dgm:t>
    </dgm:pt>
    <dgm:pt modelId="{7064CAC3-762A-4207-8C21-C8FCF52A4A89}" type="parTrans" cxnId="{0CFF92EF-9157-4A52-9A80-7D7FE67E10A3}">
      <dgm:prSet/>
      <dgm:spPr/>
      <dgm:t>
        <a:bodyPr/>
        <a:lstStyle/>
        <a:p>
          <a:endParaRPr lang="en-US" sz="2000"/>
        </a:p>
      </dgm:t>
    </dgm:pt>
    <dgm:pt modelId="{C6A0B9C3-4ADC-4DC2-8D17-CA6053C332EE}" type="sibTrans" cxnId="{0CFF92EF-9157-4A52-9A80-7D7FE67E10A3}">
      <dgm:prSet/>
      <dgm:spPr/>
      <dgm:t>
        <a:bodyPr/>
        <a:lstStyle/>
        <a:p>
          <a:endParaRPr lang="en-US" sz="2000"/>
        </a:p>
      </dgm:t>
    </dgm:pt>
    <dgm:pt modelId="{D30E3A5B-1DDF-46E6-9A8A-C41770BA11F3}">
      <dgm:prSet phldrT="[Text]" custT="1"/>
      <dgm:spPr/>
      <dgm:t>
        <a:bodyPr/>
        <a:lstStyle/>
        <a:p>
          <a:r>
            <a:rPr lang="en-US" sz="2800" smtClean="0">
              <a:latin typeface="Verdana" pitchFamily="34" charset="0"/>
            </a:rPr>
            <a:t>2.</a:t>
          </a:r>
          <a:endParaRPr lang="en-US" sz="2800" dirty="0">
            <a:latin typeface="Verdana" pitchFamily="34" charset="0"/>
          </a:endParaRPr>
        </a:p>
      </dgm:t>
    </dgm:pt>
    <dgm:pt modelId="{C228B163-9658-42E2-99A5-3FD3325BA0E9}" type="parTrans" cxnId="{2AC8B0B9-6A08-4D9A-B9C5-9317D7C3BB5D}">
      <dgm:prSet/>
      <dgm:spPr/>
      <dgm:t>
        <a:bodyPr/>
        <a:lstStyle/>
        <a:p>
          <a:endParaRPr lang="en-US" sz="2000"/>
        </a:p>
      </dgm:t>
    </dgm:pt>
    <dgm:pt modelId="{5B91586A-399A-47BE-A3F1-47DD29BA3A50}" type="sibTrans" cxnId="{2AC8B0B9-6A08-4D9A-B9C5-9317D7C3BB5D}">
      <dgm:prSet/>
      <dgm:spPr/>
      <dgm:t>
        <a:bodyPr/>
        <a:lstStyle/>
        <a:p>
          <a:endParaRPr lang="en-US" sz="2000"/>
        </a:p>
      </dgm:t>
    </dgm:pt>
    <dgm:pt modelId="{68840FA9-4B41-4116-80BD-373FC9490DEE}">
      <dgm:prSet phldrT="[Text]" custT="1"/>
      <dgm:spPr/>
      <dgm:t>
        <a:bodyPr/>
        <a:lstStyle/>
        <a:p>
          <a:r>
            <a:rPr lang="en-US" sz="2800" smtClean="0">
              <a:latin typeface="Verdana" pitchFamily="34" charset="0"/>
            </a:rPr>
            <a:t>3.</a:t>
          </a:r>
          <a:endParaRPr lang="en-US" sz="2800" dirty="0">
            <a:latin typeface="Verdana" pitchFamily="34" charset="0"/>
          </a:endParaRPr>
        </a:p>
      </dgm:t>
    </dgm:pt>
    <dgm:pt modelId="{679F3D12-F89E-4B2A-9128-3E964282E21D}" type="parTrans" cxnId="{A0EC0602-7957-4C51-BA14-BFFF208679BA}">
      <dgm:prSet/>
      <dgm:spPr/>
      <dgm:t>
        <a:bodyPr/>
        <a:lstStyle/>
        <a:p>
          <a:endParaRPr lang="en-US" sz="2000"/>
        </a:p>
      </dgm:t>
    </dgm:pt>
    <dgm:pt modelId="{A9A944B8-CE59-4C16-8556-A2380C7A291C}" type="sibTrans" cxnId="{A0EC0602-7957-4C51-BA14-BFFF208679BA}">
      <dgm:prSet/>
      <dgm:spPr/>
      <dgm:t>
        <a:bodyPr/>
        <a:lstStyle/>
        <a:p>
          <a:endParaRPr lang="en-US" sz="2000"/>
        </a:p>
      </dgm:t>
    </dgm:pt>
    <dgm:pt modelId="{031F1F55-669C-4D85-8DDD-DC411BD46724}" type="pres">
      <dgm:prSet presAssocID="{89EC6500-745B-4C87-BF41-F15765731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E30847-DC0C-41D2-9EBA-B6313BA374E3}" type="pres">
      <dgm:prSet presAssocID="{0FF8CB23-6272-46F5-9BF3-8DA5D9E4A4DE}" presName="linNode" presStyleCnt="0"/>
      <dgm:spPr/>
      <dgm:t>
        <a:bodyPr/>
        <a:lstStyle/>
        <a:p>
          <a:endParaRPr lang="en-US"/>
        </a:p>
      </dgm:t>
    </dgm:pt>
    <dgm:pt modelId="{2E502666-6206-46F4-AE50-9CE422ADBDC8}" type="pres">
      <dgm:prSet presAssocID="{0FF8CB23-6272-46F5-9BF3-8DA5D9E4A4DE}" presName="parentText" presStyleLbl="node1" presStyleIdx="0" presStyleCnt="3" custScaleX="643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F1C9D-018B-4987-9116-386B1B1E5332}" type="pres">
      <dgm:prSet presAssocID="{0FF8CB23-6272-46F5-9BF3-8DA5D9E4A4D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8186-F4F9-449B-976A-281C772C20B5}" type="pres">
      <dgm:prSet presAssocID="{C6A0B9C3-4ADC-4DC2-8D17-CA6053C332EE}" presName="sp" presStyleCnt="0"/>
      <dgm:spPr/>
      <dgm:t>
        <a:bodyPr/>
        <a:lstStyle/>
        <a:p>
          <a:endParaRPr lang="en-US"/>
        </a:p>
      </dgm:t>
    </dgm:pt>
    <dgm:pt modelId="{7FCA836D-E6BE-488F-8A51-B828440F419B}" type="pres">
      <dgm:prSet presAssocID="{D30E3A5B-1DDF-46E6-9A8A-C41770BA11F3}" presName="linNode" presStyleCnt="0"/>
      <dgm:spPr/>
      <dgm:t>
        <a:bodyPr/>
        <a:lstStyle/>
        <a:p>
          <a:endParaRPr lang="en-US"/>
        </a:p>
      </dgm:t>
    </dgm:pt>
    <dgm:pt modelId="{A525937E-FC1A-4FB0-AF60-BA275E397E06}" type="pres">
      <dgm:prSet presAssocID="{D30E3A5B-1DDF-46E6-9A8A-C41770BA11F3}" presName="parentText" presStyleLbl="node1" presStyleIdx="1" presStyleCnt="3" custScaleX="643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DE251-3296-404D-AA02-3D2FC1D5963E}" type="pres">
      <dgm:prSet presAssocID="{D30E3A5B-1DDF-46E6-9A8A-C41770BA11F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08EC6-3161-45E1-9A8C-2506056F8C86}" type="pres">
      <dgm:prSet presAssocID="{5B91586A-399A-47BE-A3F1-47DD29BA3A50}" presName="sp" presStyleCnt="0"/>
      <dgm:spPr/>
      <dgm:t>
        <a:bodyPr/>
        <a:lstStyle/>
        <a:p>
          <a:endParaRPr lang="en-US"/>
        </a:p>
      </dgm:t>
    </dgm:pt>
    <dgm:pt modelId="{4FB6A6B5-E398-4ACC-98AA-58DE4F6566F0}" type="pres">
      <dgm:prSet presAssocID="{68840FA9-4B41-4116-80BD-373FC9490DEE}" presName="linNode" presStyleCnt="0"/>
      <dgm:spPr/>
      <dgm:t>
        <a:bodyPr/>
        <a:lstStyle/>
        <a:p>
          <a:endParaRPr lang="en-US"/>
        </a:p>
      </dgm:t>
    </dgm:pt>
    <dgm:pt modelId="{D05DAAC3-3DF2-4446-92F4-937783D8C95B}" type="pres">
      <dgm:prSet presAssocID="{68840FA9-4B41-4116-80BD-373FC9490DEE}" presName="parentText" presStyleLbl="node1" presStyleIdx="2" presStyleCnt="3" custScaleX="643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D06C3-FE94-4B50-B94E-7F45B9F0F692}" type="pres">
      <dgm:prSet presAssocID="{68840FA9-4B41-4116-80BD-373FC9490D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43AF0-6624-4512-9B4F-BF1EB5F9D256}" type="presOf" srcId="{D30E3A5B-1DDF-46E6-9A8A-C41770BA11F3}" destId="{A525937E-FC1A-4FB0-AF60-BA275E397E06}" srcOrd="0" destOrd="0" presId="urn:microsoft.com/office/officeart/2005/8/layout/vList5"/>
    <dgm:cxn modelId="{A0EC0602-7957-4C51-BA14-BFFF208679BA}" srcId="{89EC6500-745B-4C87-BF41-F157657316DE}" destId="{68840FA9-4B41-4116-80BD-373FC9490DEE}" srcOrd="2" destOrd="0" parTransId="{679F3D12-F89E-4B2A-9128-3E964282E21D}" sibTransId="{A9A944B8-CE59-4C16-8556-A2380C7A291C}"/>
    <dgm:cxn modelId="{38AC5629-5146-4AF8-9711-28CC464E5472}" type="presOf" srcId="{61D77C92-9EB1-4EBB-A9DB-D54FF7ACF04D}" destId="{8EBDE251-3296-404D-AA02-3D2FC1D5963E}" srcOrd="0" destOrd="0" presId="urn:microsoft.com/office/officeart/2005/8/layout/vList5"/>
    <dgm:cxn modelId="{BF37DBE1-828E-4B4A-867C-A21542934F38}" srcId="{68840FA9-4B41-4116-80BD-373FC9490DEE}" destId="{42B9C42C-FA1A-41FE-AE63-7BDD5DD97D6E}" srcOrd="0" destOrd="0" parTransId="{B43BC887-5962-4CE3-8E55-3AF4FABDB641}" sibTransId="{315ADC68-E4F1-4B43-891A-7FE08EA405C2}"/>
    <dgm:cxn modelId="{35A96948-2314-4A69-A715-A9FC89654B29}" type="presOf" srcId="{0FF8CB23-6272-46F5-9BF3-8DA5D9E4A4DE}" destId="{2E502666-6206-46F4-AE50-9CE422ADBDC8}" srcOrd="0" destOrd="0" presId="urn:microsoft.com/office/officeart/2005/8/layout/vList5"/>
    <dgm:cxn modelId="{0CFF92EF-9157-4A52-9A80-7D7FE67E10A3}" srcId="{89EC6500-745B-4C87-BF41-F157657316DE}" destId="{0FF8CB23-6272-46F5-9BF3-8DA5D9E4A4DE}" srcOrd="0" destOrd="0" parTransId="{7064CAC3-762A-4207-8C21-C8FCF52A4A89}" sibTransId="{C6A0B9C3-4ADC-4DC2-8D17-CA6053C332EE}"/>
    <dgm:cxn modelId="{98BA82E9-89BF-4A9D-8C60-FDFC5C343D24}" type="presOf" srcId="{AC629B0A-153C-4D77-BB59-005F59A558FE}" destId="{52FF1C9D-018B-4987-9116-386B1B1E5332}" srcOrd="0" destOrd="0" presId="urn:microsoft.com/office/officeart/2005/8/layout/vList5"/>
    <dgm:cxn modelId="{3A709D5B-399C-436E-8111-E3F7B36641BF}" type="presOf" srcId="{42B9C42C-FA1A-41FE-AE63-7BDD5DD97D6E}" destId="{1D1D06C3-FE94-4B50-B94E-7F45B9F0F692}" srcOrd="0" destOrd="0" presId="urn:microsoft.com/office/officeart/2005/8/layout/vList5"/>
    <dgm:cxn modelId="{B194850B-4F81-4684-B842-93E0B3DD6CD2}" type="presOf" srcId="{89EC6500-745B-4C87-BF41-F157657316DE}" destId="{031F1F55-669C-4D85-8DDD-DC411BD46724}" srcOrd="0" destOrd="0" presId="urn:microsoft.com/office/officeart/2005/8/layout/vList5"/>
    <dgm:cxn modelId="{2AC8B0B9-6A08-4D9A-B9C5-9317D7C3BB5D}" srcId="{89EC6500-745B-4C87-BF41-F157657316DE}" destId="{D30E3A5B-1DDF-46E6-9A8A-C41770BA11F3}" srcOrd="1" destOrd="0" parTransId="{C228B163-9658-42E2-99A5-3FD3325BA0E9}" sibTransId="{5B91586A-399A-47BE-A3F1-47DD29BA3A50}"/>
    <dgm:cxn modelId="{57A4DBE0-D766-4571-8949-CE3A2D466FF6}" type="presOf" srcId="{68840FA9-4B41-4116-80BD-373FC9490DEE}" destId="{D05DAAC3-3DF2-4446-92F4-937783D8C95B}" srcOrd="0" destOrd="0" presId="urn:microsoft.com/office/officeart/2005/8/layout/vList5"/>
    <dgm:cxn modelId="{9AAEA6EE-6623-4D6E-AE05-03C3160D7558}" srcId="{0FF8CB23-6272-46F5-9BF3-8DA5D9E4A4DE}" destId="{AC629B0A-153C-4D77-BB59-005F59A558FE}" srcOrd="0" destOrd="0" parTransId="{EFA61F7E-95D6-4F23-815F-E0BB77596DC9}" sibTransId="{E7223CD0-8D45-4F7C-AF9F-0E2DA4ECE837}"/>
    <dgm:cxn modelId="{698B0930-DCA7-4F1F-8655-18289FA5FDAB}" srcId="{D30E3A5B-1DDF-46E6-9A8A-C41770BA11F3}" destId="{61D77C92-9EB1-4EBB-A9DB-D54FF7ACF04D}" srcOrd="0" destOrd="0" parTransId="{92B91508-A9AB-4B95-8F68-2BCA8BCA776C}" sibTransId="{78D7E232-EF97-4B31-A501-48E9E7E4C6E9}"/>
    <dgm:cxn modelId="{D508671C-6353-4447-AD72-A6B950B75A26}" type="presParOf" srcId="{031F1F55-669C-4D85-8DDD-DC411BD46724}" destId="{C7E30847-DC0C-41D2-9EBA-B6313BA374E3}" srcOrd="0" destOrd="0" presId="urn:microsoft.com/office/officeart/2005/8/layout/vList5"/>
    <dgm:cxn modelId="{B47D0E28-6A70-473F-828A-7ADC34AD95C5}" type="presParOf" srcId="{C7E30847-DC0C-41D2-9EBA-B6313BA374E3}" destId="{2E502666-6206-46F4-AE50-9CE422ADBDC8}" srcOrd="0" destOrd="0" presId="urn:microsoft.com/office/officeart/2005/8/layout/vList5"/>
    <dgm:cxn modelId="{4456C5BD-1F4D-41AD-ADC5-0C415E7153EC}" type="presParOf" srcId="{C7E30847-DC0C-41D2-9EBA-B6313BA374E3}" destId="{52FF1C9D-018B-4987-9116-386B1B1E5332}" srcOrd="1" destOrd="0" presId="urn:microsoft.com/office/officeart/2005/8/layout/vList5"/>
    <dgm:cxn modelId="{908C2B87-78EE-4F7F-A5EB-3930A47004C4}" type="presParOf" srcId="{031F1F55-669C-4D85-8DDD-DC411BD46724}" destId="{8C848186-F4F9-449B-976A-281C772C20B5}" srcOrd="1" destOrd="0" presId="urn:microsoft.com/office/officeart/2005/8/layout/vList5"/>
    <dgm:cxn modelId="{1B27319C-E066-44F3-8C20-AB0BC1FA43DA}" type="presParOf" srcId="{031F1F55-669C-4D85-8DDD-DC411BD46724}" destId="{7FCA836D-E6BE-488F-8A51-B828440F419B}" srcOrd="2" destOrd="0" presId="urn:microsoft.com/office/officeart/2005/8/layout/vList5"/>
    <dgm:cxn modelId="{A5B3E5D2-A14E-4FF4-9468-3D6E9793ABC0}" type="presParOf" srcId="{7FCA836D-E6BE-488F-8A51-B828440F419B}" destId="{A525937E-FC1A-4FB0-AF60-BA275E397E06}" srcOrd="0" destOrd="0" presId="urn:microsoft.com/office/officeart/2005/8/layout/vList5"/>
    <dgm:cxn modelId="{A3FEA97D-72EE-4DCB-9D95-8DFFA8CF08B5}" type="presParOf" srcId="{7FCA836D-E6BE-488F-8A51-B828440F419B}" destId="{8EBDE251-3296-404D-AA02-3D2FC1D5963E}" srcOrd="1" destOrd="0" presId="urn:microsoft.com/office/officeart/2005/8/layout/vList5"/>
    <dgm:cxn modelId="{AB324B19-F7E3-48B3-9AFD-F0110C348771}" type="presParOf" srcId="{031F1F55-669C-4D85-8DDD-DC411BD46724}" destId="{84F08EC6-3161-45E1-9A8C-2506056F8C86}" srcOrd="3" destOrd="0" presId="urn:microsoft.com/office/officeart/2005/8/layout/vList5"/>
    <dgm:cxn modelId="{768F347C-997B-40B9-BC41-3AE4103A6D38}" type="presParOf" srcId="{031F1F55-669C-4D85-8DDD-DC411BD46724}" destId="{4FB6A6B5-E398-4ACC-98AA-58DE4F6566F0}" srcOrd="4" destOrd="0" presId="urn:microsoft.com/office/officeart/2005/8/layout/vList5"/>
    <dgm:cxn modelId="{B9084DE1-26AA-4AAA-95C0-7423E81D4AFA}" type="presParOf" srcId="{4FB6A6B5-E398-4ACC-98AA-58DE4F6566F0}" destId="{D05DAAC3-3DF2-4446-92F4-937783D8C95B}" srcOrd="0" destOrd="0" presId="urn:microsoft.com/office/officeart/2005/8/layout/vList5"/>
    <dgm:cxn modelId="{42398C90-C721-4D88-AD47-22B90BBAA25A}" type="presParOf" srcId="{4FB6A6B5-E398-4ACC-98AA-58DE4F6566F0}" destId="{1D1D06C3-FE94-4B50-B94E-7F45B9F0F6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5EDCF-92F6-4BEC-82AE-1415EBFB2A3B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88D254-1D8A-4BED-81B0-4018E150D41F}">
      <dgm:prSet phldrT="[Text]" custT="1"/>
      <dgm:spPr/>
      <dgm:t>
        <a:bodyPr/>
        <a:lstStyle/>
        <a:p>
          <a:r>
            <a:rPr lang="en-US" sz="4000" smtClean="0">
              <a:latin typeface="Verdana" pitchFamily="34" charset="0"/>
            </a:rPr>
            <a:t>1.</a:t>
          </a:r>
          <a:endParaRPr lang="en-US" sz="4000" dirty="0">
            <a:latin typeface="Verdana" pitchFamily="34" charset="0"/>
          </a:endParaRPr>
        </a:p>
      </dgm:t>
    </dgm:pt>
    <dgm:pt modelId="{6AFF5913-585B-482A-B000-AA8185C823DD}" type="parTrans" cxnId="{70F8161F-47E9-473E-A420-18EABEAFE061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8AB51860-91F1-43F1-BE95-23AA00F891A0}" type="sibTrans" cxnId="{70F8161F-47E9-473E-A420-18EABEAFE061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84C2B866-37B7-4BDB-9E3B-A7E9C8DD649F}">
      <dgm:prSet phldrT="[Text]" custT="1"/>
      <dgm:spPr/>
      <dgm:t>
        <a:bodyPr/>
        <a:lstStyle/>
        <a:p>
          <a:r>
            <a:rPr lang="en-US" sz="2400" smtClean="0">
              <a:latin typeface="Verdana" pitchFamily="34" charset="0"/>
            </a:rPr>
            <a:t> Manages financial accounts</a:t>
          </a:r>
          <a:endParaRPr lang="en-US" sz="2400" dirty="0">
            <a:latin typeface="Verdana" pitchFamily="34" charset="0"/>
          </a:endParaRPr>
        </a:p>
      </dgm:t>
    </dgm:pt>
    <dgm:pt modelId="{C9C01223-9077-448A-AB8D-9CFF07B8EB7C}" type="parTrans" cxnId="{C628856F-4EBA-4FB5-95DA-1E53F098DE6E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6332806C-467C-4A11-B6F7-0C10A802B1EB}" type="sibTrans" cxnId="{C628856F-4EBA-4FB5-95DA-1E53F098DE6E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D4F4AA5F-E2AF-494A-B00D-BE5539BCE6F7}">
      <dgm:prSet phldrT="[Text]" custT="1"/>
      <dgm:spPr/>
      <dgm:t>
        <a:bodyPr/>
        <a:lstStyle/>
        <a:p>
          <a:r>
            <a:rPr lang="en-US" sz="4000" smtClean="0">
              <a:latin typeface="Verdana" pitchFamily="34" charset="0"/>
            </a:rPr>
            <a:t>2.</a:t>
          </a:r>
          <a:endParaRPr lang="en-US" sz="4000" dirty="0">
            <a:latin typeface="Verdana" pitchFamily="34" charset="0"/>
          </a:endParaRPr>
        </a:p>
      </dgm:t>
    </dgm:pt>
    <dgm:pt modelId="{64D26442-497E-4859-838C-6DF20EA7DCB7}" type="parTrans" cxnId="{90341220-8DBA-4B23-AE2E-69168139C0E9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4F093CD1-11BC-4E40-B291-B3DC2218C00B}" type="sibTrans" cxnId="{90341220-8DBA-4B23-AE2E-69168139C0E9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AA74AB35-C8E6-4743-AD32-CFA4A1B93D54}">
      <dgm:prSet phldrT="[Text]" custT="1"/>
      <dgm:spPr/>
      <dgm:t>
        <a:bodyPr/>
        <a:lstStyle/>
        <a:p>
          <a:r>
            <a:rPr lang="en-US" sz="2400" dirty="0" smtClean="0">
              <a:latin typeface="Verdana" pitchFamily="34" charset="0"/>
            </a:rPr>
            <a:t> View expenses</a:t>
          </a:r>
          <a:endParaRPr lang="en-US" sz="2400" dirty="0">
            <a:latin typeface="Verdana" pitchFamily="34" charset="0"/>
          </a:endParaRPr>
        </a:p>
      </dgm:t>
    </dgm:pt>
    <dgm:pt modelId="{3921F957-B28C-40AB-92FF-41CDA0AFB214}" type="parTrans" cxnId="{A5AEF9F8-CDB6-42BA-96B7-9D75615FE847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E0DDEFB6-467D-4389-BEC8-686C357214A6}" type="sibTrans" cxnId="{A5AEF9F8-CDB6-42BA-96B7-9D75615FE847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ACD44FB0-4ECA-4EB1-99D5-C8914B5A4C3F}">
      <dgm:prSet phldrT="[Text]" custT="1"/>
      <dgm:spPr/>
      <dgm:t>
        <a:bodyPr/>
        <a:lstStyle/>
        <a:p>
          <a:r>
            <a:rPr lang="en-US" sz="4000" smtClean="0">
              <a:latin typeface="Verdana" pitchFamily="34" charset="0"/>
            </a:rPr>
            <a:t>3.</a:t>
          </a:r>
          <a:endParaRPr lang="en-US" sz="4000" dirty="0">
            <a:latin typeface="Verdana" pitchFamily="34" charset="0"/>
          </a:endParaRPr>
        </a:p>
      </dgm:t>
    </dgm:pt>
    <dgm:pt modelId="{54FE69EA-85A9-447D-9EE0-E491A4764680}" type="parTrans" cxnId="{78718035-06BF-4BF6-804D-9E32E78C4627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3E1962B7-EDD9-4B53-8089-62E0AC113C5C}" type="sibTrans" cxnId="{78718035-06BF-4BF6-804D-9E32E78C4627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82CD050E-E638-487A-9B0F-CC3928B320DF}">
      <dgm:prSet phldrT="[Text]" custT="1"/>
      <dgm:spPr/>
      <dgm:t>
        <a:bodyPr/>
        <a:lstStyle/>
        <a:p>
          <a:r>
            <a:rPr lang="en-US" sz="2400" smtClean="0">
              <a:latin typeface="Verdana" pitchFamily="34" charset="0"/>
            </a:rPr>
            <a:t> Send notifications</a:t>
          </a:r>
          <a:endParaRPr lang="en-US" sz="2400" dirty="0">
            <a:latin typeface="Verdana" pitchFamily="34" charset="0"/>
          </a:endParaRPr>
        </a:p>
      </dgm:t>
    </dgm:pt>
    <dgm:pt modelId="{B580A445-FB3C-4243-BE3E-E1EE07770F7E}" type="parTrans" cxnId="{7C96C8DD-A6A7-47BD-A634-45584018236E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FF367754-7A63-4126-963D-429FBD5C2B1C}" type="sibTrans" cxnId="{7C96C8DD-A6A7-47BD-A634-45584018236E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Verdana" pitchFamily="34" charset="0"/>
          </a:endParaRPr>
        </a:p>
      </dgm:t>
    </dgm:pt>
    <dgm:pt modelId="{E7B5B21F-156A-4564-8CD6-4DAE08EFF4FB}" type="pres">
      <dgm:prSet presAssocID="{2705EDCF-92F6-4BEC-82AE-1415EBFB2A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329DC-4D30-4150-87A2-9137AC7CD764}" type="pres">
      <dgm:prSet presAssocID="{2488D254-1D8A-4BED-81B0-4018E150D41F}" presName="linNode" presStyleCnt="0"/>
      <dgm:spPr/>
      <dgm:t>
        <a:bodyPr/>
        <a:lstStyle/>
        <a:p>
          <a:endParaRPr lang="en-US"/>
        </a:p>
      </dgm:t>
    </dgm:pt>
    <dgm:pt modelId="{63D9DB50-549F-4C8D-8C68-2C1BDB2918FC}" type="pres">
      <dgm:prSet presAssocID="{2488D254-1D8A-4BED-81B0-4018E150D41F}" presName="parentText" presStyleLbl="node1" presStyleIdx="0" presStyleCnt="3" custScaleX="69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8D8AC-27A5-4EEE-8EAC-598CF52011C3}" type="pres">
      <dgm:prSet presAssocID="{2488D254-1D8A-4BED-81B0-4018E150D41F}" presName="descendantText" presStyleLbl="alignAccFollowNode1" presStyleIdx="0" presStyleCnt="3" custScaleX="117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022B-F191-42FC-A467-F00FF9E7DF57}" type="pres">
      <dgm:prSet presAssocID="{8AB51860-91F1-43F1-BE95-23AA00F891A0}" presName="sp" presStyleCnt="0"/>
      <dgm:spPr/>
      <dgm:t>
        <a:bodyPr/>
        <a:lstStyle/>
        <a:p>
          <a:endParaRPr lang="en-US"/>
        </a:p>
      </dgm:t>
    </dgm:pt>
    <dgm:pt modelId="{8588D598-EC91-4602-982B-6905A29E5F94}" type="pres">
      <dgm:prSet presAssocID="{D4F4AA5F-E2AF-494A-B00D-BE5539BCE6F7}" presName="linNode" presStyleCnt="0"/>
      <dgm:spPr/>
      <dgm:t>
        <a:bodyPr/>
        <a:lstStyle/>
        <a:p>
          <a:endParaRPr lang="en-US"/>
        </a:p>
      </dgm:t>
    </dgm:pt>
    <dgm:pt modelId="{8E8AE52D-10C4-4F63-8063-A6A6B2BBD57E}" type="pres">
      <dgm:prSet presAssocID="{D4F4AA5F-E2AF-494A-B00D-BE5539BCE6F7}" presName="parentText" presStyleLbl="node1" presStyleIdx="1" presStyleCnt="3" custScaleX="69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CD815-2D18-46A2-9577-381787A94922}" type="pres">
      <dgm:prSet presAssocID="{D4F4AA5F-E2AF-494A-B00D-BE5539BCE6F7}" presName="descendantText" presStyleLbl="alignAccFollowNode1" presStyleIdx="1" presStyleCnt="3" custScaleX="117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86F29-FC8F-4083-B4BA-7F92AA0E45B1}" type="pres">
      <dgm:prSet presAssocID="{4F093CD1-11BC-4E40-B291-B3DC2218C00B}" presName="sp" presStyleCnt="0"/>
      <dgm:spPr/>
      <dgm:t>
        <a:bodyPr/>
        <a:lstStyle/>
        <a:p>
          <a:endParaRPr lang="en-US"/>
        </a:p>
      </dgm:t>
    </dgm:pt>
    <dgm:pt modelId="{B84105B1-18C3-4B94-A1A9-6E846F02078B}" type="pres">
      <dgm:prSet presAssocID="{ACD44FB0-4ECA-4EB1-99D5-C8914B5A4C3F}" presName="linNode" presStyleCnt="0"/>
      <dgm:spPr/>
      <dgm:t>
        <a:bodyPr/>
        <a:lstStyle/>
        <a:p>
          <a:endParaRPr lang="en-US"/>
        </a:p>
      </dgm:t>
    </dgm:pt>
    <dgm:pt modelId="{D1F2995C-FE21-4433-8314-E65F1C943377}" type="pres">
      <dgm:prSet presAssocID="{ACD44FB0-4ECA-4EB1-99D5-C8914B5A4C3F}" presName="parentText" presStyleLbl="node1" presStyleIdx="2" presStyleCnt="3" custScaleX="693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07F01-723D-4575-B474-79F5E654C563}" type="pres">
      <dgm:prSet presAssocID="{ACD44FB0-4ECA-4EB1-99D5-C8914B5A4C3F}" presName="descendantText" presStyleLbl="alignAccFollowNode1" presStyleIdx="2" presStyleCnt="3" custScaleX="117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62D34B-E16B-4213-BD3E-1C1F477A8DA9}" type="presOf" srcId="{84C2B866-37B7-4BDB-9E3B-A7E9C8DD649F}" destId="{EF18D8AC-27A5-4EEE-8EAC-598CF52011C3}" srcOrd="0" destOrd="0" presId="urn:microsoft.com/office/officeart/2005/8/layout/vList5"/>
    <dgm:cxn modelId="{1C990598-0D8F-4742-A31F-9D4E9F61E0D5}" type="presOf" srcId="{2705EDCF-92F6-4BEC-82AE-1415EBFB2A3B}" destId="{E7B5B21F-156A-4564-8CD6-4DAE08EFF4FB}" srcOrd="0" destOrd="0" presId="urn:microsoft.com/office/officeart/2005/8/layout/vList5"/>
    <dgm:cxn modelId="{A5AEF9F8-CDB6-42BA-96B7-9D75615FE847}" srcId="{D4F4AA5F-E2AF-494A-B00D-BE5539BCE6F7}" destId="{AA74AB35-C8E6-4743-AD32-CFA4A1B93D54}" srcOrd="0" destOrd="0" parTransId="{3921F957-B28C-40AB-92FF-41CDA0AFB214}" sibTransId="{E0DDEFB6-467D-4389-BEC8-686C357214A6}"/>
    <dgm:cxn modelId="{78718035-06BF-4BF6-804D-9E32E78C4627}" srcId="{2705EDCF-92F6-4BEC-82AE-1415EBFB2A3B}" destId="{ACD44FB0-4ECA-4EB1-99D5-C8914B5A4C3F}" srcOrd="2" destOrd="0" parTransId="{54FE69EA-85A9-447D-9EE0-E491A4764680}" sibTransId="{3E1962B7-EDD9-4B53-8089-62E0AC113C5C}"/>
    <dgm:cxn modelId="{90341220-8DBA-4B23-AE2E-69168139C0E9}" srcId="{2705EDCF-92F6-4BEC-82AE-1415EBFB2A3B}" destId="{D4F4AA5F-E2AF-494A-B00D-BE5539BCE6F7}" srcOrd="1" destOrd="0" parTransId="{64D26442-497E-4859-838C-6DF20EA7DCB7}" sibTransId="{4F093CD1-11BC-4E40-B291-B3DC2218C00B}"/>
    <dgm:cxn modelId="{78B66025-D7B6-472B-AB37-4616584EB731}" type="presOf" srcId="{D4F4AA5F-E2AF-494A-B00D-BE5539BCE6F7}" destId="{8E8AE52D-10C4-4F63-8063-A6A6B2BBD57E}" srcOrd="0" destOrd="0" presId="urn:microsoft.com/office/officeart/2005/8/layout/vList5"/>
    <dgm:cxn modelId="{C628856F-4EBA-4FB5-95DA-1E53F098DE6E}" srcId="{2488D254-1D8A-4BED-81B0-4018E150D41F}" destId="{84C2B866-37B7-4BDB-9E3B-A7E9C8DD649F}" srcOrd="0" destOrd="0" parTransId="{C9C01223-9077-448A-AB8D-9CFF07B8EB7C}" sibTransId="{6332806C-467C-4A11-B6F7-0C10A802B1EB}"/>
    <dgm:cxn modelId="{955FD3CA-5C66-4201-B3AC-8AA3B18B2690}" type="presOf" srcId="{82CD050E-E638-487A-9B0F-CC3928B320DF}" destId="{E0B07F01-723D-4575-B474-79F5E654C563}" srcOrd="0" destOrd="0" presId="urn:microsoft.com/office/officeart/2005/8/layout/vList5"/>
    <dgm:cxn modelId="{113A9D4D-5910-41FD-A2C3-1C447F994FAD}" type="presOf" srcId="{AA74AB35-C8E6-4743-AD32-CFA4A1B93D54}" destId="{FF4CD815-2D18-46A2-9577-381787A94922}" srcOrd="0" destOrd="0" presId="urn:microsoft.com/office/officeart/2005/8/layout/vList5"/>
    <dgm:cxn modelId="{59C53041-3D99-42AD-BCF9-6B7DC7AD2C42}" type="presOf" srcId="{ACD44FB0-4ECA-4EB1-99D5-C8914B5A4C3F}" destId="{D1F2995C-FE21-4433-8314-E65F1C943377}" srcOrd="0" destOrd="0" presId="urn:microsoft.com/office/officeart/2005/8/layout/vList5"/>
    <dgm:cxn modelId="{70F8161F-47E9-473E-A420-18EABEAFE061}" srcId="{2705EDCF-92F6-4BEC-82AE-1415EBFB2A3B}" destId="{2488D254-1D8A-4BED-81B0-4018E150D41F}" srcOrd="0" destOrd="0" parTransId="{6AFF5913-585B-482A-B000-AA8185C823DD}" sibTransId="{8AB51860-91F1-43F1-BE95-23AA00F891A0}"/>
    <dgm:cxn modelId="{D9329D2D-EA86-4FB9-B42D-8FCBD55916C2}" type="presOf" srcId="{2488D254-1D8A-4BED-81B0-4018E150D41F}" destId="{63D9DB50-549F-4C8D-8C68-2C1BDB2918FC}" srcOrd="0" destOrd="0" presId="urn:microsoft.com/office/officeart/2005/8/layout/vList5"/>
    <dgm:cxn modelId="{7C96C8DD-A6A7-47BD-A634-45584018236E}" srcId="{ACD44FB0-4ECA-4EB1-99D5-C8914B5A4C3F}" destId="{82CD050E-E638-487A-9B0F-CC3928B320DF}" srcOrd="0" destOrd="0" parTransId="{B580A445-FB3C-4243-BE3E-E1EE07770F7E}" sibTransId="{FF367754-7A63-4126-963D-429FBD5C2B1C}"/>
    <dgm:cxn modelId="{D04647A8-2521-48DF-9138-A2915E42FF96}" type="presParOf" srcId="{E7B5B21F-156A-4564-8CD6-4DAE08EFF4FB}" destId="{696329DC-4D30-4150-87A2-9137AC7CD764}" srcOrd="0" destOrd="0" presId="urn:microsoft.com/office/officeart/2005/8/layout/vList5"/>
    <dgm:cxn modelId="{844C93DC-5E6F-4082-BE28-3C2D6845EDD5}" type="presParOf" srcId="{696329DC-4D30-4150-87A2-9137AC7CD764}" destId="{63D9DB50-549F-4C8D-8C68-2C1BDB2918FC}" srcOrd="0" destOrd="0" presId="urn:microsoft.com/office/officeart/2005/8/layout/vList5"/>
    <dgm:cxn modelId="{264FAE63-B11D-4594-9FF5-51B647B78902}" type="presParOf" srcId="{696329DC-4D30-4150-87A2-9137AC7CD764}" destId="{EF18D8AC-27A5-4EEE-8EAC-598CF52011C3}" srcOrd="1" destOrd="0" presId="urn:microsoft.com/office/officeart/2005/8/layout/vList5"/>
    <dgm:cxn modelId="{22C58DD8-F58C-4B62-A5AC-AF9B0F8B0313}" type="presParOf" srcId="{E7B5B21F-156A-4564-8CD6-4DAE08EFF4FB}" destId="{29D5022B-F191-42FC-A467-F00FF9E7DF57}" srcOrd="1" destOrd="0" presId="urn:microsoft.com/office/officeart/2005/8/layout/vList5"/>
    <dgm:cxn modelId="{0CBBB346-51D7-47DE-AA2E-EEECF486A444}" type="presParOf" srcId="{E7B5B21F-156A-4564-8CD6-4DAE08EFF4FB}" destId="{8588D598-EC91-4602-982B-6905A29E5F94}" srcOrd="2" destOrd="0" presId="urn:microsoft.com/office/officeart/2005/8/layout/vList5"/>
    <dgm:cxn modelId="{6791C084-5018-4191-BB6E-5E3BA3AADF72}" type="presParOf" srcId="{8588D598-EC91-4602-982B-6905A29E5F94}" destId="{8E8AE52D-10C4-4F63-8063-A6A6B2BBD57E}" srcOrd="0" destOrd="0" presId="urn:microsoft.com/office/officeart/2005/8/layout/vList5"/>
    <dgm:cxn modelId="{7E7AD003-1D9E-4A73-A1FB-057A9EEBD01B}" type="presParOf" srcId="{8588D598-EC91-4602-982B-6905A29E5F94}" destId="{FF4CD815-2D18-46A2-9577-381787A94922}" srcOrd="1" destOrd="0" presId="urn:microsoft.com/office/officeart/2005/8/layout/vList5"/>
    <dgm:cxn modelId="{79B12A13-0DCE-4652-8B6E-2CF2F8C4AB3E}" type="presParOf" srcId="{E7B5B21F-156A-4564-8CD6-4DAE08EFF4FB}" destId="{A3986F29-FC8F-4083-B4BA-7F92AA0E45B1}" srcOrd="3" destOrd="0" presId="urn:microsoft.com/office/officeart/2005/8/layout/vList5"/>
    <dgm:cxn modelId="{95DFF6DA-8088-4FB2-B4DE-8395E2660007}" type="presParOf" srcId="{E7B5B21F-156A-4564-8CD6-4DAE08EFF4FB}" destId="{B84105B1-18C3-4B94-A1A9-6E846F02078B}" srcOrd="4" destOrd="0" presId="urn:microsoft.com/office/officeart/2005/8/layout/vList5"/>
    <dgm:cxn modelId="{BA1DFA06-7F1E-44B0-B085-B8C59B74A37D}" type="presParOf" srcId="{B84105B1-18C3-4B94-A1A9-6E846F02078B}" destId="{D1F2995C-FE21-4433-8314-E65F1C943377}" srcOrd="0" destOrd="0" presId="urn:microsoft.com/office/officeart/2005/8/layout/vList5"/>
    <dgm:cxn modelId="{0EF3EF3E-F33F-45B0-9176-B2FD307FF784}" type="presParOf" srcId="{B84105B1-18C3-4B94-A1A9-6E846F02078B}" destId="{E0B07F01-723D-4575-B474-79F5E654C5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03038F-EE52-41BF-B038-A42A3B87C91E}" type="doc">
      <dgm:prSet loTypeId="urn:microsoft.com/office/officeart/2005/8/layout/hList6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E6E881-42F7-4556-9DED-FA80A4669E40}">
      <dgm:prSet phldrT="[Text]" custT="1"/>
      <dgm:spPr/>
      <dgm:t>
        <a:bodyPr/>
        <a:lstStyle/>
        <a:p>
          <a:r>
            <a:rPr lang="en-US" sz="2800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PaisaGate</a:t>
          </a:r>
          <a:endParaRPr lang="en-US" sz="2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B7B5A23B-9526-479C-B012-0ACEFDF9AA4B}" type="parTrans" cxnId="{5BE87A8F-BE52-4D55-B0CD-CED33C102AA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847B20-E366-421A-9073-D0566074467D}" type="sibTrans" cxnId="{5BE87A8F-BE52-4D55-B0CD-CED33C102AA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C4E56C-C424-426C-9B0B-C7315921F972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bg1"/>
              </a:solidFill>
              <a:latin typeface="Verdana" pitchFamily="34" charset="0"/>
            </a:rPr>
            <a:t>iPhone</a:t>
          </a:r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 web application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CDA1780C-DA58-4514-8CC8-1D3185C47EEF}" type="parTrans" cxnId="{297D3718-08DC-4205-98A3-C119139148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B84AFD-1C79-46AA-AE05-6DE2FE7FD758}" type="sibTrans" cxnId="{297D3718-08DC-4205-98A3-C119139148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BDA49F-FDF2-4D20-BFC0-B692681DE74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2-way interactive service using SMS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B2EF5A49-CAA2-46A0-899E-017E95909263}" type="parTrans" cxnId="{F9572492-B1F5-42C9-AA24-D49F5900BB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2C5101B-E206-4239-B375-D054B4F17B1A}" type="sibTrans" cxnId="{F9572492-B1F5-42C9-AA24-D49F5900BB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EE58B4-F46C-44EF-BD23-9A5F6D5C5B8C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Expense Sharer 1.16</a:t>
          </a:r>
          <a:endParaRPr 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F051E703-59C2-4551-8015-35FD9A0073D5}" type="parTrans" cxnId="{17B6699F-FA13-4893-8BDF-ED0E5514971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F2473F-1621-4144-B6DE-966C2D0F8E00}" type="sibTrans" cxnId="{17B6699F-FA13-4893-8BDF-ED0E5514971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8F2E2D3-4CDF-4D50-93C5-8F24FB3CF9E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Book-keeping program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E1E42AB6-1C61-4438-A24B-990E4594D5D0}" type="parTrans" cxnId="{F8A4CDA0-42F9-4FBF-9BC9-29AD897974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1C892B-38D9-4962-9F06-EE685106562E}" type="sibTrans" cxnId="{F8A4CDA0-42F9-4FBF-9BC9-29AD897974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003B60-FAE6-452A-A066-336521877D2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Email the balance to the participants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9650D2D5-D76C-440B-B042-E5688FE6CEE6}" type="parTrans" cxnId="{F81670E6-7165-46FC-AF22-C6CC1A5775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0D9986-E656-4B2C-9DAD-A5BFD4EABAC0}" type="sibTrans" cxnId="{F81670E6-7165-46FC-AF22-C6CC1A5775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FB1B88-2CA9-4CBE-9E47-C84B4DBD347C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Mobile Cashbook</a:t>
          </a:r>
          <a:endParaRPr 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45542778-78EF-4765-A119-81F83A8E1958}" type="parTrans" cxnId="{64BD428E-BEB7-4390-B511-DABCF2B944D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5B9D59E-751D-497E-B558-13C6CBEB7111}" type="sibTrans" cxnId="{64BD428E-BEB7-4390-B511-DABCF2B944D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461D884-635D-461B-BA2C-BDFDF7F56E33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Android application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4568D540-89EC-4C63-B5DA-DD7240293FE2}" type="parTrans" cxnId="{8FE3C3BE-AABC-4F5A-A9C7-01B978CAA6F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61CFEF0-93F2-4825-A5D3-BCA71D655F2C}" type="sibTrans" cxnId="{8FE3C3BE-AABC-4F5A-A9C7-01B978CAA6F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AF0DB1F-38A9-4D76-B73C-BC490F0A512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Tracking incomes, daily expenses and monthly balance sheet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E1159BBA-3FB9-4A68-8E28-8DDBAFDDC598}" type="parTrans" cxnId="{82F8D7D0-B2BC-4A85-B7D1-ACA2B7B1003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307E62-2F2E-45ED-B290-80745F42279B}" type="sibTrans" cxnId="{82F8D7D0-B2BC-4A85-B7D1-ACA2B7B1003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CEDA46-13FD-4D8C-ADEE-2F69A11CEC9F}" type="pres">
      <dgm:prSet presAssocID="{7F03038F-EE52-41BF-B038-A42A3B87C9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559FC-CCEE-48D4-A337-1B2FEFF42957}" type="pres">
      <dgm:prSet presAssocID="{5EE6E881-42F7-4556-9DED-FA80A4669E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75692-EB5B-46C5-98FE-357A7001EF03}" type="pres">
      <dgm:prSet presAssocID="{70847B20-E366-421A-9073-D0566074467D}" presName="sibTrans" presStyleCnt="0"/>
      <dgm:spPr/>
    </dgm:pt>
    <dgm:pt modelId="{7AFFE02D-D8DF-4C82-8BAC-8B40EF063021}" type="pres">
      <dgm:prSet presAssocID="{F6EE58B4-F46C-44EF-BD23-9A5F6D5C5B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0C94D-0558-46D6-AE8A-103B247646E8}" type="pres">
      <dgm:prSet presAssocID="{A2F2473F-1621-4144-B6DE-966C2D0F8E00}" presName="sibTrans" presStyleCnt="0"/>
      <dgm:spPr/>
    </dgm:pt>
    <dgm:pt modelId="{D499F2F9-9334-4C05-AD16-DC634EE6C676}" type="pres">
      <dgm:prSet presAssocID="{B6FB1B88-2CA9-4CBE-9E47-C84B4DBD34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4CDA0-42F9-4FBF-9BC9-29AD89797401}" srcId="{F6EE58B4-F46C-44EF-BD23-9A5F6D5C5B8C}" destId="{A8F2E2D3-4CDF-4D50-93C5-8F24FB3CF9E5}" srcOrd="0" destOrd="0" parTransId="{E1E42AB6-1C61-4438-A24B-990E4594D5D0}" sibTransId="{4B1C892B-38D9-4962-9F06-EE685106562E}"/>
    <dgm:cxn modelId="{64BD428E-BEB7-4390-B511-DABCF2B944DD}" srcId="{7F03038F-EE52-41BF-B038-A42A3B87C91E}" destId="{B6FB1B88-2CA9-4CBE-9E47-C84B4DBD347C}" srcOrd="2" destOrd="0" parTransId="{45542778-78EF-4765-A119-81F83A8E1958}" sibTransId="{D5B9D59E-751D-497E-B558-13C6CBEB7111}"/>
    <dgm:cxn modelId="{93B73AC3-F698-450A-BE78-F817929F855B}" type="presOf" srcId="{4AF0DB1F-38A9-4D76-B73C-BC490F0A5128}" destId="{D499F2F9-9334-4C05-AD16-DC634EE6C676}" srcOrd="0" destOrd="2" presId="urn:microsoft.com/office/officeart/2005/8/layout/hList6"/>
    <dgm:cxn modelId="{764439B1-5668-49C9-B66D-135A66209569}" type="presOf" srcId="{A2C4E56C-C424-426C-9B0B-C7315921F972}" destId="{D07559FC-CCEE-48D4-A337-1B2FEFF42957}" srcOrd="0" destOrd="1" presId="urn:microsoft.com/office/officeart/2005/8/layout/hList6"/>
    <dgm:cxn modelId="{14A82E5D-E509-4127-B6A2-D2B14BFAE300}" type="presOf" srcId="{B6FB1B88-2CA9-4CBE-9E47-C84B4DBD347C}" destId="{D499F2F9-9334-4C05-AD16-DC634EE6C676}" srcOrd="0" destOrd="0" presId="urn:microsoft.com/office/officeart/2005/8/layout/hList6"/>
    <dgm:cxn modelId="{297D3718-08DC-4205-98A3-C119139148B7}" srcId="{5EE6E881-42F7-4556-9DED-FA80A4669E40}" destId="{A2C4E56C-C424-426C-9B0B-C7315921F972}" srcOrd="0" destOrd="0" parTransId="{CDA1780C-DA58-4514-8CC8-1D3185C47EEF}" sibTransId="{9BB84AFD-1C79-46AA-AE05-6DE2FE7FD758}"/>
    <dgm:cxn modelId="{E7D77276-85D3-40B7-B472-76C563857CBC}" type="presOf" srcId="{7F03038F-EE52-41BF-B038-A42A3B87C91E}" destId="{43CEDA46-13FD-4D8C-ADEE-2F69A11CEC9F}" srcOrd="0" destOrd="0" presId="urn:microsoft.com/office/officeart/2005/8/layout/hList6"/>
    <dgm:cxn modelId="{F81670E6-7165-46FC-AF22-C6CC1A577505}" srcId="{F6EE58B4-F46C-44EF-BD23-9A5F6D5C5B8C}" destId="{CA003B60-FAE6-452A-A066-336521877D26}" srcOrd="1" destOrd="0" parTransId="{9650D2D5-D76C-440B-B042-E5688FE6CEE6}" sibTransId="{030D9986-E656-4B2C-9DAD-A5BFD4EABAC0}"/>
    <dgm:cxn modelId="{F9572492-B1F5-42C9-AA24-D49F5900BBF8}" srcId="{5EE6E881-42F7-4556-9DED-FA80A4669E40}" destId="{D3BDA49F-FDF2-4D20-BFC0-B692681DE746}" srcOrd="1" destOrd="0" parTransId="{B2EF5A49-CAA2-46A0-899E-017E95909263}" sibTransId="{32C5101B-E206-4239-B375-D054B4F17B1A}"/>
    <dgm:cxn modelId="{8FE3C3BE-AABC-4F5A-A9C7-01B978CAA6F0}" srcId="{B6FB1B88-2CA9-4CBE-9E47-C84B4DBD347C}" destId="{4461D884-635D-461B-BA2C-BDFDF7F56E33}" srcOrd="0" destOrd="0" parTransId="{4568D540-89EC-4C63-B5DA-DD7240293FE2}" sibTransId="{761CFEF0-93F2-4825-A5D3-BCA71D655F2C}"/>
    <dgm:cxn modelId="{BB1CC5A8-4DEB-4C7F-93CC-B438AD2CCC2E}" type="presOf" srcId="{5EE6E881-42F7-4556-9DED-FA80A4669E40}" destId="{D07559FC-CCEE-48D4-A337-1B2FEFF42957}" srcOrd="0" destOrd="0" presId="urn:microsoft.com/office/officeart/2005/8/layout/hList6"/>
    <dgm:cxn modelId="{3670C621-E7FC-496E-80DF-C971AF071937}" type="presOf" srcId="{CA003B60-FAE6-452A-A066-336521877D26}" destId="{7AFFE02D-D8DF-4C82-8BAC-8B40EF063021}" srcOrd="0" destOrd="2" presId="urn:microsoft.com/office/officeart/2005/8/layout/hList6"/>
    <dgm:cxn modelId="{009435F6-2CDF-4BE7-8A3A-79D00C67AB20}" type="presOf" srcId="{4461D884-635D-461B-BA2C-BDFDF7F56E33}" destId="{D499F2F9-9334-4C05-AD16-DC634EE6C676}" srcOrd="0" destOrd="1" presId="urn:microsoft.com/office/officeart/2005/8/layout/hList6"/>
    <dgm:cxn modelId="{458A8DD5-1402-49B1-9BD0-96452056B4C5}" type="presOf" srcId="{F6EE58B4-F46C-44EF-BD23-9A5F6D5C5B8C}" destId="{7AFFE02D-D8DF-4C82-8BAC-8B40EF063021}" srcOrd="0" destOrd="0" presId="urn:microsoft.com/office/officeart/2005/8/layout/hList6"/>
    <dgm:cxn modelId="{C19512C3-1233-4E3D-94F5-8D80014CAE83}" type="presOf" srcId="{D3BDA49F-FDF2-4D20-BFC0-B692681DE746}" destId="{D07559FC-CCEE-48D4-A337-1B2FEFF42957}" srcOrd="0" destOrd="2" presId="urn:microsoft.com/office/officeart/2005/8/layout/hList6"/>
    <dgm:cxn modelId="{5BE87A8F-BE52-4D55-B0CD-CED33C102AA0}" srcId="{7F03038F-EE52-41BF-B038-A42A3B87C91E}" destId="{5EE6E881-42F7-4556-9DED-FA80A4669E40}" srcOrd="0" destOrd="0" parTransId="{B7B5A23B-9526-479C-B012-0ACEFDF9AA4B}" sibTransId="{70847B20-E366-421A-9073-D0566074467D}"/>
    <dgm:cxn modelId="{82F8D7D0-B2BC-4A85-B7D1-ACA2B7B1003F}" srcId="{B6FB1B88-2CA9-4CBE-9E47-C84B4DBD347C}" destId="{4AF0DB1F-38A9-4D76-B73C-BC490F0A5128}" srcOrd="1" destOrd="0" parTransId="{E1159BBA-3FB9-4A68-8E28-8DDBAFDDC598}" sibTransId="{1C307E62-2F2E-45ED-B290-80745F42279B}"/>
    <dgm:cxn modelId="{17B6699F-FA13-4893-8BDF-ED0E55149711}" srcId="{7F03038F-EE52-41BF-B038-A42A3B87C91E}" destId="{F6EE58B4-F46C-44EF-BD23-9A5F6D5C5B8C}" srcOrd="1" destOrd="0" parTransId="{F051E703-59C2-4551-8015-35FD9A0073D5}" sibTransId="{A2F2473F-1621-4144-B6DE-966C2D0F8E00}"/>
    <dgm:cxn modelId="{E6571C1D-E323-4A02-9B00-07BD28867E28}" type="presOf" srcId="{A8F2E2D3-4CDF-4D50-93C5-8F24FB3CF9E5}" destId="{7AFFE02D-D8DF-4C82-8BAC-8B40EF063021}" srcOrd="0" destOrd="1" presId="urn:microsoft.com/office/officeart/2005/8/layout/hList6"/>
    <dgm:cxn modelId="{51D86856-0602-4936-895E-69BCACD29292}" type="presParOf" srcId="{43CEDA46-13FD-4D8C-ADEE-2F69A11CEC9F}" destId="{D07559FC-CCEE-48D4-A337-1B2FEFF42957}" srcOrd="0" destOrd="0" presId="urn:microsoft.com/office/officeart/2005/8/layout/hList6"/>
    <dgm:cxn modelId="{668A5687-38CF-429E-8BF4-8AB6D36E9582}" type="presParOf" srcId="{43CEDA46-13FD-4D8C-ADEE-2F69A11CEC9F}" destId="{DA875692-EB5B-46C5-98FE-357A7001EF03}" srcOrd="1" destOrd="0" presId="urn:microsoft.com/office/officeart/2005/8/layout/hList6"/>
    <dgm:cxn modelId="{60781610-C481-44CC-A2A0-A5C1812A539B}" type="presParOf" srcId="{43CEDA46-13FD-4D8C-ADEE-2F69A11CEC9F}" destId="{7AFFE02D-D8DF-4C82-8BAC-8B40EF063021}" srcOrd="2" destOrd="0" presId="urn:microsoft.com/office/officeart/2005/8/layout/hList6"/>
    <dgm:cxn modelId="{4B7A1E0D-114D-48AB-8E3E-BCB47CEB46E5}" type="presParOf" srcId="{43CEDA46-13FD-4D8C-ADEE-2F69A11CEC9F}" destId="{D030C94D-0558-46D6-AE8A-103B247646E8}" srcOrd="3" destOrd="0" presId="urn:microsoft.com/office/officeart/2005/8/layout/hList6"/>
    <dgm:cxn modelId="{0AAC240E-38EB-4867-B76C-8B2619CB253E}" type="presParOf" srcId="{43CEDA46-13FD-4D8C-ADEE-2F69A11CEC9F}" destId="{D499F2F9-9334-4C05-AD16-DC634EE6C67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C1785A-31C0-48D4-825A-DC9E51F1F7EF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623FA5-6A79-466F-B0B4-34A753991B76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1.</a:t>
          </a:r>
          <a:endParaRPr lang="en-US" sz="1800" dirty="0">
            <a:latin typeface="Verdana" pitchFamily="34" charset="0"/>
          </a:endParaRPr>
        </a:p>
      </dgm:t>
    </dgm:pt>
    <dgm:pt modelId="{D93B7F67-1E1B-42AD-9CB5-979A69FFFEB0}" type="parTrans" cxnId="{4B17B4DC-E9F6-40CD-83CD-F0338F3386C1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CA857332-F006-4902-BBCF-84E56FA6CB61}" type="sibTrans" cxnId="{4B17B4DC-E9F6-40CD-83CD-F0338F3386C1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5A508BE8-816F-40DE-AFB6-5631EBF3B92F}">
      <dgm:prSet phldrT="[Text]" custT="1"/>
      <dgm:spPr/>
      <dgm:t>
        <a:bodyPr/>
        <a:lstStyle/>
        <a:p>
          <a:r>
            <a:rPr lang="en-US" sz="1800" dirty="0" smtClean="0">
              <a:latin typeface="Verdana" pitchFamily="34" charset="0"/>
            </a:rPr>
            <a:t> Maintaining expenses</a:t>
          </a:r>
          <a:endParaRPr lang="en-US" sz="1800" dirty="0">
            <a:latin typeface="Verdana" pitchFamily="34" charset="0"/>
          </a:endParaRPr>
        </a:p>
      </dgm:t>
    </dgm:pt>
    <dgm:pt modelId="{0C10D424-E5B8-42AC-89FB-32D0B7C566A5}" type="parTrans" cxnId="{BE5ED3DE-D387-4F19-87B8-82E7D1E35A63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77EAF2E-0031-4224-8B7C-7B0386E2DC08}" type="sibTrans" cxnId="{BE5ED3DE-D387-4F19-87B8-82E7D1E35A63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27A4894-2F1E-4C8F-94F5-12BB22E5A932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2.</a:t>
          </a:r>
          <a:endParaRPr lang="en-US" sz="1800" dirty="0">
            <a:latin typeface="Verdana" pitchFamily="34" charset="0"/>
          </a:endParaRPr>
        </a:p>
      </dgm:t>
    </dgm:pt>
    <dgm:pt modelId="{07FB5707-C42E-4FAC-B24D-88A3A0660204}" type="parTrans" cxnId="{88C2F769-6DFC-4061-90A6-75D1D3D5AE5E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7C3DC85-10ED-48F3-87A9-86539A9A2E9C}" type="sibTrans" cxnId="{88C2F769-6DFC-4061-90A6-75D1D3D5AE5E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A838D2B-BF58-48F6-B17C-168590D9C7DD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 Provides integration with Facebook</a:t>
          </a:r>
          <a:endParaRPr lang="en-US" sz="1800" dirty="0">
            <a:latin typeface="Verdana" pitchFamily="34" charset="0"/>
          </a:endParaRPr>
        </a:p>
      </dgm:t>
    </dgm:pt>
    <dgm:pt modelId="{BE339EC3-592C-4A8B-B44B-6538903370E5}" type="parTrans" cxnId="{B9B57476-E5A7-475E-A2A3-B9977A2803B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1AC3E8E-E976-4C3C-9D93-694A46D8C961}" type="sibTrans" cxnId="{B9B57476-E5A7-475E-A2A3-B9977A2803B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CC873B6-4E82-4C62-889B-C7EB17A32984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3.</a:t>
          </a:r>
          <a:endParaRPr lang="en-US" sz="1800" dirty="0">
            <a:latin typeface="Verdana" pitchFamily="34" charset="0"/>
          </a:endParaRPr>
        </a:p>
      </dgm:t>
    </dgm:pt>
    <dgm:pt modelId="{FD879AE3-B6BC-442F-A0A6-99BD9F679254}" type="parTrans" cxnId="{28B07FB3-A894-4117-A463-F3E7921880B9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EFC1E27D-C868-4DC7-868C-12CB4FED540D}" type="sibTrans" cxnId="{28B07FB3-A894-4117-A463-F3E7921880B9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3D3B2F2-3296-41D6-9EC9-394AF2182D57}">
      <dgm:prSet phldrT="[Text]" custT="1"/>
      <dgm:spPr/>
      <dgm:t>
        <a:bodyPr/>
        <a:lstStyle/>
        <a:p>
          <a:r>
            <a:rPr lang="en-US" sz="1800" dirty="0" smtClean="0">
              <a:latin typeface="Verdana" pitchFamily="34" charset="0"/>
            </a:rPr>
            <a:t> Creating groups</a:t>
          </a:r>
          <a:endParaRPr lang="en-US" sz="1800" dirty="0">
            <a:latin typeface="Verdana" pitchFamily="34" charset="0"/>
          </a:endParaRPr>
        </a:p>
      </dgm:t>
    </dgm:pt>
    <dgm:pt modelId="{75005524-8C97-4D30-8282-265723038745}" type="parTrans" cxnId="{73BC1370-B813-42EF-AE95-B85494720844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8A34EF0-B688-4473-991A-8E03F3853438}" type="sibTrans" cxnId="{73BC1370-B813-42EF-AE95-B85494720844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2C45958-0405-4E8C-AA28-EE43897AC305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4.</a:t>
          </a:r>
          <a:endParaRPr lang="en-US" sz="1800" dirty="0">
            <a:latin typeface="Verdana" pitchFamily="34" charset="0"/>
          </a:endParaRPr>
        </a:p>
      </dgm:t>
    </dgm:pt>
    <dgm:pt modelId="{2E546E5E-78CF-4B76-A28D-C898C9E94D2C}" type="parTrans" cxnId="{908663C6-8FEB-4C77-B439-64DB3D4CF40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607B3A4-39D3-4CD2-84D4-3F30F68AC65B}" type="sibTrans" cxnId="{908663C6-8FEB-4C77-B439-64DB3D4CF40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8ED9658C-9984-4348-B617-2CB54818CDD2}">
      <dgm:prSet phldrT="[Text]" custT="1"/>
      <dgm:spPr/>
      <dgm:t>
        <a:bodyPr/>
        <a:lstStyle/>
        <a:p>
          <a:r>
            <a:rPr lang="en-US" sz="1800" dirty="0" smtClean="0">
              <a:latin typeface="Verdana" pitchFamily="34" charset="0"/>
            </a:rPr>
            <a:t>Adding new member manually</a:t>
          </a:r>
          <a:endParaRPr lang="en-US" sz="1800" dirty="0">
            <a:latin typeface="Verdana" pitchFamily="34" charset="0"/>
          </a:endParaRPr>
        </a:p>
      </dgm:t>
    </dgm:pt>
    <dgm:pt modelId="{28F76745-4CB0-46B7-9BB6-9935B82902DF}" type="parTrans" cxnId="{2FC02CB9-8185-485E-976F-E95CCD12FE3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8941E29-5A15-46AA-AD18-EF9B7AC0CB6A}" type="sibTrans" cxnId="{2FC02CB9-8185-485E-976F-E95CCD12FE3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A0A61661-AFBF-46D1-B0B9-379F50E193BC}">
      <dgm:prSet phldrT="[Text]" custT="1"/>
      <dgm:spPr/>
      <dgm:t>
        <a:bodyPr/>
        <a:lstStyle/>
        <a:p>
          <a:r>
            <a:rPr lang="en-US" sz="1800" dirty="0" smtClean="0">
              <a:latin typeface="Verdana" pitchFamily="34" charset="0"/>
            </a:rPr>
            <a:t>5.</a:t>
          </a:r>
          <a:endParaRPr lang="en-US" sz="1800" dirty="0">
            <a:latin typeface="Verdana" pitchFamily="34" charset="0"/>
          </a:endParaRPr>
        </a:p>
      </dgm:t>
    </dgm:pt>
    <dgm:pt modelId="{0398F81B-EA50-4D26-8AE4-75AADAD325AB}" type="parTrans" cxnId="{400D2D6D-B011-432D-85E1-2AED2D21B8D3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9C77A699-7FAA-4463-A264-836B1B1ED1A0}" type="sibTrans" cxnId="{400D2D6D-B011-432D-85E1-2AED2D21B8D3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1894E4A-7660-413D-A330-D5945BCC0B98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Sending notifications</a:t>
          </a:r>
          <a:endParaRPr lang="en-US" sz="1800" dirty="0">
            <a:latin typeface="Verdana" pitchFamily="34" charset="0"/>
          </a:endParaRPr>
        </a:p>
      </dgm:t>
    </dgm:pt>
    <dgm:pt modelId="{8C9C3088-5964-405E-AFF1-8329D97EC59B}" type="parTrans" cxnId="{CBD58B0F-42FB-41FE-AC71-8A213BB498B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22A440CE-9220-4A56-8EEE-EA28FC014131}" type="sibTrans" cxnId="{CBD58B0F-42FB-41FE-AC71-8A213BB498BB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8A0628B-6889-428D-8D5F-7A6D370246FD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6.</a:t>
          </a:r>
          <a:endParaRPr lang="en-US" sz="1800" dirty="0">
            <a:latin typeface="Verdana" pitchFamily="34" charset="0"/>
          </a:endParaRPr>
        </a:p>
      </dgm:t>
    </dgm:pt>
    <dgm:pt modelId="{203BD563-3C3B-4495-A6E2-DFDB09056416}" type="parTrans" cxnId="{8361316A-F256-48CE-A17D-F12167D81D21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079B6C20-B120-4462-8718-E866930B92B9}" type="sibTrans" cxnId="{8361316A-F256-48CE-A17D-F12167D81D21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4A0D06BA-433B-4759-8981-45559F10FD82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“Who owes how much and to whom?”</a:t>
          </a:r>
          <a:endParaRPr lang="en-US" sz="1800" dirty="0">
            <a:latin typeface="Verdana" pitchFamily="34" charset="0"/>
          </a:endParaRPr>
        </a:p>
      </dgm:t>
    </dgm:pt>
    <dgm:pt modelId="{600E30DE-4690-457D-8BF2-C155C191AD4F}" type="parTrans" cxnId="{FD10AFD9-1628-4C61-A828-5CCEC7DF0BD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AE933EDD-3705-4CAB-BE42-0FDA017FE3C9}" type="sibTrans" cxnId="{FD10AFD9-1628-4C61-A828-5CCEC7DF0BD6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4FC04E8E-881C-468D-B9AB-41F402716C51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7.</a:t>
          </a:r>
          <a:endParaRPr lang="en-US" sz="1800" dirty="0">
            <a:latin typeface="Verdana" pitchFamily="34" charset="0"/>
          </a:endParaRPr>
        </a:p>
      </dgm:t>
    </dgm:pt>
    <dgm:pt modelId="{FC48FB52-DA48-40F4-93EE-4897B10066DA}" type="parTrans" cxnId="{DC20D239-6A16-4FEF-91E5-4D4165574AF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22EF623B-E43A-40A8-9423-666ABA5D3A4A}" type="sibTrans" cxnId="{DC20D239-6A16-4FEF-91E5-4D4165574AF8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2A9FEB8C-8099-4EE0-9FA7-C1FF8A8C8173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Clearing dues</a:t>
          </a:r>
          <a:endParaRPr lang="en-US" sz="1800" dirty="0">
            <a:latin typeface="Verdana" pitchFamily="34" charset="0"/>
          </a:endParaRPr>
        </a:p>
      </dgm:t>
    </dgm:pt>
    <dgm:pt modelId="{0B31A9EF-C175-4921-812A-836CD25BF394}" type="parTrans" cxnId="{71E0A805-18B0-41D5-8ED3-E8982FA3C52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11A2E7BE-F477-4373-AFC0-D5FB9F461138}" type="sibTrans" cxnId="{71E0A805-18B0-41D5-8ED3-E8982FA3C52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9A1A803D-0816-4042-AB88-C81447E1D662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8.</a:t>
          </a:r>
          <a:endParaRPr lang="en-US" sz="1800" dirty="0">
            <a:latin typeface="Verdana" pitchFamily="34" charset="0"/>
          </a:endParaRPr>
        </a:p>
      </dgm:t>
    </dgm:pt>
    <dgm:pt modelId="{6877F574-838E-47B9-9F01-6B3C5F6F1A54}" type="parTrans" cxnId="{4475D7A9-2A60-44C0-BB02-DF93CB4660CA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7BCCDAE3-234A-4AC8-958F-9E5095D6CD19}" type="sibTrans" cxnId="{4475D7A9-2A60-44C0-BB02-DF93CB4660CA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B7D2BE9A-47EC-4BAA-8FFA-CDE80AD1DF93}">
      <dgm:prSet phldrT="[Text]" custT="1"/>
      <dgm:spPr/>
      <dgm:t>
        <a:bodyPr/>
        <a:lstStyle/>
        <a:p>
          <a:r>
            <a:rPr lang="en-US" sz="1800" smtClean="0">
              <a:latin typeface="Verdana" pitchFamily="34" charset="0"/>
            </a:rPr>
            <a:t>Archiving file if all dues paid</a:t>
          </a:r>
          <a:endParaRPr lang="en-US" sz="1800" dirty="0">
            <a:latin typeface="Verdana" pitchFamily="34" charset="0"/>
          </a:endParaRPr>
        </a:p>
      </dgm:t>
    </dgm:pt>
    <dgm:pt modelId="{A20F0C3B-7013-4FEF-87BA-DB773FC36CF8}" type="parTrans" cxnId="{C5DC3708-992C-49A2-89EA-9AC8DE72FE4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F5C79BA3-E8CC-4B43-9C64-79FE0BF3BD3A}" type="sibTrans" cxnId="{C5DC3708-992C-49A2-89EA-9AC8DE72FE4C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Verdana" pitchFamily="34" charset="0"/>
          </a:endParaRPr>
        </a:p>
      </dgm:t>
    </dgm:pt>
    <dgm:pt modelId="{2AFA851E-980B-4178-AA95-F4E8C0B9C6A5}" type="pres">
      <dgm:prSet presAssocID="{ADC1785A-31C0-48D4-825A-DC9E51F1F7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4F8FD3-4793-4B8C-88E0-9382FF267A96}" type="pres">
      <dgm:prSet presAssocID="{10623FA5-6A79-466F-B0B4-34A753991B76}" presName="linNode" presStyleCnt="0"/>
      <dgm:spPr/>
      <dgm:t>
        <a:bodyPr/>
        <a:lstStyle/>
        <a:p>
          <a:endParaRPr lang="en-US"/>
        </a:p>
      </dgm:t>
    </dgm:pt>
    <dgm:pt modelId="{624CF7E5-1A92-4BB8-BD87-1F4336F1AEA6}" type="pres">
      <dgm:prSet presAssocID="{10623FA5-6A79-466F-B0B4-34A753991B76}" presName="parentText" presStyleLbl="node1" presStyleIdx="0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3D303-1B24-42D8-A6C5-76FD0496162C}" type="pres">
      <dgm:prSet presAssocID="{10623FA5-6A79-466F-B0B4-34A753991B76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24E80-2E7B-41E4-A9C1-EA0FB9D2028A}" type="pres">
      <dgm:prSet presAssocID="{CA857332-F006-4902-BBCF-84E56FA6CB61}" presName="sp" presStyleCnt="0"/>
      <dgm:spPr/>
      <dgm:t>
        <a:bodyPr/>
        <a:lstStyle/>
        <a:p>
          <a:endParaRPr lang="en-US"/>
        </a:p>
      </dgm:t>
    </dgm:pt>
    <dgm:pt modelId="{D2C09B76-8046-41E9-B0D6-D988EA01B6D4}" type="pres">
      <dgm:prSet presAssocID="{827A4894-2F1E-4C8F-94F5-12BB22E5A932}" presName="linNode" presStyleCnt="0"/>
      <dgm:spPr/>
      <dgm:t>
        <a:bodyPr/>
        <a:lstStyle/>
        <a:p>
          <a:endParaRPr lang="en-US"/>
        </a:p>
      </dgm:t>
    </dgm:pt>
    <dgm:pt modelId="{49C761C4-5694-44AE-9DAA-25613921C0A4}" type="pres">
      <dgm:prSet presAssocID="{827A4894-2F1E-4C8F-94F5-12BB22E5A932}" presName="parentText" presStyleLbl="node1" presStyleIdx="1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3AEA2-3887-4B18-8848-BB9B6B606DB8}" type="pres">
      <dgm:prSet presAssocID="{827A4894-2F1E-4C8F-94F5-12BB22E5A932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AAF5A-74CD-467D-9D4E-56DA929AFA4D}" type="pres">
      <dgm:prSet presAssocID="{07C3DC85-10ED-48F3-87A9-86539A9A2E9C}" presName="sp" presStyleCnt="0"/>
      <dgm:spPr/>
      <dgm:t>
        <a:bodyPr/>
        <a:lstStyle/>
        <a:p>
          <a:endParaRPr lang="en-US"/>
        </a:p>
      </dgm:t>
    </dgm:pt>
    <dgm:pt modelId="{DE5126C6-0418-4C30-93AF-1C974B4104A9}" type="pres">
      <dgm:prSet presAssocID="{8CC873B6-4E82-4C62-889B-C7EB17A32984}" presName="linNode" presStyleCnt="0"/>
      <dgm:spPr/>
      <dgm:t>
        <a:bodyPr/>
        <a:lstStyle/>
        <a:p>
          <a:endParaRPr lang="en-US"/>
        </a:p>
      </dgm:t>
    </dgm:pt>
    <dgm:pt modelId="{B2A02E3B-FFD1-40C1-8E3D-076C052B2C7E}" type="pres">
      <dgm:prSet presAssocID="{8CC873B6-4E82-4C62-889B-C7EB17A32984}" presName="parentText" presStyleLbl="node1" presStyleIdx="2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2AE35-BCF0-496D-B7A4-2AB17805908A}" type="pres">
      <dgm:prSet presAssocID="{8CC873B6-4E82-4C62-889B-C7EB17A32984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EF08F-785E-4CD7-82D1-A0845BF707F4}" type="pres">
      <dgm:prSet presAssocID="{EFC1E27D-C868-4DC7-868C-12CB4FED540D}" presName="sp" presStyleCnt="0"/>
      <dgm:spPr/>
      <dgm:t>
        <a:bodyPr/>
        <a:lstStyle/>
        <a:p>
          <a:endParaRPr lang="en-US"/>
        </a:p>
      </dgm:t>
    </dgm:pt>
    <dgm:pt modelId="{E61B7028-9460-4775-A24D-347929C14DD6}" type="pres">
      <dgm:prSet presAssocID="{B2C45958-0405-4E8C-AA28-EE43897AC305}" presName="linNode" presStyleCnt="0"/>
      <dgm:spPr/>
      <dgm:t>
        <a:bodyPr/>
        <a:lstStyle/>
        <a:p>
          <a:endParaRPr lang="en-US"/>
        </a:p>
      </dgm:t>
    </dgm:pt>
    <dgm:pt modelId="{F0953AAD-69B9-45FF-BB89-C9E44E9B9504}" type="pres">
      <dgm:prSet presAssocID="{B2C45958-0405-4E8C-AA28-EE43897AC305}" presName="parentText" presStyleLbl="node1" presStyleIdx="3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03789-0248-415D-8AAC-3FB12508E3B3}" type="pres">
      <dgm:prSet presAssocID="{B2C45958-0405-4E8C-AA28-EE43897AC305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20907-DEF0-4E45-B95E-C40833548A8C}" type="pres">
      <dgm:prSet presAssocID="{1607B3A4-39D3-4CD2-84D4-3F30F68AC65B}" presName="sp" presStyleCnt="0"/>
      <dgm:spPr/>
      <dgm:t>
        <a:bodyPr/>
        <a:lstStyle/>
        <a:p>
          <a:endParaRPr lang="en-US"/>
        </a:p>
      </dgm:t>
    </dgm:pt>
    <dgm:pt modelId="{4D54314F-C775-471E-957C-F048B40CCFEA}" type="pres">
      <dgm:prSet presAssocID="{A0A61661-AFBF-46D1-B0B9-379F50E193BC}" presName="linNode" presStyleCnt="0"/>
      <dgm:spPr/>
      <dgm:t>
        <a:bodyPr/>
        <a:lstStyle/>
        <a:p>
          <a:endParaRPr lang="en-US"/>
        </a:p>
      </dgm:t>
    </dgm:pt>
    <dgm:pt modelId="{EAA3BF46-B9A7-4C15-A82B-F3D8E04AD105}" type="pres">
      <dgm:prSet presAssocID="{A0A61661-AFBF-46D1-B0B9-379F50E193BC}" presName="parentText" presStyleLbl="node1" presStyleIdx="4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D5DCE-8EA7-4761-87E0-3047B03105F2}" type="pres">
      <dgm:prSet presAssocID="{A0A61661-AFBF-46D1-B0B9-379F50E193BC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EE34-8285-430E-AD37-E8E8546EF13E}" type="pres">
      <dgm:prSet presAssocID="{9C77A699-7FAA-4463-A264-836B1B1ED1A0}" presName="sp" presStyleCnt="0"/>
      <dgm:spPr/>
      <dgm:t>
        <a:bodyPr/>
        <a:lstStyle/>
        <a:p>
          <a:endParaRPr lang="en-US"/>
        </a:p>
      </dgm:t>
    </dgm:pt>
    <dgm:pt modelId="{37282D46-8292-4F6B-9041-605AAE98AA57}" type="pres">
      <dgm:prSet presAssocID="{78A0628B-6889-428D-8D5F-7A6D370246FD}" presName="linNode" presStyleCnt="0"/>
      <dgm:spPr/>
      <dgm:t>
        <a:bodyPr/>
        <a:lstStyle/>
        <a:p>
          <a:endParaRPr lang="en-US"/>
        </a:p>
      </dgm:t>
    </dgm:pt>
    <dgm:pt modelId="{FE664B91-59AF-4952-88AC-4BBDBF51AE6F}" type="pres">
      <dgm:prSet presAssocID="{78A0628B-6889-428D-8D5F-7A6D370246FD}" presName="parentText" presStyleLbl="node1" presStyleIdx="5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26A01-12F5-4A1A-B8DE-759F1BB56373}" type="pres">
      <dgm:prSet presAssocID="{78A0628B-6889-428D-8D5F-7A6D370246FD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DEC66-CD6F-4E45-A6C1-FDF15EE927BE}" type="pres">
      <dgm:prSet presAssocID="{079B6C20-B120-4462-8718-E866930B92B9}" presName="sp" presStyleCnt="0"/>
      <dgm:spPr/>
      <dgm:t>
        <a:bodyPr/>
        <a:lstStyle/>
        <a:p>
          <a:endParaRPr lang="en-US"/>
        </a:p>
      </dgm:t>
    </dgm:pt>
    <dgm:pt modelId="{C2D54C1A-7B00-4E8B-859C-D11F788E5C99}" type="pres">
      <dgm:prSet presAssocID="{4FC04E8E-881C-468D-B9AB-41F402716C51}" presName="linNode" presStyleCnt="0"/>
      <dgm:spPr/>
      <dgm:t>
        <a:bodyPr/>
        <a:lstStyle/>
        <a:p>
          <a:endParaRPr lang="en-US"/>
        </a:p>
      </dgm:t>
    </dgm:pt>
    <dgm:pt modelId="{D0B1ED49-5D57-4260-8D2E-55E4F7B1260A}" type="pres">
      <dgm:prSet presAssocID="{4FC04E8E-881C-468D-B9AB-41F402716C51}" presName="parentText" presStyleLbl="node1" presStyleIdx="6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CABA-7CC5-4C20-886C-55BBBACBA756}" type="pres">
      <dgm:prSet presAssocID="{4FC04E8E-881C-468D-B9AB-41F402716C51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03610-3FF2-45A1-BD8A-78D1691E8555}" type="pres">
      <dgm:prSet presAssocID="{22EF623B-E43A-40A8-9423-666ABA5D3A4A}" presName="sp" presStyleCnt="0"/>
      <dgm:spPr/>
      <dgm:t>
        <a:bodyPr/>
        <a:lstStyle/>
        <a:p>
          <a:endParaRPr lang="en-US"/>
        </a:p>
      </dgm:t>
    </dgm:pt>
    <dgm:pt modelId="{2C8D076B-270B-49EF-845D-44AE740F0340}" type="pres">
      <dgm:prSet presAssocID="{9A1A803D-0816-4042-AB88-C81447E1D662}" presName="linNode" presStyleCnt="0"/>
      <dgm:spPr/>
      <dgm:t>
        <a:bodyPr/>
        <a:lstStyle/>
        <a:p>
          <a:endParaRPr lang="en-US"/>
        </a:p>
      </dgm:t>
    </dgm:pt>
    <dgm:pt modelId="{AE837306-B076-470C-A50C-86417EEBF5C0}" type="pres">
      <dgm:prSet presAssocID="{9A1A803D-0816-4042-AB88-C81447E1D662}" presName="parentText" presStyleLbl="node1" presStyleIdx="7" presStyleCnt="8" custScaleX="375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8627C-2791-4461-8F3D-050C0C60A463}" type="pres">
      <dgm:prSet presAssocID="{9A1A803D-0816-4042-AB88-C81447E1D662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0A805-18B0-41D5-8ED3-E8982FA3C52F}" srcId="{4FC04E8E-881C-468D-B9AB-41F402716C51}" destId="{2A9FEB8C-8099-4EE0-9FA7-C1FF8A8C8173}" srcOrd="0" destOrd="0" parTransId="{0B31A9EF-C175-4921-812A-836CD25BF394}" sibTransId="{11A2E7BE-F477-4373-AFC0-D5FB9F461138}"/>
    <dgm:cxn modelId="{FD10AFD9-1628-4C61-A828-5CCEC7DF0BD6}" srcId="{78A0628B-6889-428D-8D5F-7A6D370246FD}" destId="{4A0D06BA-433B-4759-8981-45559F10FD82}" srcOrd="0" destOrd="0" parTransId="{600E30DE-4690-457D-8BF2-C155C191AD4F}" sibTransId="{AE933EDD-3705-4CAB-BE42-0FDA017FE3C9}"/>
    <dgm:cxn modelId="{908663C6-8FEB-4C77-B439-64DB3D4CF406}" srcId="{ADC1785A-31C0-48D4-825A-DC9E51F1F7EF}" destId="{B2C45958-0405-4E8C-AA28-EE43897AC305}" srcOrd="3" destOrd="0" parTransId="{2E546E5E-78CF-4B76-A28D-C898C9E94D2C}" sibTransId="{1607B3A4-39D3-4CD2-84D4-3F30F68AC65B}"/>
    <dgm:cxn modelId="{88C2F769-6DFC-4061-90A6-75D1D3D5AE5E}" srcId="{ADC1785A-31C0-48D4-825A-DC9E51F1F7EF}" destId="{827A4894-2F1E-4C8F-94F5-12BB22E5A932}" srcOrd="1" destOrd="0" parTransId="{07FB5707-C42E-4FAC-B24D-88A3A0660204}" sibTransId="{07C3DC85-10ED-48F3-87A9-86539A9A2E9C}"/>
    <dgm:cxn modelId="{CA7C5545-362B-41CB-8AD8-53BD5A4F6E1D}" type="presOf" srcId="{7A838D2B-BF58-48F6-B17C-168590D9C7DD}" destId="{1F53AEA2-3887-4B18-8848-BB9B6B606DB8}" srcOrd="0" destOrd="0" presId="urn:microsoft.com/office/officeart/2005/8/layout/vList5"/>
    <dgm:cxn modelId="{B42E6A1D-75BF-4E9F-B387-B234F192FF63}" type="presOf" srcId="{4A0D06BA-433B-4759-8981-45559F10FD82}" destId="{EC126A01-12F5-4A1A-B8DE-759F1BB56373}" srcOrd="0" destOrd="0" presId="urn:microsoft.com/office/officeart/2005/8/layout/vList5"/>
    <dgm:cxn modelId="{8361316A-F256-48CE-A17D-F12167D81D21}" srcId="{ADC1785A-31C0-48D4-825A-DC9E51F1F7EF}" destId="{78A0628B-6889-428D-8D5F-7A6D370246FD}" srcOrd="5" destOrd="0" parTransId="{203BD563-3C3B-4495-A6E2-DFDB09056416}" sibTransId="{079B6C20-B120-4462-8718-E866930B92B9}"/>
    <dgm:cxn modelId="{400D2D6D-B011-432D-85E1-2AED2D21B8D3}" srcId="{ADC1785A-31C0-48D4-825A-DC9E51F1F7EF}" destId="{A0A61661-AFBF-46D1-B0B9-379F50E193BC}" srcOrd="4" destOrd="0" parTransId="{0398F81B-EA50-4D26-8AE4-75AADAD325AB}" sibTransId="{9C77A699-7FAA-4463-A264-836B1B1ED1A0}"/>
    <dgm:cxn modelId="{B41F89CA-BD86-4308-A3F0-A59049A1B7A8}" type="presOf" srcId="{5A508BE8-816F-40DE-AFB6-5631EBF3B92F}" destId="{5B33D303-1B24-42D8-A6C5-76FD0496162C}" srcOrd="0" destOrd="0" presId="urn:microsoft.com/office/officeart/2005/8/layout/vList5"/>
    <dgm:cxn modelId="{DDF9AA39-B4A2-4090-87BA-C71584AF0E73}" type="presOf" srcId="{827A4894-2F1E-4C8F-94F5-12BB22E5A932}" destId="{49C761C4-5694-44AE-9DAA-25613921C0A4}" srcOrd="0" destOrd="0" presId="urn:microsoft.com/office/officeart/2005/8/layout/vList5"/>
    <dgm:cxn modelId="{52377C35-FAF7-4D17-BCCA-0DA543ABE4FC}" type="presOf" srcId="{ADC1785A-31C0-48D4-825A-DC9E51F1F7EF}" destId="{2AFA851E-980B-4178-AA95-F4E8C0B9C6A5}" srcOrd="0" destOrd="0" presId="urn:microsoft.com/office/officeart/2005/8/layout/vList5"/>
    <dgm:cxn modelId="{4CB466D5-566D-4DB5-87EE-84FC8ACE85C6}" type="presOf" srcId="{8ED9658C-9984-4348-B617-2CB54818CDD2}" destId="{6AF03789-0248-415D-8AAC-3FB12508E3B3}" srcOrd="0" destOrd="0" presId="urn:microsoft.com/office/officeart/2005/8/layout/vList5"/>
    <dgm:cxn modelId="{9F0A6AB7-E792-4F4D-BFCA-04B4EA022C35}" type="presOf" srcId="{01894E4A-7660-413D-A330-D5945BCC0B98}" destId="{238D5DCE-8EA7-4761-87E0-3047B03105F2}" srcOrd="0" destOrd="0" presId="urn:microsoft.com/office/officeart/2005/8/layout/vList5"/>
    <dgm:cxn modelId="{06505257-C806-4BA0-84D3-E6045CBC2E57}" type="presOf" srcId="{4FC04E8E-881C-468D-B9AB-41F402716C51}" destId="{D0B1ED49-5D57-4260-8D2E-55E4F7B1260A}" srcOrd="0" destOrd="0" presId="urn:microsoft.com/office/officeart/2005/8/layout/vList5"/>
    <dgm:cxn modelId="{9A750590-55E6-46FE-A775-1F3BEA5B2C7F}" type="presOf" srcId="{13D3B2F2-3296-41D6-9EC9-394AF2182D57}" destId="{5982AE35-BCF0-496D-B7A4-2AB17805908A}" srcOrd="0" destOrd="0" presId="urn:microsoft.com/office/officeart/2005/8/layout/vList5"/>
    <dgm:cxn modelId="{BE5ED3DE-D387-4F19-87B8-82E7D1E35A63}" srcId="{10623FA5-6A79-466F-B0B4-34A753991B76}" destId="{5A508BE8-816F-40DE-AFB6-5631EBF3B92F}" srcOrd="0" destOrd="0" parTransId="{0C10D424-E5B8-42AC-89FB-32D0B7C566A5}" sibTransId="{B77EAF2E-0031-4224-8B7C-7B0386E2DC08}"/>
    <dgm:cxn modelId="{BAF146B5-D9B4-47F9-9564-7F665A94A8B6}" type="presOf" srcId="{8CC873B6-4E82-4C62-889B-C7EB17A32984}" destId="{B2A02E3B-FFD1-40C1-8E3D-076C052B2C7E}" srcOrd="0" destOrd="0" presId="urn:microsoft.com/office/officeart/2005/8/layout/vList5"/>
    <dgm:cxn modelId="{4475D7A9-2A60-44C0-BB02-DF93CB4660CA}" srcId="{ADC1785A-31C0-48D4-825A-DC9E51F1F7EF}" destId="{9A1A803D-0816-4042-AB88-C81447E1D662}" srcOrd="7" destOrd="0" parTransId="{6877F574-838E-47B9-9F01-6B3C5F6F1A54}" sibTransId="{7BCCDAE3-234A-4AC8-958F-9E5095D6CD19}"/>
    <dgm:cxn modelId="{535F6CF4-B5FF-4829-B7C8-BD153C4D7C08}" type="presOf" srcId="{2A9FEB8C-8099-4EE0-9FA7-C1FF8A8C8173}" destId="{9814CABA-7CC5-4C20-886C-55BBBACBA756}" srcOrd="0" destOrd="0" presId="urn:microsoft.com/office/officeart/2005/8/layout/vList5"/>
    <dgm:cxn modelId="{DC20D239-6A16-4FEF-91E5-4D4165574AF8}" srcId="{ADC1785A-31C0-48D4-825A-DC9E51F1F7EF}" destId="{4FC04E8E-881C-468D-B9AB-41F402716C51}" srcOrd="6" destOrd="0" parTransId="{FC48FB52-DA48-40F4-93EE-4897B10066DA}" sibTransId="{22EF623B-E43A-40A8-9423-666ABA5D3A4A}"/>
    <dgm:cxn modelId="{650499B6-4010-48A9-A0D5-267E2729D87A}" type="presOf" srcId="{78A0628B-6889-428D-8D5F-7A6D370246FD}" destId="{FE664B91-59AF-4952-88AC-4BBDBF51AE6F}" srcOrd="0" destOrd="0" presId="urn:microsoft.com/office/officeart/2005/8/layout/vList5"/>
    <dgm:cxn modelId="{308E30D2-8C15-49E8-A8B8-7443FB9DCA54}" type="presOf" srcId="{9A1A803D-0816-4042-AB88-C81447E1D662}" destId="{AE837306-B076-470C-A50C-86417EEBF5C0}" srcOrd="0" destOrd="0" presId="urn:microsoft.com/office/officeart/2005/8/layout/vList5"/>
    <dgm:cxn modelId="{ED133BD2-1F96-40B1-B5F2-95C43B34B32F}" type="presOf" srcId="{B2C45958-0405-4E8C-AA28-EE43897AC305}" destId="{F0953AAD-69B9-45FF-BB89-C9E44E9B9504}" srcOrd="0" destOrd="0" presId="urn:microsoft.com/office/officeart/2005/8/layout/vList5"/>
    <dgm:cxn modelId="{889AAE12-72B0-4C3E-9A33-1AE68A488B5A}" type="presOf" srcId="{A0A61661-AFBF-46D1-B0B9-379F50E193BC}" destId="{EAA3BF46-B9A7-4C15-A82B-F3D8E04AD105}" srcOrd="0" destOrd="0" presId="urn:microsoft.com/office/officeart/2005/8/layout/vList5"/>
    <dgm:cxn modelId="{73BC1370-B813-42EF-AE95-B85494720844}" srcId="{8CC873B6-4E82-4C62-889B-C7EB17A32984}" destId="{13D3B2F2-3296-41D6-9EC9-394AF2182D57}" srcOrd="0" destOrd="0" parTransId="{75005524-8C97-4D30-8282-265723038745}" sibTransId="{78A34EF0-B688-4473-991A-8E03F3853438}"/>
    <dgm:cxn modelId="{B9B57476-E5A7-475E-A2A3-B9977A2803B2}" srcId="{827A4894-2F1E-4C8F-94F5-12BB22E5A932}" destId="{7A838D2B-BF58-48F6-B17C-168590D9C7DD}" srcOrd="0" destOrd="0" parTransId="{BE339EC3-592C-4A8B-B44B-6538903370E5}" sibTransId="{01AC3E8E-E976-4C3C-9D93-694A46D8C961}"/>
    <dgm:cxn modelId="{C5DC3708-992C-49A2-89EA-9AC8DE72FE4C}" srcId="{9A1A803D-0816-4042-AB88-C81447E1D662}" destId="{B7D2BE9A-47EC-4BAA-8FFA-CDE80AD1DF93}" srcOrd="0" destOrd="0" parTransId="{A20F0C3B-7013-4FEF-87BA-DB773FC36CF8}" sibTransId="{F5C79BA3-E8CC-4B43-9C64-79FE0BF3BD3A}"/>
    <dgm:cxn modelId="{BDAE2B43-5BE0-40F4-BC3D-DEECC2F6B920}" type="presOf" srcId="{B7D2BE9A-47EC-4BAA-8FFA-CDE80AD1DF93}" destId="{6C98627C-2791-4461-8F3D-050C0C60A463}" srcOrd="0" destOrd="0" presId="urn:microsoft.com/office/officeart/2005/8/layout/vList5"/>
    <dgm:cxn modelId="{4B17B4DC-E9F6-40CD-83CD-F0338F3386C1}" srcId="{ADC1785A-31C0-48D4-825A-DC9E51F1F7EF}" destId="{10623FA5-6A79-466F-B0B4-34A753991B76}" srcOrd="0" destOrd="0" parTransId="{D93B7F67-1E1B-42AD-9CB5-979A69FFFEB0}" sibTransId="{CA857332-F006-4902-BBCF-84E56FA6CB61}"/>
    <dgm:cxn modelId="{4CBEC1D9-E4B6-4955-8525-CF71E3C765F9}" type="presOf" srcId="{10623FA5-6A79-466F-B0B4-34A753991B76}" destId="{624CF7E5-1A92-4BB8-BD87-1F4336F1AEA6}" srcOrd="0" destOrd="0" presId="urn:microsoft.com/office/officeart/2005/8/layout/vList5"/>
    <dgm:cxn modelId="{2FC02CB9-8185-485E-976F-E95CCD12FE38}" srcId="{B2C45958-0405-4E8C-AA28-EE43897AC305}" destId="{8ED9658C-9984-4348-B617-2CB54818CDD2}" srcOrd="0" destOrd="0" parTransId="{28F76745-4CB0-46B7-9BB6-9935B82902DF}" sibTransId="{B8941E29-5A15-46AA-AD18-EF9B7AC0CB6A}"/>
    <dgm:cxn modelId="{28B07FB3-A894-4117-A463-F3E7921880B9}" srcId="{ADC1785A-31C0-48D4-825A-DC9E51F1F7EF}" destId="{8CC873B6-4E82-4C62-889B-C7EB17A32984}" srcOrd="2" destOrd="0" parTransId="{FD879AE3-B6BC-442F-A0A6-99BD9F679254}" sibTransId="{EFC1E27D-C868-4DC7-868C-12CB4FED540D}"/>
    <dgm:cxn modelId="{CBD58B0F-42FB-41FE-AC71-8A213BB498BB}" srcId="{A0A61661-AFBF-46D1-B0B9-379F50E193BC}" destId="{01894E4A-7660-413D-A330-D5945BCC0B98}" srcOrd="0" destOrd="0" parTransId="{8C9C3088-5964-405E-AFF1-8329D97EC59B}" sibTransId="{22A440CE-9220-4A56-8EEE-EA28FC014131}"/>
    <dgm:cxn modelId="{70ABF6BB-60CB-4C2B-9974-C15E20D3131D}" type="presParOf" srcId="{2AFA851E-980B-4178-AA95-F4E8C0B9C6A5}" destId="{A54F8FD3-4793-4B8C-88E0-9382FF267A96}" srcOrd="0" destOrd="0" presId="urn:microsoft.com/office/officeart/2005/8/layout/vList5"/>
    <dgm:cxn modelId="{69A1A589-F628-49EE-BE55-6F672024C3B3}" type="presParOf" srcId="{A54F8FD3-4793-4B8C-88E0-9382FF267A96}" destId="{624CF7E5-1A92-4BB8-BD87-1F4336F1AEA6}" srcOrd="0" destOrd="0" presId="urn:microsoft.com/office/officeart/2005/8/layout/vList5"/>
    <dgm:cxn modelId="{8DC9B416-B01D-4A28-A621-9ED0236ABB7C}" type="presParOf" srcId="{A54F8FD3-4793-4B8C-88E0-9382FF267A96}" destId="{5B33D303-1B24-42D8-A6C5-76FD0496162C}" srcOrd="1" destOrd="0" presId="urn:microsoft.com/office/officeart/2005/8/layout/vList5"/>
    <dgm:cxn modelId="{6313ABD1-A7C1-4222-A362-313C1CD95C63}" type="presParOf" srcId="{2AFA851E-980B-4178-AA95-F4E8C0B9C6A5}" destId="{AF124E80-2E7B-41E4-A9C1-EA0FB9D2028A}" srcOrd="1" destOrd="0" presId="urn:microsoft.com/office/officeart/2005/8/layout/vList5"/>
    <dgm:cxn modelId="{12DDDDA1-0E0D-4F76-8926-D8F2A3113A02}" type="presParOf" srcId="{2AFA851E-980B-4178-AA95-F4E8C0B9C6A5}" destId="{D2C09B76-8046-41E9-B0D6-D988EA01B6D4}" srcOrd="2" destOrd="0" presId="urn:microsoft.com/office/officeart/2005/8/layout/vList5"/>
    <dgm:cxn modelId="{0715C797-318F-43BF-9EEA-EDA68890FEE8}" type="presParOf" srcId="{D2C09B76-8046-41E9-B0D6-D988EA01B6D4}" destId="{49C761C4-5694-44AE-9DAA-25613921C0A4}" srcOrd="0" destOrd="0" presId="urn:microsoft.com/office/officeart/2005/8/layout/vList5"/>
    <dgm:cxn modelId="{B779B1C1-4E75-40CC-A9BD-4733150C5880}" type="presParOf" srcId="{D2C09B76-8046-41E9-B0D6-D988EA01B6D4}" destId="{1F53AEA2-3887-4B18-8848-BB9B6B606DB8}" srcOrd="1" destOrd="0" presId="urn:microsoft.com/office/officeart/2005/8/layout/vList5"/>
    <dgm:cxn modelId="{5EADB800-40B1-4047-B543-59EE1C325218}" type="presParOf" srcId="{2AFA851E-980B-4178-AA95-F4E8C0B9C6A5}" destId="{28CAAF5A-74CD-467D-9D4E-56DA929AFA4D}" srcOrd="3" destOrd="0" presId="urn:microsoft.com/office/officeart/2005/8/layout/vList5"/>
    <dgm:cxn modelId="{08F123A8-14E6-410C-BC3C-FFA339B2CD34}" type="presParOf" srcId="{2AFA851E-980B-4178-AA95-F4E8C0B9C6A5}" destId="{DE5126C6-0418-4C30-93AF-1C974B4104A9}" srcOrd="4" destOrd="0" presId="urn:microsoft.com/office/officeart/2005/8/layout/vList5"/>
    <dgm:cxn modelId="{9FF83D1D-8E4F-4F0C-92CA-8130B33D8985}" type="presParOf" srcId="{DE5126C6-0418-4C30-93AF-1C974B4104A9}" destId="{B2A02E3B-FFD1-40C1-8E3D-076C052B2C7E}" srcOrd="0" destOrd="0" presId="urn:microsoft.com/office/officeart/2005/8/layout/vList5"/>
    <dgm:cxn modelId="{E5C62A09-C0AC-4BAD-BC4A-0484DD22BC6B}" type="presParOf" srcId="{DE5126C6-0418-4C30-93AF-1C974B4104A9}" destId="{5982AE35-BCF0-496D-B7A4-2AB17805908A}" srcOrd="1" destOrd="0" presId="urn:microsoft.com/office/officeart/2005/8/layout/vList5"/>
    <dgm:cxn modelId="{117E116A-373C-4223-8847-C684F5C027BD}" type="presParOf" srcId="{2AFA851E-980B-4178-AA95-F4E8C0B9C6A5}" destId="{A64EF08F-785E-4CD7-82D1-A0845BF707F4}" srcOrd="5" destOrd="0" presId="urn:microsoft.com/office/officeart/2005/8/layout/vList5"/>
    <dgm:cxn modelId="{2C67531C-FEB1-4468-A66D-FAE89ADAADFD}" type="presParOf" srcId="{2AFA851E-980B-4178-AA95-F4E8C0B9C6A5}" destId="{E61B7028-9460-4775-A24D-347929C14DD6}" srcOrd="6" destOrd="0" presId="urn:microsoft.com/office/officeart/2005/8/layout/vList5"/>
    <dgm:cxn modelId="{B6CB7714-D049-45BE-8CFA-584A06693F80}" type="presParOf" srcId="{E61B7028-9460-4775-A24D-347929C14DD6}" destId="{F0953AAD-69B9-45FF-BB89-C9E44E9B9504}" srcOrd="0" destOrd="0" presId="urn:microsoft.com/office/officeart/2005/8/layout/vList5"/>
    <dgm:cxn modelId="{32C0E9B7-C65A-4218-82F7-F80613341413}" type="presParOf" srcId="{E61B7028-9460-4775-A24D-347929C14DD6}" destId="{6AF03789-0248-415D-8AAC-3FB12508E3B3}" srcOrd="1" destOrd="0" presId="urn:microsoft.com/office/officeart/2005/8/layout/vList5"/>
    <dgm:cxn modelId="{A873F701-6478-4502-AE0D-356D77E928EB}" type="presParOf" srcId="{2AFA851E-980B-4178-AA95-F4E8C0B9C6A5}" destId="{39B20907-DEF0-4E45-B95E-C40833548A8C}" srcOrd="7" destOrd="0" presId="urn:microsoft.com/office/officeart/2005/8/layout/vList5"/>
    <dgm:cxn modelId="{7FBE5246-4942-4601-8736-6707D769A946}" type="presParOf" srcId="{2AFA851E-980B-4178-AA95-F4E8C0B9C6A5}" destId="{4D54314F-C775-471E-957C-F048B40CCFEA}" srcOrd="8" destOrd="0" presId="urn:microsoft.com/office/officeart/2005/8/layout/vList5"/>
    <dgm:cxn modelId="{558D367B-5284-434D-B1CA-769A02450A5B}" type="presParOf" srcId="{4D54314F-C775-471E-957C-F048B40CCFEA}" destId="{EAA3BF46-B9A7-4C15-A82B-F3D8E04AD105}" srcOrd="0" destOrd="0" presId="urn:microsoft.com/office/officeart/2005/8/layout/vList5"/>
    <dgm:cxn modelId="{A0D56A89-B2D4-468B-8CF5-D13876507D90}" type="presParOf" srcId="{4D54314F-C775-471E-957C-F048B40CCFEA}" destId="{238D5DCE-8EA7-4761-87E0-3047B03105F2}" srcOrd="1" destOrd="0" presId="urn:microsoft.com/office/officeart/2005/8/layout/vList5"/>
    <dgm:cxn modelId="{1EDB369B-3E30-401B-8E94-2ADE47DDAF06}" type="presParOf" srcId="{2AFA851E-980B-4178-AA95-F4E8C0B9C6A5}" destId="{E194EE34-8285-430E-AD37-E8E8546EF13E}" srcOrd="9" destOrd="0" presId="urn:microsoft.com/office/officeart/2005/8/layout/vList5"/>
    <dgm:cxn modelId="{195F3390-A752-4FCC-AD03-B5E99E3EDD0B}" type="presParOf" srcId="{2AFA851E-980B-4178-AA95-F4E8C0B9C6A5}" destId="{37282D46-8292-4F6B-9041-605AAE98AA57}" srcOrd="10" destOrd="0" presId="urn:microsoft.com/office/officeart/2005/8/layout/vList5"/>
    <dgm:cxn modelId="{1186218D-F20C-4744-BE68-6C6416E310C7}" type="presParOf" srcId="{37282D46-8292-4F6B-9041-605AAE98AA57}" destId="{FE664B91-59AF-4952-88AC-4BBDBF51AE6F}" srcOrd="0" destOrd="0" presId="urn:microsoft.com/office/officeart/2005/8/layout/vList5"/>
    <dgm:cxn modelId="{215DF1F7-12D8-42D1-9821-EEB1BCED00E5}" type="presParOf" srcId="{37282D46-8292-4F6B-9041-605AAE98AA57}" destId="{EC126A01-12F5-4A1A-B8DE-759F1BB56373}" srcOrd="1" destOrd="0" presId="urn:microsoft.com/office/officeart/2005/8/layout/vList5"/>
    <dgm:cxn modelId="{01214CC3-C966-48C4-8EAD-054C0E541D88}" type="presParOf" srcId="{2AFA851E-980B-4178-AA95-F4E8C0B9C6A5}" destId="{3B2DEC66-CD6F-4E45-A6C1-FDF15EE927BE}" srcOrd="11" destOrd="0" presId="urn:microsoft.com/office/officeart/2005/8/layout/vList5"/>
    <dgm:cxn modelId="{9D9CF93C-E9D5-447E-8158-F25CEDE5816D}" type="presParOf" srcId="{2AFA851E-980B-4178-AA95-F4E8C0B9C6A5}" destId="{C2D54C1A-7B00-4E8B-859C-D11F788E5C99}" srcOrd="12" destOrd="0" presId="urn:microsoft.com/office/officeart/2005/8/layout/vList5"/>
    <dgm:cxn modelId="{2104BD40-9E95-45D1-BF31-6FF7BCDD972F}" type="presParOf" srcId="{C2D54C1A-7B00-4E8B-859C-D11F788E5C99}" destId="{D0B1ED49-5D57-4260-8D2E-55E4F7B1260A}" srcOrd="0" destOrd="0" presId="urn:microsoft.com/office/officeart/2005/8/layout/vList5"/>
    <dgm:cxn modelId="{89F67E7C-6682-46DF-8450-B35753B01F98}" type="presParOf" srcId="{C2D54C1A-7B00-4E8B-859C-D11F788E5C99}" destId="{9814CABA-7CC5-4C20-886C-55BBBACBA756}" srcOrd="1" destOrd="0" presId="urn:microsoft.com/office/officeart/2005/8/layout/vList5"/>
    <dgm:cxn modelId="{A0704406-CA2D-4CF3-AD37-9F507E1ABC38}" type="presParOf" srcId="{2AFA851E-980B-4178-AA95-F4E8C0B9C6A5}" destId="{E7503610-3FF2-45A1-BD8A-78D1691E8555}" srcOrd="13" destOrd="0" presId="urn:microsoft.com/office/officeart/2005/8/layout/vList5"/>
    <dgm:cxn modelId="{50FDD08A-B322-4087-88C6-83BD4B461670}" type="presParOf" srcId="{2AFA851E-980B-4178-AA95-F4E8C0B9C6A5}" destId="{2C8D076B-270B-49EF-845D-44AE740F0340}" srcOrd="14" destOrd="0" presId="urn:microsoft.com/office/officeart/2005/8/layout/vList5"/>
    <dgm:cxn modelId="{245EC47F-64E7-4DF8-8840-E443DDE73D05}" type="presParOf" srcId="{2C8D076B-270B-49EF-845D-44AE740F0340}" destId="{AE837306-B076-470C-A50C-86417EEBF5C0}" srcOrd="0" destOrd="0" presId="urn:microsoft.com/office/officeart/2005/8/layout/vList5"/>
    <dgm:cxn modelId="{C67EB3EB-5DA5-4121-97DF-CF059238098E}" type="presParOf" srcId="{2C8D076B-270B-49EF-845D-44AE740F0340}" destId="{6C98627C-2791-4461-8F3D-050C0C60A4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07AE24-D7D5-4505-900B-56C88BB1A508}" type="doc">
      <dgm:prSet loTypeId="urn:microsoft.com/office/officeart/2005/8/layout/hList6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14B365-48E2-4E7A-BC64-72877A9AA525}">
      <dgm:prSet phldrT="[Text]" custT="1"/>
      <dgm:spPr/>
      <dgm:t>
        <a:bodyPr/>
        <a:lstStyle/>
        <a:p>
          <a:r>
            <a:rPr lang="en-US" sz="2800" b="1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ANDROID</a:t>
          </a:r>
          <a:endParaRPr lang="en-US" sz="1800" b="1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21E5BFCC-EDDF-470D-8728-E3B6487B8D0F}" type="parTrans" cxnId="{AE4AC625-6833-4931-BD35-40FE5D0FD77A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6617864B-2CE5-4F58-89D7-A3CD00A4B480}" type="sibTrans" cxnId="{AE4AC625-6833-4931-BD35-40FE5D0FD77A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FBF8E2DF-5F70-4DB6-BD05-EB5D0EAAF40C}">
      <dgm:prSet phldrT="[Text]" custT="1"/>
      <dgm:spPr/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Verdana" pitchFamily="34" charset="0"/>
            </a:rPr>
            <a:t>Software Stack:- OS, Middleware, Key applications</a:t>
          </a:r>
          <a:endParaRPr lang="en-US" sz="2000" u="none" dirty="0">
            <a:solidFill>
              <a:schemeClr val="bg1"/>
            </a:solidFill>
            <a:latin typeface="Verdana" pitchFamily="34" charset="0"/>
          </a:endParaRPr>
        </a:p>
      </dgm:t>
    </dgm:pt>
    <dgm:pt modelId="{2E5BB5F2-36EC-4128-8E4C-5C44DA90829F}" type="parTrans" cxnId="{50269F28-1829-4BB2-969B-AF389D2D1063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D8FF60B1-81FC-4170-9F06-CDF0436B92E6}" type="sibTrans" cxnId="{50269F28-1829-4BB2-969B-AF389D2D1063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57FF7ADC-AAFD-4C80-98A1-14D7867DDB81}">
      <dgm:prSet phldrT="[Text]" custT="1"/>
      <dgm:spPr/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Verdana" pitchFamily="34" charset="0"/>
            </a:rPr>
            <a:t>Provides tools and APIs (Java)</a:t>
          </a:r>
          <a:endParaRPr lang="en-US" sz="2000" u="none" dirty="0">
            <a:solidFill>
              <a:schemeClr val="bg1"/>
            </a:solidFill>
            <a:latin typeface="Verdana" pitchFamily="34" charset="0"/>
          </a:endParaRPr>
        </a:p>
      </dgm:t>
    </dgm:pt>
    <dgm:pt modelId="{BA3898FE-5DE2-4144-B28A-A0777009C8C3}" type="parTrans" cxnId="{8C130592-069B-4659-9E6A-ABF772D4AC26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4DFA46A1-0968-4D0C-A009-ABA481BC40D6}" type="sibTrans" cxnId="{8C130592-069B-4659-9E6A-ABF772D4AC26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62AE5F3A-8DDF-43D4-96FB-4272DD85C3F8}">
      <dgm:prSet phldrT="[Text]" custT="1"/>
      <dgm:spPr/>
      <dgm:t>
        <a:bodyPr/>
        <a:lstStyle/>
        <a:p>
          <a:r>
            <a:rPr lang="en-US" sz="2800" b="1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SQLite</a:t>
          </a:r>
          <a:endParaRPr lang="en-US" sz="1800" b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112C5C2F-C4F9-414A-988B-2668BE0E4804}" type="parTrans" cxnId="{BAC97457-0D51-4D18-B34F-00CF6A34E829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4DD2CB43-CA72-469F-B9D1-7E043FFEF66F}" type="sibTrans" cxnId="{BAC97457-0D51-4D18-B34F-00CF6A34E829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5B335C8F-FA89-4768-A1C7-8FDEA39DC365}">
      <dgm:prSet phldrT="[Text]" custT="1"/>
      <dgm:spPr/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Verdana" pitchFamily="34" charset="0"/>
            </a:rPr>
            <a:t>Open Source Library</a:t>
          </a:r>
          <a:endParaRPr lang="en-US" sz="2000" u="none" dirty="0">
            <a:solidFill>
              <a:schemeClr val="bg1"/>
            </a:solidFill>
            <a:latin typeface="Verdana" pitchFamily="34" charset="0"/>
          </a:endParaRPr>
        </a:p>
      </dgm:t>
    </dgm:pt>
    <dgm:pt modelId="{04BFEDA0-8A6E-4084-9102-5972778B6E12}" type="parTrans" cxnId="{E618501B-E253-4B33-92EA-A87B8FE27C9B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06BC1879-E1B6-4CFD-BA51-07A4470D5EA2}" type="sibTrans" cxnId="{E618501B-E253-4B33-92EA-A87B8FE27C9B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A9208D32-B954-495F-BB7E-4B3A7DA104D4}">
      <dgm:prSet phldrT="[Text]" custT="1"/>
      <dgm:spPr/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Verdana" pitchFamily="34" charset="0"/>
            </a:rPr>
            <a:t>Implements  transactional SQL database engine</a:t>
          </a:r>
          <a:endParaRPr lang="en-US" sz="2000" u="none" dirty="0">
            <a:solidFill>
              <a:schemeClr val="bg1"/>
            </a:solidFill>
            <a:latin typeface="Verdana" pitchFamily="34" charset="0"/>
          </a:endParaRPr>
        </a:p>
      </dgm:t>
    </dgm:pt>
    <dgm:pt modelId="{41BCF680-FEA7-40A9-811D-3165F4E4A6EC}" type="parTrans" cxnId="{3F6E696E-677D-46AA-9C33-37E434A4982F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A0A6AC61-7349-4C4F-B5A5-33C16FB4441D}" type="sibTrans" cxnId="{3F6E696E-677D-46AA-9C33-37E434A4982F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EC0FAD03-123A-4643-8614-3366C5100798}">
      <dgm:prSet phldrT="[Text]" custT="1"/>
      <dgm:spPr/>
      <dgm:t>
        <a:bodyPr/>
        <a:lstStyle/>
        <a:p>
          <a:pPr algn="ctr"/>
          <a:r>
            <a:rPr lang="en-US" sz="2800" b="1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RUBY ON RAILS</a:t>
          </a:r>
          <a:endParaRPr lang="en-US" sz="2800" b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</dgm:t>
    </dgm:pt>
    <dgm:pt modelId="{69F65E5F-CD77-4732-8E9E-203B59151ED0}" type="parTrans" cxnId="{2D3ECCDC-6F0E-49E7-B204-D3A7B99500A4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05D8406B-B524-4D76-B402-1A7030BC8292}" type="sibTrans" cxnId="{2D3ECCDC-6F0E-49E7-B204-D3A7B99500A4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ABBEFE76-A259-4765-A91E-B207D3A31DB3}">
      <dgm:prSet phldrT="[Text]" custT="1"/>
      <dgm:spPr/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Verdana" pitchFamily="34" charset="0"/>
            </a:rPr>
            <a:t>Object-oriented programming language</a:t>
          </a:r>
          <a:endParaRPr lang="en-US" sz="2000" u="none" dirty="0">
            <a:solidFill>
              <a:schemeClr val="bg1"/>
            </a:solidFill>
            <a:latin typeface="Verdana" pitchFamily="34" charset="0"/>
          </a:endParaRPr>
        </a:p>
      </dgm:t>
    </dgm:pt>
    <dgm:pt modelId="{16A9B817-BD5D-4652-AEAB-5D6729C8E032}" type="parTrans" cxnId="{80762860-BF04-4F93-A777-CDA66F37FDE5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31B17C43-B9E3-4684-B011-3620FFD652E1}" type="sibTrans" cxnId="{80762860-BF04-4F93-A777-CDA66F37FDE5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62203C4E-FFFB-4552-9C06-483E603D269D}">
      <dgm:prSet phldrT="[Text]" custT="1"/>
      <dgm:spPr/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Verdana" pitchFamily="34" charset="0"/>
            </a:rPr>
            <a:t>Open Source Web framework</a:t>
          </a:r>
          <a:endParaRPr lang="en-US" sz="2000" u="none" dirty="0">
            <a:solidFill>
              <a:schemeClr val="bg1"/>
            </a:solidFill>
            <a:latin typeface="Verdana" pitchFamily="34" charset="0"/>
          </a:endParaRPr>
        </a:p>
      </dgm:t>
    </dgm:pt>
    <dgm:pt modelId="{57827FA3-9908-454A-B205-1C34C5955033}" type="parTrans" cxnId="{C61836AE-9B93-4571-8B98-47AC89494E3E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6A7DE20B-8A90-46E6-ABF4-F98C098BF0B7}" type="sibTrans" cxnId="{C61836AE-9B93-4571-8B98-47AC89494E3E}">
      <dgm:prSet/>
      <dgm:spPr/>
      <dgm:t>
        <a:bodyPr/>
        <a:lstStyle/>
        <a:p>
          <a:endParaRPr lang="en-US" sz="1200" u="none">
            <a:solidFill>
              <a:schemeClr val="bg1"/>
            </a:solidFill>
            <a:latin typeface="Verdana" pitchFamily="34" charset="0"/>
          </a:endParaRPr>
        </a:p>
      </dgm:t>
    </dgm:pt>
    <dgm:pt modelId="{2EE7763D-1DDE-4AA7-A2E6-9BCC20EAFA21}" type="pres">
      <dgm:prSet presAssocID="{F507AE24-D7D5-4505-900B-56C88BB1A5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FD1E5-2113-4A31-A246-809A9BEBE51B}" type="pres">
      <dgm:prSet presAssocID="{5B14B365-48E2-4E7A-BC64-72877A9AA5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27C9C-1E12-4B31-BC98-AA368A8FD98D}" type="pres">
      <dgm:prSet presAssocID="{6617864B-2CE5-4F58-89D7-A3CD00A4B480}" presName="sibTrans" presStyleCnt="0"/>
      <dgm:spPr/>
    </dgm:pt>
    <dgm:pt modelId="{9422AD46-8BF5-4179-89F2-323F638B67E2}" type="pres">
      <dgm:prSet presAssocID="{62AE5F3A-8DDF-43D4-96FB-4272DD85C3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5208F-8105-4217-9A26-A85D524C42C4}" type="pres">
      <dgm:prSet presAssocID="{4DD2CB43-CA72-469F-B9D1-7E043FFEF66F}" presName="sibTrans" presStyleCnt="0"/>
      <dgm:spPr/>
    </dgm:pt>
    <dgm:pt modelId="{B4B1C14E-330C-4451-8E1D-41FBD069D44C}" type="pres">
      <dgm:prSet presAssocID="{EC0FAD03-123A-4643-8614-3366C51007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8501B-E253-4B33-92EA-A87B8FE27C9B}" srcId="{62AE5F3A-8DDF-43D4-96FB-4272DD85C3F8}" destId="{5B335C8F-FA89-4768-A1C7-8FDEA39DC365}" srcOrd="0" destOrd="0" parTransId="{04BFEDA0-8A6E-4084-9102-5972778B6E12}" sibTransId="{06BC1879-E1B6-4CFD-BA51-07A4470D5EA2}"/>
    <dgm:cxn modelId="{04033AAF-CFAA-484C-87BF-2C7990EFCF16}" type="presOf" srcId="{A9208D32-B954-495F-BB7E-4B3A7DA104D4}" destId="{9422AD46-8BF5-4179-89F2-323F638B67E2}" srcOrd="0" destOrd="2" presId="urn:microsoft.com/office/officeart/2005/8/layout/hList6"/>
    <dgm:cxn modelId="{4193F44F-7CB9-4E53-848B-C0645D06FA1B}" type="presOf" srcId="{57FF7ADC-AAFD-4C80-98A1-14D7867DDB81}" destId="{3B0FD1E5-2113-4A31-A246-809A9BEBE51B}" srcOrd="0" destOrd="2" presId="urn:microsoft.com/office/officeart/2005/8/layout/hList6"/>
    <dgm:cxn modelId="{B4B5ECD3-B318-49FD-BC36-3778DF7E60E4}" type="presOf" srcId="{5B335C8F-FA89-4768-A1C7-8FDEA39DC365}" destId="{9422AD46-8BF5-4179-89F2-323F638B67E2}" srcOrd="0" destOrd="1" presId="urn:microsoft.com/office/officeart/2005/8/layout/hList6"/>
    <dgm:cxn modelId="{6A867BEC-5132-41A8-915E-6B1813EABEC5}" type="presOf" srcId="{62203C4E-FFFB-4552-9C06-483E603D269D}" destId="{B4B1C14E-330C-4451-8E1D-41FBD069D44C}" srcOrd="0" destOrd="2" presId="urn:microsoft.com/office/officeart/2005/8/layout/hList6"/>
    <dgm:cxn modelId="{2D3ECCDC-6F0E-49E7-B204-D3A7B99500A4}" srcId="{F507AE24-D7D5-4505-900B-56C88BB1A508}" destId="{EC0FAD03-123A-4643-8614-3366C5100798}" srcOrd="2" destOrd="0" parTransId="{69F65E5F-CD77-4732-8E9E-203B59151ED0}" sibTransId="{05D8406B-B524-4D76-B402-1A7030BC8292}"/>
    <dgm:cxn modelId="{50269F28-1829-4BB2-969B-AF389D2D1063}" srcId="{5B14B365-48E2-4E7A-BC64-72877A9AA525}" destId="{FBF8E2DF-5F70-4DB6-BD05-EB5D0EAAF40C}" srcOrd="0" destOrd="0" parTransId="{2E5BB5F2-36EC-4128-8E4C-5C44DA90829F}" sibTransId="{D8FF60B1-81FC-4170-9F06-CDF0436B92E6}"/>
    <dgm:cxn modelId="{C547429A-2844-473C-9AA6-2008AC82504C}" type="presOf" srcId="{62AE5F3A-8DDF-43D4-96FB-4272DD85C3F8}" destId="{9422AD46-8BF5-4179-89F2-323F638B67E2}" srcOrd="0" destOrd="0" presId="urn:microsoft.com/office/officeart/2005/8/layout/hList6"/>
    <dgm:cxn modelId="{36D479A7-2263-4029-B1D9-8F593B5B77D7}" type="presOf" srcId="{EC0FAD03-123A-4643-8614-3366C5100798}" destId="{B4B1C14E-330C-4451-8E1D-41FBD069D44C}" srcOrd="0" destOrd="0" presId="urn:microsoft.com/office/officeart/2005/8/layout/hList6"/>
    <dgm:cxn modelId="{C61836AE-9B93-4571-8B98-47AC89494E3E}" srcId="{EC0FAD03-123A-4643-8614-3366C5100798}" destId="{62203C4E-FFFB-4552-9C06-483E603D269D}" srcOrd="1" destOrd="0" parTransId="{57827FA3-9908-454A-B205-1C34C5955033}" sibTransId="{6A7DE20B-8A90-46E6-ABF4-F98C098BF0B7}"/>
    <dgm:cxn modelId="{3F6E696E-677D-46AA-9C33-37E434A4982F}" srcId="{62AE5F3A-8DDF-43D4-96FB-4272DD85C3F8}" destId="{A9208D32-B954-495F-BB7E-4B3A7DA104D4}" srcOrd="1" destOrd="0" parTransId="{41BCF680-FEA7-40A9-811D-3165F4E4A6EC}" sibTransId="{A0A6AC61-7349-4C4F-B5A5-33C16FB4441D}"/>
    <dgm:cxn modelId="{74C96707-EBD9-4F54-B25E-49F5AD68D5B9}" type="presOf" srcId="{F507AE24-D7D5-4505-900B-56C88BB1A508}" destId="{2EE7763D-1DDE-4AA7-A2E6-9BCC20EAFA21}" srcOrd="0" destOrd="0" presId="urn:microsoft.com/office/officeart/2005/8/layout/hList6"/>
    <dgm:cxn modelId="{EAF0B115-481C-4129-8DAD-63722A8FED53}" type="presOf" srcId="{ABBEFE76-A259-4765-A91E-B207D3A31DB3}" destId="{B4B1C14E-330C-4451-8E1D-41FBD069D44C}" srcOrd="0" destOrd="1" presId="urn:microsoft.com/office/officeart/2005/8/layout/hList6"/>
    <dgm:cxn modelId="{01CE3FB0-A792-419E-A681-C96EC8047F3F}" type="presOf" srcId="{FBF8E2DF-5F70-4DB6-BD05-EB5D0EAAF40C}" destId="{3B0FD1E5-2113-4A31-A246-809A9BEBE51B}" srcOrd="0" destOrd="1" presId="urn:microsoft.com/office/officeart/2005/8/layout/hList6"/>
    <dgm:cxn modelId="{AE4AC625-6833-4931-BD35-40FE5D0FD77A}" srcId="{F507AE24-D7D5-4505-900B-56C88BB1A508}" destId="{5B14B365-48E2-4E7A-BC64-72877A9AA525}" srcOrd="0" destOrd="0" parTransId="{21E5BFCC-EDDF-470D-8728-E3B6487B8D0F}" sibTransId="{6617864B-2CE5-4F58-89D7-A3CD00A4B480}"/>
    <dgm:cxn modelId="{8C130592-069B-4659-9E6A-ABF772D4AC26}" srcId="{5B14B365-48E2-4E7A-BC64-72877A9AA525}" destId="{57FF7ADC-AAFD-4C80-98A1-14D7867DDB81}" srcOrd="1" destOrd="0" parTransId="{BA3898FE-5DE2-4144-B28A-A0777009C8C3}" sibTransId="{4DFA46A1-0968-4D0C-A009-ABA481BC40D6}"/>
    <dgm:cxn modelId="{45D86DD0-2AFD-49D8-A7F1-1D7040D360FC}" type="presOf" srcId="{5B14B365-48E2-4E7A-BC64-72877A9AA525}" destId="{3B0FD1E5-2113-4A31-A246-809A9BEBE51B}" srcOrd="0" destOrd="0" presId="urn:microsoft.com/office/officeart/2005/8/layout/hList6"/>
    <dgm:cxn modelId="{80762860-BF04-4F93-A777-CDA66F37FDE5}" srcId="{EC0FAD03-123A-4643-8614-3366C5100798}" destId="{ABBEFE76-A259-4765-A91E-B207D3A31DB3}" srcOrd="0" destOrd="0" parTransId="{16A9B817-BD5D-4652-AEAB-5D6729C8E032}" sibTransId="{31B17C43-B9E3-4684-B011-3620FFD652E1}"/>
    <dgm:cxn modelId="{BAC97457-0D51-4D18-B34F-00CF6A34E829}" srcId="{F507AE24-D7D5-4505-900B-56C88BB1A508}" destId="{62AE5F3A-8DDF-43D4-96FB-4272DD85C3F8}" srcOrd="1" destOrd="0" parTransId="{112C5C2F-C4F9-414A-988B-2668BE0E4804}" sibTransId="{4DD2CB43-CA72-469F-B9D1-7E043FFEF66F}"/>
    <dgm:cxn modelId="{C3CE722F-E30A-4080-974F-50B32E80BBDA}" type="presParOf" srcId="{2EE7763D-1DDE-4AA7-A2E6-9BCC20EAFA21}" destId="{3B0FD1E5-2113-4A31-A246-809A9BEBE51B}" srcOrd="0" destOrd="0" presId="urn:microsoft.com/office/officeart/2005/8/layout/hList6"/>
    <dgm:cxn modelId="{533F1332-9D62-4DFE-9B82-6CC8831AEA22}" type="presParOf" srcId="{2EE7763D-1DDE-4AA7-A2E6-9BCC20EAFA21}" destId="{E5E27C9C-1E12-4B31-BC98-AA368A8FD98D}" srcOrd="1" destOrd="0" presId="urn:microsoft.com/office/officeart/2005/8/layout/hList6"/>
    <dgm:cxn modelId="{C59EF349-FB58-4CBF-902B-2DBF50266314}" type="presParOf" srcId="{2EE7763D-1DDE-4AA7-A2E6-9BCC20EAFA21}" destId="{9422AD46-8BF5-4179-89F2-323F638B67E2}" srcOrd="2" destOrd="0" presId="urn:microsoft.com/office/officeart/2005/8/layout/hList6"/>
    <dgm:cxn modelId="{3C60DA83-3406-47F4-9C71-E319D966FAFB}" type="presParOf" srcId="{2EE7763D-1DDE-4AA7-A2E6-9BCC20EAFA21}" destId="{F845208F-8105-4217-9A26-A85D524C42C4}" srcOrd="3" destOrd="0" presId="urn:microsoft.com/office/officeart/2005/8/layout/hList6"/>
    <dgm:cxn modelId="{C1B9366D-D048-4FA3-9D11-E457D41EC747}" type="presParOf" srcId="{2EE7763D-1DDE-4AA7-A2E6-9BCC20EAFA21}" destId="{B4B1C14E-330C-4451-8E1D-41FBD069D44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B0D5E9-88B2-4766-B2FB-AA54502F2C11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</dgm:pt>
    <dgm:pt modelId="{FC0FE1D0-C210-47D9-ABB2-3E4141D0F11E}">
      <dgm:prSet phldrT="[Text]" custT="1"/>
      <dgm:spPr/>
      <dgm:t>
        <a:bodyPr/>
        <a:lstStyle/>
        <a:p>
          <a:pPr algn="l"/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Totally open API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D1725B62-23D2-4237-A45B-0C61E30E6A9E}" type="parTrans" cxnId="{0E7C34A6-7A13-4A14-AD87-7F52405A1700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21B5F248-40D7-4FBA-A12B-7B04310FBF48}" type="sibTrans" cxnId="{0E7C34A6-7A13-4A14-AD87-7F52405A1700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E22A0C1E-4A5F-40AA-B940-4AF9C27A886D}">
      <dgm:prSet phldrT="[Text]" custT="1"/>
      <dgm:spPr/>
      <dgm:t>
        <a:bodyPr/>
        <a:lstStyle/>
        <a:p>
          <a:pPr algn="l"/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Device and network-independent software platform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947649B4-A873-48D6-8C6D-3307EAFA6172}" type="parTrans" cxnId="{173ED130-8746-4830-B3CE-E1BE3E8CF911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044456BF-FDE2-4FB5-BE9A-EF52F6F8D968}" type="sibTrans" cxnId="{173ED130-8746-4830-B3CE-E1BE3E8CF911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DE6BDEF7-E979-4728-B798-8133B83088D9}">
      <dgm:prSet phldrT="[Text]" custT="1"/>
      <dgm:spPr/>
      <dgm:t>
        <a:bodyPr/>
        <a:lstStyle/>
        <a:p>
          <a:pPr algn="l"/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True multi-tasking OS based on Linux kernel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4A97AF0A-F866-408B-8B57-FA252B01216F}" type="parTrans" cxnId="{2F86B1BE-2203-4B5F-B068-A9F288B7ABB0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E84A8B1E-AF27-4748-BBEE-7553263BC102}" type="sibTrans" cxnId="{2F86B1BE-2203-4B5F-B068-A9F288B7ABB0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1C5B024B-126A-4130-9967-84B938D3B0B7}">
      <dgm:prSet phldrT="[Text]" custT="1"/>
      <dgm:spPr/>
      <dgm:t>
        <a:bodyPr/>
        <a:lstStyle/>
        <a:p>
          <a:pPr algn="l"/>
          <a:r>
            <a:rPr lang="en-US" sz="2000" dirty="0" smtClean="0">
              <a:solidFill>
                <a:schemeClr val="bg1"/>
              </a:solidFill>
              <a:latin typeface="Verdana" pitchFamily="34" charset="0"/>
            </a:rPr>
            <a:t>Android OS is updated often!</a:t>
          </a:r>
          <a:endParaRPr lang="en-US" sz="2000" dirty="0">
            <a:solidFill>
              <a:schemeClr val="bg1"/>
            </a:solidFill>
            <a:latin typeface="Verdana" pitchFamily="34" charset="0"/>
          </a:endParaRPr>
        </a:p>
      </dgm:t>
    </dgm:pt>
    <dgm:pt modelId="{99F71CA2-D8EE-4AFC-B902-FD58798A8501}" type="parTrans" cxnId="{BB72BF73-80AE-4174-BE7C-4FAF0F343959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A1B48CAB-AC28-4CF0-8BA4-69907CD352E5}" type="sibTrans" cxnId="{BB72BF73-80AE-4174-BE7C-4FAF0F343959}">
      <dgm:prSet/>
      <dgm:spPr/>
      <dgm:t>
        <a:bodyPr/>
        <a:lstStyle/>
        <a:p>
          <a:pPr algn="l"/>
          <a:endParaRPr lang="en-US" sz="2000">
            <a:solidFill>
              <a:schemeClr val="bg1"/>
            </a:solidFill>
          </a:endParaRPr>
        </a:p>
      </dgm:t>
    </dgm:pt>
    <dgm:pt modelId="{C45D11C8-C8B2-488B-88EF-38D656B8B663}" type="pres">
      <dgm:prSet presAssocID="{61B0D5E9-88B2-4766-B2FB-AA54502F2C11}" presName="linear" presStyleCnt="0">
        <dgm:presLayoutVars>
          <dgm:animLvl val="lvl"/>
          <dgm:resizeHandles val="exact"/>
        </dgm:presLayoutVars>
      </dgm:prSet>
      <dgm:spPr/>
    </dgm:pt>
    <dgm:pt modelId="{0744557D-6F5E-4449-AAB3-6AD48DEC3343}" type="pres">
      <dgm:prSet presAssocID="{FC0FE1D0-C210-47D9-ABB2-3E4141D0F11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C8A07-3A8D-43B5-AAF3-47C5B8B71E4A}" type="pres">
      <dgm:prSet presAssocID="{21B5F248-40D7-4FBA-A12B-7B04310FBF48}" presName="spacer" presStyleCnt="0"/>
      <dgm:spPr/>
    </dgm:pt>
    <dgm:pt modelId="{61CE83F4-4C51-4419-970B-590EEFCCF11D}" type="pres">
      <dgm:prSet presAssocID="{E22A0C1E-4A5F-40AA-B940-4AF9C27A88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8ED9-049F-44EA-9D03-081BA6DEA2BC}" type="pres">
      <dgm:prSet presAssocID="{044456BF-FDE2-4FB5-BE9A-EF52F6F8D968}" presName="spacer" presStyleCnt="0"/>
      <dgm:spPr/>
    </dgm:pt>
    <dgm:pt modelId="{C21A4E9A-9832-4943-80ED-77AEE2B5302D}" type="pres">
      <dgm:prSet presAssocID="{DE6BDEF7-E979-4728-B798-8133B83088D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A4FBB-6217-4C12-A470-FFF04B58ED1F}" type="pres">
      <dgm:prSet presAssocID="{E84A8B1E-AF27-4748-BBEE-7553263BC102}" presName="spacer" presStyleCnt="0"/>
      <dgm:spPr/>
    </dgm:pt>
    <dgm:pt modelId="{DC0CA738-5579-42AC-B21D-1D144BF3FB39}" type="pres">
      <dgm:prSet presAssocID="{1C5B024B-126A-4130-9967-84B938D3B0B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72BF73-80AE-4174-BE7C-4FAF0F343959}" srcId="{61B0D5E9-88B2-4766-B2FB-AA54502F2C11}" destId="{1C5B024B-126A-4130-9967-84B938D3B0B7}" srcOrd="3" destOrd="0" parTransId="{99F71CA2-D8EE-4AFC-B902-FD58798A8501}" sibTransId="{A1B48CAB-AC28-4CF0-8BA4-69907CD352E5}"/>
    <dgm:cxn modelId="{88392FE6-54F7-4C29-8B3E-FF1F5C5E916C}" type="presOf" srcId="{E22A0C1E-4A5F-40AA-B940-4AF9C27A886D}" destId="{61CE83F4-4C51-4419-970B-590EEFCCF11D}" srcOrd="0" destOrd="0" presId="urn:microsoft.com/office/officeart/2005/8/layout/vList2"/>
    <dgm:cxn modelId="{79B65C5B-04F6-4005-9EAB-315254D3B109}" type="presOf" srcId="{61B0D5E9-88B2-4766-B2FB-AA54502F2C11}" destId="{C45D11C8-C8B2-488B-88EF-38D656B8B663}" srcOrd="0" destOrd="0" presId="urn:microsoft.com/office/officeart/2005/8/layout/vList2"/>
    <dgm:cxn modelId="{8F9C5CC5-A580-4D12-B8CF-4964B7BCBBFD}" type="presOf" srcId="{FC0FE1D0-C210-47D9-ABB2-3E4141D0F11E}" destId="{0744557D-6F5E-4449-AAB3-6AD48DEC3343}" srcOrd="0" destOrd="0" presId="urn:microsoft.com/office/officeart/2005/8/layout/vList2"/>
    <dgm:cxn modelId="{E887796A-B7E7-41A7-9988-818AAF06B023}" type="presOf" srcId="{DE6BDEF7-E979-4728-B798-8133B83088D9}" destId="{C21A4E9A-9832-4943-80ED-77AEE2B5302D}" srcOrd="0" destOrd="0" presId="urn:microsoft.com/office/officeart/2005/8/layout/vList2"/>
    <dgm:cxn modelId="{173ED130-8746-4830-B3CE-E1BE3E8CF911}" srcId="{61B0D5E9-88B2-4766-B2FB-AA54502F2C11}" destId="{E22A0C1E-4A5F-40AA-B940-4AF9C27A886D}" srcOrd="1" destOrd="0" parTransId="{947649B4-A873-48D6-8C6D-3307EAFA6172}" sibTransId="{044456BF-FDE2-4FB5-BE9A-EF52F6F8D968}"/>
    <dgm:cxn modelId="{FBC6FF7B-7CC0-4FC3-8ABF-A795F1F1E550}" type="presOf" srcId="{1C5B024B-126A-4130-9967-84B938D3B0B7}" destId="{DC0CA738-5579-42AC-B21D-1D144BF3FB39}" srcOrd="0" destOrd="0" presId="urn:microsoft.com/office/officeart/2005/8/layout/vList2"/>
    <dgm:cxn modelId="{0E7C34A6-7A13-4A14-AD87-7F52405A1700}" srcId="{61B0D5E9-88B2-4766-B2FB-AA54502F2C11}" destId="{FC0FE1D0-C210-47D9-ABB2-3E4141D0F11E}" srcOrd="0" destOrd="0" parTransId="{D1725B62-23D2-4237-A45B-0C61E30E6A9E}" sibTransId="{21B5F248-40D7-4FBA-A12B-7B04310FBF48}"/>
    <dgm:cxn modelId="{2F86B1BE-2203-4B5F-B068-A9F288B7ABB0}" srcId="{61B0D5E9-88B2-4766-B2FB-AA54502F2C11}" destId="{DE6BDEF7-E979-4728-B798-8133B83088D9}" srcOrd="2" destOrd="0" parTransId="{4A97AF0A-F866-408B-8B57-FA252B01216F}" sibTransId="{E84A8B1E-AF27-4748-BBEE-7553263BC102}"/>
    <dgm:cxn modelId="{C90B44A1-150D-460F-A0DD-839832D31A72}" type="presParOf" srcId="{C45D11C8-C8B2-488B-88EF-38D656B8B663}" destId="{0744557D-6F5E-4449-AAB3-6AD48DEC3343}" srcOrd="0" destOrd="0" presId="urn:microsoft.com/office/officeart/2005/8/layout/vList2"/>
    <dgm:cxn modelId="{F346E9FB-2A44-432B-A844-742CF96DF730}" type="presParOf" srcId="{C45D11C8-C8B2-488B-88EF-38D656B8B663}" destId="{5CDC8A07-3A8D-43B5-AAF3-47C5B8B71E4A}" srcOrd="1" destOrd="0" presId="urn:microsoft.com/office/officeart/2005/8/layout/vList2"/>
    <dgm:cxn modelId="{2F4ADB97-590E-459B-9935-BDA27D1482AF}" type="presParOf" srcId="{C45D11C8-C8B2-488B-88EF-38D656B8B663}" destId="{61CE83F4-4C51-4419-970B-590EEFCCF11D}" srcOrd="2" destOrd="0" presId="urn:microsoft.com/office/officeart/2005/8/layout/vList2"/>
    <dgm:cxn modelId="{CF3BAE6E-E3FE-41A1-BA68-CBC82729BD7A}" type="presParOf" srcId="{C45D11C8-C8B2-488B-88EF-38D656B8B663}" destId="{3E9E8ED9-049F-44EA-9D03-081BA6DEA2BC}" srcOrd="3" destOrd="0" presId="urn:microsoft.com/office/officeart/2005/8/layout/vList2"/>
    <dgm:cxn modelId="{0F8A9001-4F85-437D-BDB8-9A332B3E299E}" type="presParOf" srcId="{C45D11C8-C8B2-488B-88EF-38D656B8B663}" destId="{C21A4E9A-9832-4943-80ED-77AEE2B5302D}" srcOrd="4" destOrd="0" presId="urn:microsoft.com/office/officeart/2005/8/layout/vList2"/>
    <dgm:cxn modelId="{04B2CA93-C3F2-45A4-9822-A9BA56B4C3CC}" type="presParOf" srcId="{C45D11C8-C8B2-488B-88EF-38D656B8B663}" destId="{5D7A4FBB-6217-4C12-A470-FFF04B58ED1F}" srcOrd="5" destOrd="0" presId="urn:microsoft.com/office/officeart/2005/8/layout/vList2"/>
    <dgm:cxn modelId="{F1416A98-DE83-4912-B64F-7A93E3E81AAF}" type="presParOf" srcId="{C45D11C8-C8B2-488B-88EF-38D656B8B663}" destId="{DC0CA738-5579-42AC-B21D-1D144BF3FB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349ABE-91C4-46C3-B38B-D187533236B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B9F153-567D-4DB0-B5B5-CF6159BBCFAE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Embedded RDBMS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4378D070-9296-4924-A126-217B24111E9E}" type="parTrans" cxnId="{A56258A5-DBFC-40BE-BBA1-8F1DE65A6D3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6CBC99E2-C0A1-4F71-A69B-B5E7D5605C33}" type="sibTrans" cxnId="{A56258A5-DBFC-40BE-BBA1-8F1DE65A6D3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6F588F16-601D-4CAD-82DA-C2BCAB5FB7D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Public domain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BAF6DBE5-C35B-4E17-8B28-BBC39E8E10A1}" type="parTrans" cxnId="{27A22F8C-A75E-4494-A524-28205AD4C0D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7D328EC9-9E14-49A8-A731-FFCEFB723D17}" type="sibTrans" cxnId="{27A22F8C-A75E-4494-A524-28205AD4C0D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AF786C76-7D3E-432D-902D-EBC9521EB48F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Faster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DDEAB1C2-C4FC-41E8-9BDE-92D1841BCA2C}" type="parTrans" cxnId="{A4D6779B-7A25-4029-838A-62CCC16AB18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AF560B6F-DFE7-49A6-A3DA-623725A1829A}" type="sibTrans" cxnId="{A4D6779B-7A25-4029-838A-62CCC16AB18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74CE9434-D55D-4796-AC0B-4D2532843E2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Implements transactional, self-contained, </a:t>
          </a:r>
          <a:r>
            <a:rPr lang="en-US" sz="1600" dirty="0" err="1" smtClean="0">
              <a:solidFill>
                <a:schemeClr val="bg1"/>
              </a:solidFill>
              <a:latin typeface="Verdana" pitchFamily="34" charset="0"/>
            </a:rPr>
            <a:t>serverless</a:t>
          </a:r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, zero </a:t>
          </a:r>
          <a:r>
            <a:rPr lang="en-US" sz="1600" dirty="0" err="1" smtClean="0">
              <a:solidFill>
                <a:schemeClr val="bg1"/>
              </a:solidFill>
              <a:latin typeface="Verdana" pitchFamily="34" charset="0"/>
            </a:rPr>
            <a:t>configurational</a:t>
          </a:r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 DB engine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D6F490D9-CA0B-442F-8A40-EDE50E2455BF}" type="parTrans" cxnId="{1F7E92E7-F20C-48F5-BDAE-70DF3799121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E634D2C-79EB-4E76-BD18-05C5AB724612}" type="sibTrans" cxnId="{1F7E92E7-F20C-48F5-BDAE-70DF3799121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DF9EE8B0-F99B-49F1-BC78-49154387D128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Cross platform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57F214C0-B5C3-40B6-B003-245EF39CD5FB}" type="parTrans" cxnId="{A19A8265-B4DF-4731-B02E-4602BB0F0489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71686C4A-6755-41CE-8142-ABC4C02DD162}" type="sibTrans" cxnId="{A19A8265-B4DF-4731-B02E-4602BB0F0489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FB34B4C-9563-4AE1-964B-4AE02D88457D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Simple API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7A67D1C4-2E41-4AA2-B98B-9D0D166F5620}" type="parTrans" cxnId="{65E1F9FB-6A9A-4A8E-9B0B-7AE5C8D485E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5311687-13BD-4D60-A0C9-3A66D95BD707}" type="sibTrans" cxnId="{65E1F9FB-6A9A-4A8E-9B0B-7AE5C8D485E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D175DC5-1469-4A52-A449-AFF49FCC4F4A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Version 3.7.4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B62F8FEB-8F07-4E9D-8158-0BC57AC37ED2}" type="parTrans" cxnId="{16E6AD24-126F-4069-9815-4CDF02120A00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3FF37C2C-4B83-4333-8549-5BE1231CB211}" type="sibTrans" cxnId="{16E6AD24-126F-4069-9815-4CDF02120A00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A5EC21FD-DA56-4E6B-83BC-A363A46A83BB}" type="pres">
      <dgm:prSet presAssocID="{0F349ABE-91C4-46C3-B38B-D187533236BC}" presName="linear" presStyleCnt="0">
        <dgm:presLayoutVars>
          <dgm:animLvl val="lvl"/>
          <dgm:resizeHandles val="exact"/>
        </dgm:presLayoutVars>
      </dgm:prSet>
      <dgm:spPr/>
    </dgm:pt>
    <dgm:pt modelId="{B50DA6F2-10E8-4D18-9862-A0B39710B89C}" type="pres">
      <dgm:prSet presAssocID="{7CB9F153-567D-4DB0-B5B5-CF6159BBCFA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4B0437B-D023-4ABF-931F-3AA042226432}" type="pres">
      <dgm:prSet presAssocID="{6CBC99E2-C0A1-4F71-A69B-B5E7D5605C33}" presName="spacer" presStyleCnt="0"/>
      <dgm:spPr/>
    </dgm:pt>
    <dgm:pt modelId="{5DBCDEDB-C86D-43BC-AF24-61ADF355AB7D}" type="pres">
      <dgm:prSet presAssocID="{6F588F16-601D-4CAD-82DA-C2BCAB5FB7D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97DD-EB37-46A6-B3F7-59C2358E4B0B}" type="pres">
      <dgm:prSet presAssocID="{7D328EC9-9E14-49A8-A731-FFCEFB723D17}" presName="spacer" presStyleCnt="0"/>
      <dgm:spPr/>
    </dgm:pt>
    <dgm:pt modelId="{E334A306-49A9-4731-BBC6-943FED97FB4B}" type="pres">
      <dgm:prSet presAssocID="{74CE9434-D55D-4796-AC0B-4D2532843E2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B6593-9CF9-40AA-ABAF-64A496528B51}" type="pres">
      <dgm:prSet presAssocID="{BE634D2C-79EB-4E76-BD18-05C5AB724612}" presName="spacer" presStyleCnt="0"/>
      <dgm:spPr/>
    </dgm:pt>
    <dgm:pt modelId="{B2A8CEE3-8B82-4260-BDA5-E89600CF76F0}" type="pres">
      <dgm:prSet presAssocID="{AF786C76-7D3E-432D-902D-EBC9521EB48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39998A-FAC9-4C31-97F9-0732E3D6FA04}" type="pres">
      <dgm:prSet presAssocID="{AF560B6F-DFE7-49A6-A3DA-623725A1829A}" presName="spacer" presStyleCnt="0"/>
      <dgm:spPr/>
    </dgm:pt>
    <dgm:pt modelId="{6F0B1263-3CEC-42AB-BA14-A8138BFF68DC}" type="pres">
      <dgm:prSet presAssocID="{DF9EE8B0-F99B-49F1-BC78-49154387D1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7396EBC-B961-4859-80E4-FBFA5468BE2C}" type="pres">
      <dgm:prSet presAssocID="{71686C4A-6755-41CE-8142-ABC4C02DD162}" presName="spacer" presStyleCnt="0"/>
      <dgm:spPr/>
    </dgm:pt>
    <dgm:pt modelId="{890C6C8C-A62D-4A5C-92C2-A2804DF3C44D}" type="pres">
      <dgm:prSet presAssocID="{FFB34B4C-9563-4AE1-964B-4AE02D88457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C30A189-4317-41B0-AB52-23F9AA5B2633}" type="pres">
      <dgm:prSet presAssocID="{B5311687-13BD-4D60-A0C9-3A66D95BD707}" presName="spacer" presStyleCnt="0"/>
      <dgm:spPr/>
    </dgm:pt>
    <dgm:pt modelId="{9EEE6146-3448-431B-AF8F-3E634083D0A2}" type="pres">
      <dgm:prSet presAssocID="{FD175DC5-1469-4A52-A449-AFF49FCC4F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E1F9FB-6A9A-4A8E-9B0B-7AE5C8D485ED}" srcId="{0F349ABE-91C4-46C3-B38B-D187533236BC}" destId="{FFB34B4C-9563-4AE1-964B-4AE02D88457D}" srcOrd="5" destOrd="0" parTransId="{7A67D1C4-2E41-4AA2-B98B-9D0D166F5620}" sibTransId="{B5311687-13BD-4D60-A0C9-3A66D95BD707}"/>
    <dgm:cxn modelId="{15F3AC70-CCCC-4DB6-95FF-C5B341DF4D58}" type="presOf" srcId="{0F349ABE-91C4-46C3-B38B-D187533236BC}" destId="{A5EC21FD-DA56-4E6B-83BC-A363A46A83BB}" srcOrd="0" destOrd="0" presId="urn:microsoft.com/office/officeart/2005/8/layout/vList2"/>
    <dgm:cxn modelId="{E6F89638-C078-4643-A88E-B039BA307A32}" type="presOf" srcId="{FD175DC5-1469-4A52-A449-AFF49FCC4F4A}" destId="{9EEE6146-3448-431B-AF8F-3E634083D0A2}" srcOrd="0" destOrd="0" presId="urn:microsoft.com/office/officeart/2005/8/layout/vList2"/>
    <dgm:cxn modelId="{21893BD1-3962-4139-95C1-5DFE9784F203}" type="presOf" srcId="{6F588F16-601D-4CAD-82DA-C2BCAB5FB7D6}" destId="{5DBCDEDB-C86D-43BC-AF24-61ADF355AB7D}" srcOrd="0" destOrd="0" presId="urn:microsoft.com/office/officeart/2005/8/layout/vList2"/>
    <dgm:cxn modelId="{F772FA03-829D-4C0D-9A71-66F26DB22BF0}" type="presOf" srcId="{DF9EE8B0-F99B-49F1-BC78-49154387D128}" destId="{6F0B1263-3CEC-42AB-BA14-A8138BFF68DC}" srcOrd="0" destOrd="0" presId="urn:microsoft.com/office/officeart/2005/8/layout/vList2"/>
    <dgm:cxn modelId="{EC8C318D-FE75-4DE6-B219-E861D1811521}" type="presOf" srcId="{FFB34B4C-9563-4AE1-964B-4AE02D88457D}" destId="{890C6C8C-A62D-4A5C-92C2-A2804DF3C44D}" srcOrd="0" destOrd="0" presId="urn:microsoft.com/office/officeart/2005/8/layout/vList2"/>
    <dgm:cxn modelId="{27A22F8C-A75E-4494-A524-28205AD4C0DF}" srcId="{0F349ABE-91C4-46C3-B38B-D187533236BC}" destId="{6F588F16-601D-4CAD-82DA-C2BCAB5FB7D6}" srcOrd="1" destOrd="0" parTransId="{BAF6DBE5-C35B-4E17-8B28-BBC39E8E10A1}" sibTransId="{7D328EC9-9E14-49A8-A731-FFCEFB723D17}"/>
    <dgm:cxn modelId="{80A73431-B283-4868-BCEF-91B31E0CB30A}" type="presOf" srcId="{7CB9F153-567D-4DB0-B5B5-CF6159BBCFAE}" destId="{B50DA6F2-10E8-4D18-9862-A0B39710B89C}" srcOrd="0" destOrd="0" presId="urn:microsoft.com/office/officeart/2005/8/layout/vList2"/>
    <dgm:cxn modelId="{A4D6779B-7A25-4029-838A-62CCC16AB183}" srcId="{0F349ABE-91C4-46C3-B38B-D187533236BC}" destId="{AF786C76-7D3E-432D-902D-EBC9521EB48F}" srcOrd="3" destOrd="0" parTransId="{DDEAB1C2-C4FC-41E8-9BDE-92D1841BCA2C}" sibTransId="{AF560B6F-DFE7-49A6-A3DA-623725A1829A}"/>
    <dgm:cxn modelId="{D0FB302C-4CB4-4A52-91EC-EB3836C7D3F7}" type="presOf" srcId="{AF786C76-7D3E-432D-902D-EBC9521EB48F}" destId="{B2A8CEE3-8B82-4260-BDA5-E89600CF76F0}" srcOrd="0" destOrd="0" presId="urn:microsoft.com/office/officeart/2005/8/layout/vList2"/>
    <dgm:cxn modelId="{A19A8265-B4DF-4731-B02E-4602BB0F0489}" srcId="{0F349ABE-91C4-46C3-B38B-D187533236BC}" destId="{DF9EE8B0-F99B-49F1-BC78-49154387D128}" srcOrd="4" destOrd="0" parTransId="{57F214C0-B5C3-40B6-B003-245EF39CD5FB}" sibTransId="{71686C4A-6755-41CE-8142-ABC4C02DD162}"/>
    <dgm:cxn modelId="{A56258A5-DBFC-40BE-BBA1-8F1DE65A6D35}" srcId="{0F349ABE-91C4-46C3-B38B-D187533236BC}" destId="{7CB9F153-567D-4DB0-B5B5-CF6159BBCFAE}" srcOrd="0" destOrd="0" parTransId="{4378D070-9296-4924-A126-217B24111E9E}" sibTransId="{6CBC99E2-C0A1-4F71-A69B-B5E7D5605C33}"/>
    <dgm:cxn modelId="{1F7E92E7-F20C-48F5-BDAE-70DF37991213}" srcId="{0F349ABE-91C4-46C3-B38B-D187533236BC}" destId="{74CE9434-D55D-4796-AC0B-4D2532843E27}" srcOrd="2" destOrd="0" parTransId="{D6F490D9-CA0B-442F-8A40-EDE50E2455BF}" sibTransId="{BE634D2C-79EB-4E76-BD18-05C5AB724612}"/>
    <dgm:cxn modelId="{7AC13490-C989-430E-BF13-F144EBCD3533}" type="presOf" srcId="{74CE9434-D55D-4796-AC0B-4D2532843E27}" destId="{E334A306-49A9-4731-BBC6-943FED97FB4B}" srcOrd="0" destOrd="0" presId="urn:microsoft.com/office/officeart/2005/8/layout/vList2"/>
    <dgm:cxn modelId="{16E6AD24-126F-4069-9815-4CDF02120A00}" srcId="{0F349ABE-91C4-46C3-B38B-D187533236BC}" destId="{FD175DC5-1469-4A52-A449-AFF49FCC4F4A}" srcOrd="6" destOrd="0" parTransId="{B62F8FEB-8F07-4E9D-8158-0BC57AC37ED2}" sibTransId="{3FF37C2C-4B83-4333-8549-5BE1231CB211}"/>
    <dgm:cxn modelId="{66E0FB81-11A5-40BF-9955-92982BD6ECCA}" type="presParOf" srcId="{A5EC21FD-DA56-4E6B-83BC-A363A46A83BB}" destId="{B50DA6F2-10E8-4D18-9862-A0B39710B89C}" srcOrd="0" destOrd="0" presId="urn:microsoft.com/office/officeart/2005/8/layout/vList2"/>
    <dgm:cxn modelId="{7786773A-E7BA-48BB-9B42-B3B3D6734EED}" type="presParOf" srcId="{A5EC21FD-DA56-4E6B-83BC-A363A46A83BB}" destId="{94B0437B-D023-4ABF-931F-3AA042226432}" srcOrd="1" destOrd="0" presId="urn:microsoft.com/office/officeart/2005/8/layout/vList2"/>
    <dgm:cxn modelId="{2727E1C5-C13C-416C-A2F3-692E9083AB9C}" type="presParOf" srcId="{A5EC21FD-DA56-4E6B-83BC-A363A46A83BB}" destId="{5DBCDEDB-C86D-43BC-AF24-61ADF355AB7D}" srcOrd="2" destOrd="0" presId="urn:microsoft.com/office/officeart/2005/8/layout/vList2"/>
    <dgm:cxn modelId="{CDD70921-3CD6-404A-8DD9-498A0402546E}" type="presParOf" srcId="{A5EC21FD-DA56-4E6B-83BC-A363A46A83BB}" destId="{57AF97DD-EB37-46A6-B3F7-59C2358E4B0B}" srcOrd="3" destOrd="0" presId="urn:microsoft.com/office/officeart/2005/8/layout/vList2"/>
    <dgm:cxn modelId="{3D62FA2A-9410-4022-B718-F1492642B127}" type="presParOf" srcId="{A5EC21FD-DA56-4E6B-83BC-A363A46A83BB}" destId="{E334A306-49A9-4731-BBC6-943FED97FB4B}" srcOrd="4" destOrd="0" presId="urn:microsoft.com/office/officeart/2005/8/layout/vList2"/>
    <dgm:cxn modelId="{6BFF7376-3BF9-4FC1-AB15-E2F1FF91C14C}" type="presParOf" srcId="{A5EC21FD-DA56-4E6B-83BC-A363A46A83BB}" destId="{9BFB6593-9CF9-40AA-ABAF-64A496528B51}" srcOrd="5" destOrd="0" presId="urn:microsoft.com/office/officeart/2005/8/layout/vList2"/>
    <dgm:cxn modelId="{8FC8FA92-CAAC-4B7C-9AAE-689C4E66EDB8}" type="presParOf" srcId="{A5EC21FD-DA56-4E6B-83BC-A363A46A83BB}" destId="{B2A8CEE3-8B82-4260-BDA5-E89600CF76F0}" srcOrd="6" destOrd="0" presId="urn:microsoft.com/office/officeart/2005/8/layout/vList2"/>
    <dgm:cxn modelId="{26204D85-965A-4EC4-B398-EBC5D0931863}" type="presParOf" srcId="{A5EC21FD-DA56-4E6B-83BC-A363A46A83BB}" destId="{6C39998A-FAC9-4C31-97F9-0732E3D6FA04}" srcOrd="7" destOrd="0" presId="urn:microsoft.com/office/officeart/2005/8/layout/vList2"/>
    <dgm:cxn modelId="{13780807-F595-481C-88CA-8732DC4FA219}" type="presParOf" srcId="{A5EC21FD-DA56-4E6B-83BC-A363A46A83BB}" destId="{6F0B1263-3CEC-42AB-BA14-A8138BFF68DC}" srcOrd="8" destOrd="0" presId="urn:microsoft.com/office/officeart/2005/8/layout/vList2"/>
    <dgm:cxn modelId="{A0D52DCA-5C43-40B2-8F0B-A1E821B2A49C}" type="presParOf" srcId="{A5EC21FD-DA56-4E6B-83BC-A363A46A83BB}" destId="{A7396EBC-B961-4859-80E4-FBFA5468BE2C}" srcOrd="9" destOrd="0" presId="urn:microsoft.com/office/officeart/2005/8/layout/vList2"/>
    <dgm:cxn modelId="{8568C351-7C0A-466D-AFBB-C0709DEBA6D7}" type="presParOf" srcId="{A5EC21FD-DA56-4E6B-83BC-A363A46A83BB}" destId="{890C6C8C-A62D-4A5C-92C2-A2804DF3C44D}" srcOrd="10" destOrd="0" presId="urn:microsoft.com/office/officeart/2005/8/layout/vList2"/>
    <dgm:cxn modelId="{291C90D0-F12A-4C08-9866-BA646DE2193D}" type="presParOf" srcId="{A5EC21FD-DA56-4E6B-83BC-A363A46A83BB}" destId="{2C30A189-4317-41B0-AB52-23F9AA5B2633}" srcOrd="11" destOrd="0" presId="urn:microsoft.com/office/officeart/2005/8/layout/vList2"/>
    <dgm:cxn modelId="{EF837884-812F-4BC3-9643-8BAE4D09C19F}" type="presParOf" srcId="{A5EC21FD-DA56-4E6B-83BC-A363A46A83BB}" destId="{9EEE6146-3448-431B-AF8F-3E634083D0A2}" srcOrd="12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9FE45F-D83F-461D-8B65-F3D1E1156EB0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604D4E-BCE4-40C8-89AC-0766CC7B2BF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Verdana" pitchFamily="34" charset="0"/>
            </a:rPr>
            <a:t>Don’t Repeat Yourself</a:t>
          </a:r>
          <a:endParaRPr lang="en-US" sz="2800" dirty="0">
            <a:solidFill>
              <a:schemeClr val="bg1"/>
            </a:solidFill>
            <a:latin typeface="Verdana" pitchFamily="34" charset="0"/>
          </a:endParaRPr>
        </a:p>
      </dgm:t>
    </dgm:pt>
    <dgm:pt modelId="{5880AE82-E960-47CE-99F2-2EFE98A4FD44}" type="parTrans" cxnId="{789F94E7-1D3D-40C4-A3B1-23183420BC67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CFAE7DA7-14DC-412D-A499-743C2740667F}" type="sibTrans" cxnId="{789F94E7-1D3D-40C4-A3B1-23183420BC67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EB02B31E-2A56-4458-93B4-2E6338055912}">
      <dgm:prSet phldrT="[Text]" custT="1"/>
      <dgm:spPr/>
      <dgm:t>
        <a:bodyPr/>
        <a:lstStyle/>
        <a:p>
          <a:r>
            <a:rPr lang="en-US" sz="1600" dirty="0" smtClean="0">
              <a:latin typeface="Verdana" pitchFamily="34" charset="0"/>
            </a:rPr>
            <a:t>Knowledge must have single, unambiguous representation of the system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7FC4FBB3-4951-494E-A206-3BD10F295E9F}" type="parTrans" cxnId="{5D5E4DDC-E705-431C-9719-A852DB6BAE1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44D5B5DE-E2C1-4D04-99D0-0029AC61F69B}" type="sibTrans" cxnId="{5D5E4DDC-E705-431C-9719-A852DB6BAE1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92F078A-3198-4447-BF7E-6363A7395F71}">
      <dgm:prSet phldrT="[Text]" custT="1"/>
      <dgm:spPr/>
      <dgm:t>
        <a:bodyPr/>
        <a:lstStyle/>
        <a:p>
          <a:r>
            <a:rPr lang="en-US" sz="1600" dirty="0" smtClean="0">
              <a:latin typeface="Verdana" pitchFamily="34" charset="0"/>
            </a:rPr>
            <a:t>Modification of single element does not change logically unrelated elements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65CB9BD1-1DC6-4635-B331-885BA1E8C57A}" type="parTrans" cxnId="{B74E0488-2D91-4B01-9E45-82288EE6BC2C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8E581DE9-389F-4046-9E49-F6C3405228E3}" type="sibTrans" cxnId="{B74E0488-2D91-4B01-9E45-82288EE6BC2C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3456A66-4F99-4C68-9C90-2DBEB4BE666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Verdana" pitchFamily="34" charset="0"/>
            </a:rPr>
            <a:t>Conventional over Configuration</a:t>
          </a:r>
          <a:endParaRPr lang="en-US" sz="2800" dirty="0">
            <a:solidFill>
              <a:schemeClr val="bg1"/>
            </a:solidFill>
            <a:latin typeface="Verdana" pitchFamily="34" charset="0"/>
          </a:endParaRPr>
        </a:p>
      </dgm:t>
    </dgm:pt>
    <dgm:pt modelId="{24E9024F-4CDB-45E7-92C5-AFA104BAD725}" type="parTrans" cxnId="{2ECA3326-0A63-4DDF-828F-9387AFEA223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1B67EE4E-6F03-4A98-9E97-374B3A3AE0C3}" type="sibTrans" cxnId="{2ECA3326-0A63-4DDF-828F-9387AFEA223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88863E20-4CC9-4ED1-AC80-D04150D7CBF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Decreases no. of decisions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E149CC38-863F-4F2B-BDA3-FC333E353D6A}" type="parTrans" cxnId="{C461900D-5D41-4637-A38C-4494F84AE4A8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14335E2E-E9F9-4B1F-AA68-C63F3F1FCBBD}" type="sibTrans" cxnId="{C461900D-5D41-4637-A38C-4494F84AE4A8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71738C89-DEA2-4E22-B440-F70CC6819C6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Gaining simplicity, but losing flexibility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4FFB0837-8ADF-4C3D-9293-03BE68151E74}" type="parTrans" cxnId="{44CC351D-F18E-4A7E-A255-9D5D6FC6C82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715B2236-13F7-47BA-8768-58FCF1E5E549}" type="sibTrans" cxnId="{44CC351D-F18E-4A7E-A255-9D5D6FC6C82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30869AB0-CDF3-47F3-804E-AE7314C1A37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Verdana" pitchFamily="34" charset="0"/>
            </a:rPr>
            <a:t>OO language</a:t>
          </a:r>
          <a:endParaRPr lang="en-US" sz="2800" dirty="0">
            <a:solidFill>
              <a:schemeClr val="bg1"/>
            </a:solidFill>
            <a:latin typeface="Verdana" pitchFamily="34" charset="0"/>
          </a:endParaRPr>
        </a:p>
      </dgm:t>
    </dgm:pt>
    <dgm:pt modelId="{EAC8474E-C515-40FB-B878-8788DFCDF753}" type="parTrans" cxnId="{0C6554A2-2416-4027-A8AF-D2DF96FDEDA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C9F51FD9-37FB-4C64-83F9-E77988455742}" type="sibTrans" cxnId="{0C6554A2-2416-4027-A8AF-D2DF96FDEDA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3CBBAB97-A8E0-47D1-B783-A64156ED172F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Mix-in modules: provide independent code to inject into classes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12B5B513-CDC9-4FD1-BD0B-18D016CB3FB4}" type="parTrans" cxnId="{76E8F975-07CF-48B7-A853-6C0C65C18437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95B61C2A-28F0-4D59-ACF9-7BCA7C749263}" type="sibTrans" cxnId="{76E8F975-07CF-48B7-A853-6C0C65C18437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08916CC8-6F9A-4AA3-9465-FF90CEC6ED4C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Simplifying client code behavior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4C3DC5E4-4F83-4989-83F6-6BAF54F673A3}" type="parTrans" cxnId="{DD35E8D7-A517-48EB-91BE-DF939E5C2DD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B9E07A34-6173-490D-9F90-846D95D5DABD}" type="sibTrans" cxnId="{DD35E8D7-A517-48EB-91BE-DF939E5C2DD1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4999F9AC-195B-4293-BB1E-001C264F75BD}">
      <dgm:prSet phldrT="[Text]" custT="1"/>
      <dgm:spPr/>
      <dgm:t>
        <a:bodyPr/>
        <a:lstStyle/>
        <a:p>
          <a:r>
            <a:rPr lang="en-US" sz="2800" dirty="0" err="1" smtClean="0">
              <a:solidFill>
                <a:schemeClr val="bg1"/>
              </a:solidFill>
              <a:latin typeface="Verdana" pitchFamily="34" charset="0"/>
            </a:rPr>
            <a:t>ActiveRecord</a:t>
          </a:r>
          <a:endParaRPr lang="en-US" sz="2800" dirty="0">
            <a:solidFill>
              <a:schemeClr val="bg1"/>
            </a:solidFill>
            <a:latin typeface="Verdana" pitchFamily="34" charset="0"/>
          </a:endParaRPr>
        </a:p>
      </dgm:t>
    </dgm:pt>
    <dgm:pt modelId="{235FC861-38E8-4C80-85FC-11B75E9D9AD0}" type="parTrans" cxnId="{586DB964-94B3-405E-8519-C5EE79982C0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782E62E1-4D35-402B-9E8C-BEE9E5796587}" type="sibTrans" cxnId="{586DB964-94B3-405E-8519-C5EE79982C0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D5F0F107-C746-44EC-895E-6BE801635C9A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No need to specify </a:t>
          </a:r>
          <a:r>
            <a:rPr lang="en-US" sz="1600" dirty="0" smtClean="0">
              <a:latin typeface="Verdana" pitchFamily="34" charset="0"/>
            </a:rPr>
            <a:t>database column names in class definitions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6EF9C62B-6615-4130-888B-DEBA3AE66500}" type="parTrans" cxnId="{6CD14F17-E960-49A3-BF94-5C13A0C297A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6FFB87E7-71FF-47BE-A454-3F3B24622611}" type="sibTrans" cxnId="{6CD14F17-E960-49A3-BF94-5C13A0C297A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DB9296EF-6F14-41A6-A5F5-F82BFF55069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Verdana" pitchFamily="34" charset="0"/>
            </a:rPr>
            <a:t>Object Relationship mapping tool</a:t>
          </a:r>
          <a:endParaRPr lang="en-US" sz="1600" dirty="0">
            <a:solidFill>
              <a:schemeClr val="bg1"/>
            </a:solidFill>
            <a:latin typeface="Verdana" pitchFamily="34" charset="0"/>
          </a:endParaRPr>
        </a:p>
      </dgm:t>
    </dgm:pt>
    <dgm:pt modelId="{595FC7A3-D94B-4D91-8C3A-CC2360242F67}" type="parTrans" cxnId="{AA6B2803-63C5-4195-91A9-AE6BDC57F53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37AF5054-CEFF-4721-90BA-AD9728FBDA18}" type="sibTrans" cxnId="{AA6B2803-63C5-4195-91A9-AE6BDC57F53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Verdana" pitchFamily="34" charset="0"/>
          </a:endParaRPr>
        </a:p>
      </dgm:t>
    </dgm:pt>
    <dgm:pt modelId="{FBA2733E-C4BE-4500-AE1F-EA4796D99749}" type="pres">
      <dgm:prSet presAssocID="{429FE45F-D83F-461D-8B65-F3D1E1156EB0}" presName="Name0" presStyleCnt="0">
        <dgm:presLayoutVars>
          <dgm:dir/>
          <dgm:animLvl val="lvl"/>
          <dgm:resizeHandles val="exact"/>
        </dgm:presLayoutVars>
      </dgm:prSet>
      <dgm:spPr/>
    </dgm:pt>
    <dgm:pt modelId="{5ABCDA5B-D17A-4C3D-916B-7D5508F6AFBF}" type="pres">
      <dgm:prSet presAssocID="{61604D4E-BCE4-40C8-89AC-0766CC7B2BF8}" presName="linNode" presStyleCnt="0"/>
      <dgm:spPr/>
    </dgm:pt>
    <dgm:pt modelId="{1F655449-C46B-46E1-B08D-2FBBCF9225A1}" type="pres">
      <dgm:prSet presAssocID="{61604D4E-BCE4-40C8-89AC-0766CC7B2BF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73D33-E2D7-4A31-A4FE-28C223F62396}" type="pres">
      <dgm:prSet presAssocID="{61604D4E-BCE4-40C8-89AC-0766CC7B2BF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8DEDF-455F-4FB4-83AB-A00D6E235C2F}" type="pres">
      <dgm:prSet presAssocID="{CFAE7DA7-14DC-412D-A499-743C2740667F}" presName="sp" presStyleCnt="0"/>
      <dgm:spPr/>
    </dgm:pt>
    <dgm:pt modelId="{F0DE446C-DE08-4097-8724-BCDA89E4892E}" type="pres">
      <dgm:prSet presAssocID="{B3456A66-4F99-4C68-9C90-2DBEB4BE6662}" presName="linNode" presStyleCnt="0"/>
      <dgm:spPr/>
    </dgm:pt>
    <dgm:pt modelId="{6C8D0CE5-D0C0-4A96-A603-FBDA0391B351}" type="pres">
      <dgm:prSet presAssocID="{B3456A66-4F99-4C68-9C90-2DBEB4BE666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7D934-D41A-43BE-88B9-76C23CF654D0}" type="pres">
      <dgm:prSet presAssocID="{B3456A66-4F99-4C68-9C90-2DBEB4BE6662}" presName="descendantText" presStyleLbl="alignAccFollowNode1" presStyleIdx="1" presStyleCnt="4">
        <dgm:presLayoutVars>
          <dgm:bulletEnabled val="1"/>
        </dgm:presLayoutVars>
      </dgm:prSet>
      <dgm:spPr/>
    </dgm:pt>
    <dgm:pt modelId="{DBBF7F5E-40A9-4ADD-9C16-C7FA889F99AA}" type="pres">
      <dgm:prSet presAssocID="{1B67EE4E-6F03-4A98-9E97-374B3A3AE0C3}" presName="sp" presStyleCnt="0"/>
      <dgm:spPr/>
    </dgm:pt>
    <dgm:pt modelId="{161064B5-97C3-40DC-AE68-7B1A0C7B730C}" type="pres">
      <dgm:prSet presAssocID="{30869AB0-CDF3-47F3-804E-AE7314C1A372}" presName="linNode" presStyleCnt="0"/>
      <dgm:spPr/>
    </dgm:pt>
    <dgm:pt modelId="{AEC1C2D4-715B-4CCB-BE27-A6EDD5B44C91}" type="pres">
      <dgm:prSet presAssocID="{30869AB0-CDF3-47F3-804E-AE7314C1A37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D69DE6-E443-4F82-AF52-14240EB65F08}" type="pres">
      <dgm:prSet presAssocID="{30869AB0-CDF3-47F3-804E-AE7314C1A37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7215D-466C-4BCE-B21C-165245930A41}" type="pres">
      <dgm:prSet presAssocID="{C9F51FD9-37FB-4C64-83F9-E77988455742}" presName="sp" presStyleCnt="0"/>
      <dgm:spPr/>
    </dgm:pt>
    <dgm:pt modelId="{5CE5C34A-5866-4555-A33A-F8B18CA6AC60}" type="pres">
      <dgm:prSet presAssocID="{4999F9AC-195B-4293-BB1E-001C264F75BD}" presName="linNode" presStyleCnt="0"/>
      <dgm:spPr/>
    </dgm:pt>
    <dgm:pt modelId="{855E1B02-18A0-40DC-8102-1A220D00E38C}" type="pres">
      <dgm:prSet presAssocID="{4999F9AC-195B-4293-BB1E-001C264F75B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97748-73E0-42BD-BF6D-8DF3FB46AD5C}" type="pres">
      <dgm:prSet presAssocID="{4999F9AC-195B-4293-BB1E-001C264F75B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DB964-94B3-405E-8519-C5EE79982C06}" srcId="{429FE45F-D83F-461D-8B65-F3D1E1156EB0}" destId="{4999F9AC-195B-4293-BB1E-001C264F75BD}" srcOrd="3" destOrd="0" parTransId="{235FC861-38E8-4C80-85FC-11B75E9D9AD0}" sibTransId="{782E62E1-4D35-402B-9E8C-BEE9E5796587}"/>
    <dgm:cxn modelId="{4A82988D-FB77-4097-9011-93E11EC461D6}" type="presOf" srcId="{B3456A66-4F99-4C68-9C90-2DBEB4BE6662}" destId="{6C8D0CE5-D0C0-4A96-A603-FBDA0391B351}" srcOrd="0" destOrd="0" presId="urn:microsoft.com/office/officeart/2005/8/layout/vList5"/>
    <dgm:cxn modelId="{88B1C67F-A993-4F00-9C25-89290B3D8678}" type="presOf" srcId="{429FE45F-D83F-461D-8B65-F3D1E1156EB0}" destId="{FBA2733E-C4BE-4500-AE1F-EA4796D99749}" srcOrd="0" destOrd="0" presId="urn:microsoft.com/office/officeart/2005/8/layout/vList5"/>
    <dgm:cxn modelId="{F317FE39-5174-4D85-BEBC-CA41526725C9}" type="presOf" srcId="{88863E20-4CC9-4ED1-AC80-D04150D7CBF2}" destId="{6A57D934-D41A-43BE-88B9-76C23CF654D0}" srcOrd="0" destOrd="0" presId="urn:microsoft.com/office/officeart/2005/8/layout/vList5"/>
    <dgm:cxn modelId="{C461900D-5D41-4637-A38C-4494F84AE4A8}" srcId="{B3456A66-4F99-4C68-9C90-2DBEB4BE6662}" destId="{88863E20-4CC9-4ED1-AC80-D04150D7CBF2}" srcOrd="0" destOrd="0" parTransId="{E149CC38-863F-4F2B-BDA3-FC333E353D6A}" sibTransId="{14335E2E-E9F9-4B1F-AA68-C63F3F1FCBBD}"/>
    <dgm:cxn modelId="{6CD14F17-E960-49A3-BF94-5C13A0C297AD}" srcId="{4999F9AC-195B-4293-BB1E-001C264F75BD}" destId="{D5F0F107-C746-44EC-895E-6BE801635C9A}" srcOrd="1" destOrd="0" parTransId="{6EF9C62B-6615-4130-888B-DEBA3AE66500}" sibTransId="{6FFB87E7-71FF-47BE-A454-3F3B24622611}"/>
    <dgm:cxn modelId="{76E8F975-07CF-48B7-A853-6C0C65C18437}" srcId="{30869AB0-CDF3-47F3-804E-AE7314C1A372}" destId="{3CBBAB97-A8E0-47D1-B783-A64156ED172F}" srcOrd="0" destOrd="0" parTransId="{12B5B513-CDC9-4FD1-BD0B-18D016CB3FB4}" sibTransId="{95B61C2A-28F0-4D59-ACF9-7BCA7C749263}"/>
    <dgm:cxn modelId="{789F94E7-1D3D-40C4-A3B1-23183420BC67}" srcId="{429FE45F-D83F-461D-8B65-F3D1E1156EB0}" destId="{61604D4E-BCE4-40C8-89AC-0766CC7B2BF8}" srcOrd="0" destOrd="0" parTransId="{5880AE82-E960-47CE-99F2-2EFE98A4FD44}" sibTransId="{CFAE7DA7-14DC-412D-A499-743C2740667F}"/>
    <dgm:cxn modelId="{0C6554A2-2416-4027-A8AF-D2DF96FDEDA6}" srcId="{429FE45F-D83F-461D-8B65-F3D1E1156EB0}" destId="{30869AB0-CDF3-47F3-804E-AE7314C1A372}" srcOrd="2" destOrd="0" parTransId="{EAC8474E-C515-40FB-B878-8788DFCDF753}" sibTransId="{C9F51FD9-37FB-4C64-83F9-E77988455742}"/>
    <dgm:cxn modelId="{2EB82655-78DD-46CB-B217-6425390145E7}" type="presOf" srcId="{D5F0F107-C746-44EC-895E-6BE801635C9A}" destId="{0BB97748-73E0-42BD-BF6D-8DF3FB46AD5C}" srcOrd="0" destOrd="1" presId="urn:microsoft.com/office/officeart/2005/8/layout/vList5"/>
    <dgm:cxn modelId="{CC0EC874-1258-4260-B107-F8ACD04292F6}" type="presOf" srcId="{08916CC8-6F9A-4AA3-9465-FF90CEC6ED4C}" destId="{84D69DE6-E443-4F82-AF52-14240EB65F08}" srcOrd="0" destOrd="1" presId="urn:microsoft.com/office/officeart/2005/8/layout/vList5"/>
    <dgm:cxn modelId="{3254591B-9076-4F3B-B4BB-36BC1830E113}" type="presOf" srcId="{3CBBAB97-A8E0-47D1-B783-A64156ED172F}" destId="{84D69DE6-E443-4F82-AF52-14240EB65F08}" srcOrd="0" destOrd="0" presId="urn:microsoft.com/office/officeart/2005/8/layout/vList5"/>
    <dgm:cxn modelId="{2ECA3326-0A63-4DDF-828F-9387AFEA223B}" srcId="{429FE45F-D83F-461D-8B65-F3D1E1156EB0}" destId="{B3456A66-4F99-4C68-9C90-2DBEB4BE6662}" srcOrd="1" destOrd="0" parTransId="{24E9024F-4CDB-45E7-92C5-AFA104BAD725}" sibTransId="{1B67EE4E-6F03-4A98-9E97-374B3A3AE0C3}"/>
    <dgm:cxn modelId="{44CC351D-F18E-4A7E-A255-9D5D6FC6C82F}" srcId="{B3456A66-4F99-4C68-9C90-2DBEB4BE6662}" destId="{71738C89-DEA2-4E22-B440-F70CC6819C69}" srcOrd="1" destOrd="0" parTransId="{4FFB0837-8ADF-4C3D-9293-03BE68151E74}" sibTransId="{715B2236-13F7-47BA-8768-58FCF1E5E549}"/>
    <dgm:cxn modelId="{EE3019F3-2AD4-45A1-9924-05F0EF79753F}" type="presOf" srcId="{DB9296EF-6F14-41A6-A5F5-F82BFF550695}" destId="{0BB97748-73E0-42BD-BF6D-8DF3FB46AD5C}" srcOrd="0" destOrd="0" presId="urn:microsoft.com/office/officeart/2005/8/layout/vList5"/>
    <dgm:cxn modelId="{DD35E8D7-A517-48EB-91BE-DF939E5C2DD1}" srcId="{30869AB0-CDF3-47F3-804E-AE7314C1A372}" destId="{08916CC8-6F9A-4AA3-9465-FF90CEC6ED4C}" srcOrd="1" destOrd="0" parTransId="{4C3DC5E4-4F83-4989-83F6-6BAF54F673A3}" sibTransId="{B9E07A34-6173-490D-9F90-846D95D5DABD}"/>
    <dgm:cxn modelId="{C3C41C5E-13DB-4FBE-A947-F8175BD7C42B}" type="presOf" srcId="{30869AB0-CDF3-47F3-804E-AE7314C1A372}" destId="{AEC1C2D4-715B-4CCB-BE27-A6EDD5B44C91}" srcOrd="0" destOrd="0" presId="urn:microsoft.com/office/officeart/2005/8/layout/vList5"/>
    <dgm:cxn modelId="{5D5E4DDC-E705-431C-9719-A852DB6BAE1F}" srcId="{61604D4E-BCE4-40C8-89AC-0766CC7B2BF8}" destId="{EB02B31E-2A56-4458-93B4-2E6338055912}" srcOrd="0" destOrd="0" parTransId="{7FC4FBB3-4951-494E-A206-3BD10F295E9F}" sibTransId="{44D5B5DE-E2C1-4D04-99D0-0029AC61F69B}"/>
    <dgm:cxn modelId="{B74E0488-2D91-4B01-9E45-82288EE6BC2C}" srcId="{61604D4E-BCE4-40C8-89AC-0766CC7B2BF8}" destId="{B92F078A-3198-4447-BF7E-6363A7395F71}" srcOrd="1" destOrd="0" parTransId="{65CB9BD1-1DC6-4635-B331-885BA1E8C57A}" sibTransId="{8E581DE9-389F-4046-9E49-F6C3405228E3}"/>
    <dgm:cxn modelId="{AA6B2803-63C5-4195-91A9-AE6BDC57F536}" srcId="{4999F9AC-195B-4293-BB1E-001C264F75BD}" destId="{DB9296EF-6F14-41A6-A5F5-F82BFF550695}" srcOrd="0" destOrd="0" parTransId="{595FC7A3-D94B-4D91-8C3A-CC2360242F67}" sibTransId="{37AF5054-CEFF-4721-90BA-AD9728FBDA18}"/>
    <dgm:cxn modelId="{5472BCD1-BFB3-451D-8683-3A06882B7136}" type="presOf" srcId="{61604D4E-BCE4-40C8-89AC-0766CC7B2BF8}" destId="{1F655449-C46B-46E1-B08D-2FBBCF9225A1}" srcOrd="0" destOrd="0" presId="urn:microsoft.com/office/officeart/2005/8/layout/vList5"/>
    <dgm:cxn modelId="{334AC89F-749C-4545-8645-049E9ED1994B}" type="presOf" srcId="{EB02B31E-2A56-4458-93B4-2E6338055912}" destId="{F0473D33-E2D7-4A31-A4FE-28C223F62396}" srcOrd="0" destOrd="0" presId="urn:microsoft.com/office/officeart/2005/8/layout/vList5"/>
    <dgm:cxn modelId="{44B5E3FF-901A-4B2A-BF21-A81939A7B264}" type="presOf" srcId="{4999F9AC-195B-4293-BB1E-001C264F75BD}" destId="{855E1B02-18A0-40DC-8102-1A220D00E38C}" srcOrd="0" destOrd="0" presId="urn:microsoft.com/office/officeart/2005/8/layout/vList5"/>
    <dgm:cxn modelId="{72BE2A9F-5FAE-46B1-80CE-98ABD00E9DEE}" type="presOf" srcId="{71738C89-DEA2-4E22-B440-F70CC6819C69}" destId="{6A57D934-D41A-43BE-88B9-76C23CF654D0}" srcOrd="0" destOrd="1" presId="urn:microsoft.com/office/officeart/2005/8/layout/vList5"/>
    <dgm:cxn modelId="{71C20483-738A-4841-B294-C6560297192C}" type="presOf" srcId="{B92F078A-3198-4447-BF7E-6363A7395F71}" destId="{F0473D33-E2D7-4A31-A4FE-28C223F62396}" srcOrd="0" destOrd="1" presId="urn:microsoft.com/office/officeart/2005/8/layout/vList5"/>
    <dgm:cxn modelId="{FB3A9BDC-8C37-4436-AAD4-43D1C976F158}" type="presParOf" srcId="{FBA2733E-C4BE-4500-AE1F-EA4796D99749}" destId="{5ABCDA5B-D17A-4C3D-916B-7D5508F6AFBF}" srcOrd="0" destOrd="0" presId="urn:microsoft.com/office/officeart/2005/8/layout/vList5"/>
    <dgm:cxn modelId="{1CE28BB2-EDAA-4E49-BC5B-F2E14488B291}" type="presParOf" srcId="{5ABCDA5B-D17A-4C3D-916B-7D5508F6AFBF}" destId="{1F655449-C46B-46E1-B08D-2FBBCF9225A1}" srcOrd="0" destOrd="0" presId="urn:microsoft.com/office/officeart/2005/8/layout/vList5"/>
    <dgm:cxn modelId="{54A4BC52-6094-4BEC-939A-561FED110EE2}" type="presParOf" srcId="{5ABCDA5B-D17A-4C3D-916B-7D5508F6AFBF}" destId="{F0473D33-E2D7-4A31-A4FE-28C223F62396}" srcOrd="1" destOrd="0" presId="urn:microsoft.com/office/officeart/2005/8/layout/vList5"/>
    <dgm:cxn modelId="{E56AD993-4920-418C-9B5D-393CF6FC639E}" type="presParOf" srcId="{FBA2733E-C4BE-4500-AE1F-EA4796D99749}" destId="{F498DEDF-455F-4FB4-83AB-A00D6E235C2F}" srcOrd="1" destOrd="0" presId="urn:microsoft.com/office/officeart/2005/8/layout/vList5"/>
    <dgm:cxn modelId="{2D2FFFC5-E5A3-44D7-8734-F2A1B2CF6091}" type="presParOf" srcId="{FBA2733E-C4BE-4500-AE1F-EA4796D99749}" destId="{F0DE446C-DE08-4097-8724-BCDA89E4892E}" srcOrd="2" destOrd="0" presId="urn:microsoft.com/office/officeart/2005/8/layout/vList5"/>
    <dgm:cxn modelId="{03A0C3E8-F614-45D9-A849-46B3F61B15E3}" type="presParOf" srcId="{F0DE446C-DE08-4097-8724-BCDA89E4892E}" destId="{6C8D0CE5-D0C0-4A96-A603-FBDA0391B351}" srcOrd="0" destOrd="0" presId="urn:microsoft.com/office/officeart/2005/8/layout/vList5"/>
    <dgm:cxn modelId="{08BA88FD-CA36-4D5A-BB06-10E2372C1432}" type="presParOf" srcId="{F0DE446C-DE08-4097-8724-BCDA89E4892E}" destId="{6A57D934-D41A-43BE-88B9-76C23CF654D0}" srcOrd="1" destOrd="0" presId="urn:microsoft.com/office/officeart/2005/8/layout/vList5"/>
    <dgm:cxn modelId="{7B6DFCB1-BDBA-496B-B83F-13193D426EB1}" type="presParOf" srcId="{FBA2733E-C4BE-4500-AE1F-EA4796D99749}" destId="{DBBF7F5E-40A9-4ADD-9C16-C7FA889F99AA}" srcOrd="3" destOrd="0" presId="urn:microsoft.com/office/officeart/2005/8/layout/vList5"/>
    <dgm:cxn modelId="{232C3AED-3E8D-42BA-985E-60AD407FA463}" type="presParOf" srcId="{FBA2733E-C4BE-4500-AE1F-EA4796D99749}" destId="{161064B5-97C3-40DC-AE68-7B1A0C7B730C}" srcOrd="4" destOrd="0" presId="urn:microsoft.com/office/officeart/2005/8/layout/vList5"/>
    <dgm:cxn modelId="{AB0CDEFF-923C-4235-8204-4A14907DDCD1}" type="presParOf" srcId="{161064B5-97C3-40DC-AE68-7B1A0C7B730C}" destId="{AEC1C2D4-715B-4CCB-BE27-A6EDD5B44C91}" srcOrd="0" destOrd="0" presId="urn:microsoft.com/office/officeart/2005/8/layout/vList5"/>
    <dgm:cxn modelId="{C541BBEB-C404-43A1-B514-2C50558397C0}" type="presParOf" srcId="{161064B5-97C3-40DC-AE68-7B1A0C7B730C}" destId="{84D69DE6-E443-4F82-AF52-14240EB65F08}" srcOrd="1" destOrd="0" presId="urn:microsoft.com/office/officeart/2005/8/layout/vList5"/>
    <dgm:cxn modelId="{2264E7A6-DCD1-4611-B74B-474A4F563843}" type="presParOf" srcId="{FBA2733E-C4BE-4500-AE1F-EA4796D99749}" destId="{EA77215D-466C-4BCE-B21C-165245930A41}" srcOrd="5" destOrd="0" presId="urn:microsoft.com/office/officeart/2005/8/layout/vList5"/>
    <dgm:cxn modelId="{CBBF9069-7493-4DD2-80D5-A39A9DCE316B}" type="presParOf" srcId="{FBA2733E-C4BE-4500-AE1F-EA4796D99749}" destId="{5CE5C34A-5866-4555-A33A-F8B18CA6AC60}" srcOrd="6" destOrd="0" presId="urn:microsoft.com/office/officeart/2005/8/layout/vList5"/>
    <dgm:cxn modelId="{9A2DEDD8-4A26-44C2-8B69-BEBE5F11F737}" type="presParOf" srcId="{5CE5C34A-5866-4555-A33A-F8B18CA6AC60}" destId="{855E1B02-18A0-40DC-8102-1A220D00E38C}" srcOrd="0" destOrd="0" presId="urn:microsoft.com/office/officeart/2005/8/layout/vList5"/>
    <dgm:cxn modelId="{C0E334E5-E26B-415C-81D1-B78DC0AD372F}" type="presParOf" srcId="{5CE5C34A-5866-4555-A33A-F8B18CA6AC60}" destId="{0BB97748-73E0-42BD-BF6D-8DF3FB46AD5C}" srcOrd="1" destOrd="0" presId="urn:microsoft.com/office/officeart/2005/8/layout/vList5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F1C9D-018B-4987-9116-386B1B1E5332}">
      <dsp:nvSpPr>
        <dsp:cNvPr id="0" name=""/>
        <dsp:cNvSpPr/>
      </dsp:nvSpPr>
      <dsp:spPr>
        <a:xfrm rot="5400000">
          <a:off x="4039539" y="-1687646"/>
          <a:ext cx="1119782" cy="477926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Track expenses on Android phone</a:t>
          </a:r>
          <a:endParaRPr lang="en-US" sz="2000" kern="1200" dirty="0">
            <a:latin typeface="Verdana" pitchFamily="34" charset="0"/>
          </a:endParaRPr>
        </a:p>
      </dsp:txBody>
      <dsp:txXfrm rot="5400000">
        <a:off x="4039539" y="-1687646"/>
        <a:ext cx="1119782" cy="4779264"/>
      </dsp:txXfrm>
    </dsp:sp>
    <dsp:sp modelId="{2E502666-6206-46F4-AE50-9CE422ADBDC8}">
      <dsp:nvSpPr>
        <dsp:cNvPr id="0" name=""/>
        <dsp:cNvSpPr/>
      </dsp:nvSpPr>
      <dsp:spPr>
        <a:xfrm>
          <a:off x="478537" y="2120"/>
          <a:ext cx="1731261" cy="13997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Verdana" pitchFamily="34" charset="0"/>
            </a:rPr>
            <a:t>1.</a:t>
          </a:r>
          <a:endParaRPr lang="en-US" sz="2000" kern="1200" dirty="0">
            <a:latin typeface="Verdana" pitchFamily="34" charset="0"/>
          </a:endParaRPr>
        </a:p>
      </dsp:txBody>
      <dsp:txXfrm>
        <a:off x="478537" y="2120"/>
        <a:ext cx="1731261" cy="1399728"/>
      </dsp:txXfrm>
    </dsp:sp>
    <dsp:sp modelId="{8EBDE251-3296-404D-AA02-3D2FC1D5963E}">
      <dsp:nvSpPr>
        <dsp:cNvPr id="0" name=""/>
        <dsp:cNvSpPr/>
      </dsp:nvSpPr>
      <dsp:spPr>
        <a:xfrm rot="5400000">
          <a:off x="4039539" y="-217932"/>
          <a:ext cx="1119782" cy="477926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Create groups</a:t>
          </a:r>
          <a:endParaRPr lang="en-US" sz="2000" kern="1200" dirty="0">
            <a:latin typeface="Verdana" pitchFamily="34" charset="0"/>
          </a:endParaRPr>
        </a:p>
      </dsp:txBody>
      <dsp:txXfrm rot="5400000">
        <a:off x="4039539" y="-217932"/>
        <a:ext cx="1119782" cy="4779264"/>
      </dsp:txXfrm>
    </dsp:sp>
    <dsp:sp modelId="{A525937E-FC1A-4FB0-AF60-BA275E397E06}">
      <dsp:nvSpPr>
        <dsp:cNvPr id="0" name=""/>
        <dsp:cNvSpPr/>
      </dsp:nvSpPr>
      <dsp:spPr>
        <a:xfrm>
          <a:off x="478537" y="1471835"/>
          <a:ext cx="1731261" cy="13997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Verdana" pitchFamily="34" charset="0"/>
            </a:rPr>
            <a:t>2.</a:t>
          </a:r>
          <a:endParaRPr lang="en-US" sz="2000" kern="1200" dirty="0">
            <a:latin typeface="Verdana" pitchFamily="34" charset="0"/>
          </a:endParaRPr>
        </a:p>
      </dsp:txBody>
      <dsp:txXfrm>
        <a:off x="478537" y="1471835"/>
        <a:ext cx="1731261" cy="1399728"/>
      </dsp:txXfrm>
    </dsp:sp>
    <dsp:sp modelId="{1D1D06C3-FE94-4B50-B94E-7F45B9F0F692}">
      <dsp:nvSpPr>
        <dsp:cNvPr id="0" name=""/>
        <dsp:cNvSpPr/>
      </dsp:nvSpPr>
      <dsp:spPr>
        <a:xfrm rot="5400000">
          <a:off x="4039539" y="1251782"/>
          <a:ext cx="1119782" cy="477926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Should work, even if Internet is not available  on disposable</a:t>
          </a:r>
          <a:endParaRPr lang="en-US" sz="2000" kern="1200" dirty="0">
            <a:latin typeface="Verdana" pitchFamily="34" charset="0"/>
          </a:endParaRPr>
        </a:p>
      </dsp:txBody>
      <dsp:txXfrm rot="5400000">
        <a:off x="4039539" y="1251782"/>
        <a:ext cx="1119782" cy="4779264"/>
      </dsp:txXfrm>
    </dsp:sp>
    <dsp:sp modelId="{D05DAAC3-3DF2-4446-92F4-937783D8C95B}">
      <dsp:nvSpPr>
        <dsp:cNvPr id="0" name=""/>
        <dsp:cNvSpPr/>
      </dsp:nvSpPr>
      <dsp:spPr>
        <a:xfrm>
          <a:off x="478537" y="2941550"/>
          <a:ext cx="1731261" cy="13997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Verdana" pitchFamily="34" charset="0"/>
            </a:rPr>
            <a:t>3.</a:t>
          </a:r>
          <a:endParaRPr lang="en-US" sz="2000" kern="1200" dirty="0">
            <a:latin typeface="Verdana" pitchFamily="34" charset="0"/>
          </a:endParaRPr>
        </a:p>
      </dsp:txBody>
      <dsp:txXfrm>
        <a:off x="478537" y="2941550"/>
        <a:ext cx="1731261" cy="139972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EB105A-B594-4FBC-A1C4-4A39C6718B0F}">
      <dsp:nvSpPr>
        <dsp:cNvPr id="0" name=""/>
        <dsp:cNvSpPr/>
      </dsp:nvSpPr>
      <dsp:spPr>
        <a:xfrm rot="16200000">
          <a:off x="-725028" y="726033"/>
          <a:ext cx="4064000" cy="2611933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Verdana" pitchFamily="34" charset="0"/>
            </a:rPr>
            <a:t>PERSONAL DETAILS</a:t>
          </a:r>
          <a:endParaRPr lang="en-US" sz="2400" b="1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Verdana" pitchFamily="34" charset="0"/>
            </a:rPr>
            <a:t>Name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Username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Password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Contact number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Email address</a:t>
          </a:r>
          <a:endParaRPr lang="en-US" sz="2000" kern="1200" dirty="0">
            <a:latin typeface="Verdana" pitchFamily="34" charset="0"/>
          </a:endParaRPr>
        </a:p>
      </dsp:txBody>
      <dsp:txXfrm rot="16200000">
        <a:off x="-725028" y="726033"/>
        <a:ext cx="4064000" cy="2611933"/>
      </dsp:txXfrm>
    </dsp:sp>
    <dsp:sp modelId="{D2939DB6-FF22-46F5-812C-1A0530F574BE}">
      <dsp:nvSpPr>
        <dsp:cNvPr id="0" name=""/>
        <dsp:cNvSpPr/>
      </dsp:nvSpPr>
      <dsp:spPr>
        <a:xfrm rot="16200000">
          <a:off x="2082799" y="726033"/>
          <a:ext cx="4064000" cy="2611933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Verdana" pitchFamily="34" charset="0"/>
            </a:rPr>
            <a:t>GROUP DETAILS</a:t>
          </a:r>
          <a:endParaRPr lang="en-US" sz="2400" b="1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Group name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Group currency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Time stamp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Type</a:t>
          </a:r>
          <a:endParaRPr lang="en-US" sz="2000" kern="1200" dirty="0">
            <a:latin typeface="Verdana" pitchFamily="34" charset="0"/>
          </a:endParaRPr>
        </a:p>
      </dsp:txBody>
      <dsp:txXfrm rot="16200000">
        <a:off x="2082799" y="726033"/>
        <a:ext cx="4064000" cy="2611933"/>
      </dsp:txXfrm>
    </dsp:sp>
    <dsp:sp modelId="{D5248146-63D0-4C7D-8F09-B7C30E1E5518}">
      <dsp:nvSpPr>
        <dsp:cNvPr id="0" name=""/>
        <dsp:cNvSpPr/>
      </dsp:nvSpPr>
      <dsp:spPr>
        <a:xfrm rot="16200000">
          <a:off x="4890628" y="726033"/>
          <a:ext cx="4064000" cy="2611933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Verdana" pitchFamily="34" charset="0"/>
            </a:rPr>
            <a:t>EXPENSE DETAILS</a:t>
          </a:r>
          <a:endParaRPr lang="en-US" sz="2400" b="1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Transactions ID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Amount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Payee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Verdana" pitchFamily="34" charset="0"/>
            </a:rPr>
            <a:t>Members list involved in expenses</a:t>
          </a:r>
          <a:endParaRPr lang="en-US" sz="2000" kern="1200" dirty="0">
            <a:latin typeface="Verdana" pitchFamily="34" charset="0"/>
          </a:endParaRPr>
        </a:p>
      </dsp:txBody>
      <dsp:txXfrm rot="16200000">
        <a:off x="4890628" y="726033"/>
        <a:ext cx="4064000" cy="261193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64F11E-2222-45E7-A50C-D70CA5A1A72F}">
      <dsp:nvSpPr>
        <dsp:cNvPr id="0" name=""/>
        <dsp:cNvSpPr/>
      </dsp:nvSpPr>
      <dsp:spPr>
        <a:xfrm rot="16200000">
          <a:off x="-1020719" y="1021779"/>
          <a:ext cx="4800600" cy="275704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SOFTWARE REQUIREMENTS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Android SDK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Verdana" pitchFamily="34" charset="0"/>
            </a:rPr>
            <a:t>SQLite</a:t>
          </a:r>
          <a:r>
            <a:rPr lang="en-US" sz="1800" kern="1200" dirty="0" smtClean="0">
              <a:latin typeface="Verdana" pitchFamily="34" charset="0"/>
            </a:rPr>
            <a:t> for database server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Verdana" pitchFamily="34" charset="0"/>
            </a:rPr>
            <a:t>RubyOnRails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Eclipse 3.4 (Galileo)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GIT 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ANT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Middle-ware: REST</a:t>
          </a:r>
          <a:endParaRPr lang="en-US" sz="1800" kern="1200" dirty="0">
            <a:latin typeface="Verdana" pitchFamily="34" charset="0"/>
          </a:endParaRPr>
        </a:p>
      </dsp:txBody>
      <dsp:txXfrm rot="16200000">
        <a:off x="-1020719" y="1021779"/>
        <a:ext cx="4800600" cy="2757041"/>
      </dsp:txXfrm>
    </dsp:sp>
    <dsp:sp modelId="{ACBDC462-C053-4CD0-8746-03F5201ACFC3}">
      <dsp:nvSpPr>
        <dsp:cNvPr id="0" name=""/>
        <dsp:cNvSpPr/>
      </dsp:nvSpPr>
      <dsp:spPr>
        <a:xfrm rot="16200000">
          <a:off x="1943100" y="1021779"/>
          <a:ext cx="4800600" cy="275704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HARDWARE REQUIREMENTS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A mobile handset with Android OS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2 GB RAM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120 GB HDD</a:t>
          </a:r>
          <a:endParaRPr lang="en-US" sz="1800" kern="1200" dirty="0">
            <a:latin typeface="Verdana" pitchFamily="34" charset="0"/>
          </a:endParaRPr>
        </a:p>
      </dsp:txBody>
      <dsp:txXfrm rot="16200000">
        <a:off x="1943100" y="1021779"/>
        <a:ext cx="4800600" cy="2757041"/>
      </dsp:txXfrm>
    </dsp:sp>
    <dsp:sp modelId="{035595FA-B36F-4460-A26A-3C49323A1418}">
      <dsp:nvSpPr>
        <dsp:cNvPr id="0" name=""/>
        <dsp:cNvSpPr/>
      </dsp:nvSpPr>
      <dsp:spPr>
        <a:xfrm rot="16200000">
          <a:off x="4906919" y="1021779"/>
          <a:ext cx="4800600" cy="275704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PERFORMANCE REQUIREMENTS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Response time</a:t>
          </a:r>
          <a:endParaRPr lang="en-US" sz="1800" kern="1200" dirty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Number of files</a:t>
          </a:r>
          <a:endParaRPr lang="en-US" sz="1800" kern="1200" dirty="0" smtClean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Size of files and tables</a:t>
          </a:r>
          <a:endParaRPr lang="en-US" sz="1800" kern="1200" dirty="0" smtClean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Number of expenditure entries</a:t>
          </a:r>
          <a:endParaRPr lang="en-US" sz="1800" kern="1200" dirty="0" smtClean="0">
            <a:latin typeface="Verdana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Reliable Internet connection</a:t>
          </a:r>
          <a:endParaRPr lang="en-US" sz="1800" kern="1200" dirty="0">
            <a:latin typeface="Verdana" pitchFamily="34" charset="0"/>
          </a:endParaRPr>
        </a:p>
      </dsp:txBody>
      <dsp:txXfrm rot="16200000">
        <a:off x="4906919" y="1021779"/>
        <a:ext cx="4800600" cy="275704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77D9AC-9BA5-47E4-B320-4375ED3AB884}">
      <dsp:nvSpPr>
        <dsp:cNvPr id="0" name=""/>
        <dsp:cNvSpPr/>
      </dsp:nvSpPr>
      <dsp:spPr>
        <a:xfrm rot="5400000">
          <a:off x="4715330" y="-1645278"/>
          <a:ext cx="816529" cy="536448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dk2">
              <a:alpha val="90000"/>
              <a:tint val="40000"/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Verdana" pitchFamily="34" charset="0"/>
            </a:rPr>
            <a:t>Android compatibility</a:t>
          </a:r>
          <a:endParaRPr lang="en-US" sz="2800" kern="1200" dirty="0">
            <a:latin typeface="Verdana" pitchFamily="34" charset="0"/>
          </a:endParaRPr>
        </a:p>
      </dsp:txBody>
      <dsp:txXfrm rot="5400000">
        <a:off x="4715330" y="-1645278"/>
        <a:ext cx="816529" cy="5364480"/>
      </dsp:txXfrm>
    </dsp:sp>
    <dsp:sp modelId="{D7B03422-6F8D-4A25-9911-333A3D9EB85E}">
      <dsp:nvSpPr>
        <dsp:cNvPr id="0" name=""/>
        <dsp:cNvSpPr/>
      </dsp:nvSpPr>
      <dsp:spPr>
        <a:xfrm>
          <a:off x="576165" y="526631"/>
          <a:ext cx="1865189" cy="10206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Verdana" pitchFamily="34" charset="0"/>
            </a:rPr>
            <a:t>1.</a:t>
          </a:r>
          <a:endParaRPr lang="en-US" sz="2800" kern="1200" dirty="0">
            <a:latin typeface="Verdana" pitchFamily="34" charset="0"/>
          </a:endParaRPr>
        </a:p>
      </dsp:txBody>
      <dsp:txXfrm>
        <a:off x="576165" y="526631"/>
        <a:ext cx="1865189" cy="1020661"/>
      </dsp:txXfrm>
    </dsp:sp>
    <dsp:sp modelId="{AE2F1089-7124-41D3-A692-D2E490DEECE3}">
      <dsp:nvSpPr>
        <dsp:cNvPr id="0" name=""/>
        <dsp:cNvSpPr/>
      </dsp:nvSpPr>
      <dsp:spPr>
        <a:xfrm rot="5400000">
          <a:off x="4715330" y="-396240"/>
          <a:ext cx="816529" cy="536448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dk2">
              <a:alpha val="90000"/>
              <a:tint val="40000"/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Verdana" pitchFamily="34" charset="0"/>
            </a:rPr>
            <a:t>Internet services required</a:t>
          </a:r>
          <a:endParaRPr lang="en-US" sz="2800" kern="1200" dirty="0">
            <a:latin typeface="Verdana" pitchFamily="34" charset="0"/>
          </a:endParaRPr>
        </a:p>
      </dsp:txBody>
      <dsp:txXfrm rot="5400000">
        <a:off x="4715330" y="-396240"/>
        <a:ext cx="816529" cy="5364480"/>
      </dsp:txXfrm>
    </dsp:sp>
    <dsp:sp modelId="{195A3358-8C27-424E-850B-2578FBA3D58C}">
      <dsp:nvSpPr>
        <dsp:cNvPr id="0" name=""/>
        <dsp:cNvSpPr/>
      </dsp:nvSpPr>
      <dsp:spPr>
        <a:xfrm>
          <a:off x="576165" y="1775669"/>
          <a:ext cx="1865189" cy="10206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Verdana" pitchFamily="34" charset="0"/>
            </a:rPr>
            <a:t>2.</a:t>
          </a:r>
          <a:endParaRPr lang="en-US" sz="2800" kern="1200" dirty="0">
            <a:latin typeface="Verdana" pitchFamily="34" charset="0"/>
          </a:endParaRPr>
        </a:p>
      </dsp:txBody>
      <dsp:txXfrm>
        <a:off x="576165" y="1775669"/>
        <a:ext cx="1865189" cy="1020661"/>
      </dsp:txXfrm>
    </dsp:sp>
    <dsp:sp modelId="{42F42E14-1587-42F7-A130-AB0D7E842B64}">
      <dsp:nvSpPr>
        <dsp:cNvPr id="0" name=""/>
        <dsp:cNvSpPr/>
      </dsp:nvSpPr>
      <dsp:spPr>
        <a:xfrm rot="5400000">
          <a:off x="4715330" y="852798"/>
          <a:ext cx="816529" cy="536448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dk2">
              <a:alpha val="90000"/>
              <a:tint val="40000"/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Verdana" pitchFamily="34" charset="0"/>
            </a:rPr>
            <a:t>One member log-in</a:t>
          </a:r>
          <a:endParaRPr lang="en-US" sz="2800" kern="1200" dirty="0">
            <a:latin typeface="Verdana" pitchFamily="34" charset="0"/>
          </a:endParaRPr>
        </a:p>
      </dsp:txBody>
      <dsp:txXfrm rot="5400000">
        <a:off x="4715330" y="852798"/>
        <a:ext cx="816529" cy="5364480"/>
      </dsp:txXfrm>
    </dsp:sp>
    <dsp:sp modelId="{3EC27DDA-9A78-4A2B-8571-9E27BDF4CF22}">
      <dsp:nvSpPr>
        <dsp:cNvPr id="0" name=""/>
        <dsp:cNvSpPr/>
      </dsp:nvSpPr>
      <dsp:spPr>
        <a:xfrm>
          <a:off x="576165" y="3024707"/>
          <a:ext cx="1865189" cy="10206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Verdana" pitchFamily="34" charset="0"/>
            </a:rPr>
            <a:t>3.</a:t>
          </a:r>
          <a:endParaRPr lang="en-US" sz="2800" kern="1200" dirty="0">
            <a:latin typeface="Verdana" pitchFamily="34" charset="0"/>
          </a:endParaRPr>
        </a:p>
      </dsp:txBody>
      <dsp:txXfrm>
        <a:off x="576165" y="3024707"/>
        <a:ext cx="1865189" cy="102066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989E59-FAB4-478E-8E41-CC99FB6E07F5}">
      <dsp:nvSpPr>
        <dsp:cNvPr id="0" name=""/>
        <dsp:cNvSpPr/>
      </dsp:nvSpPr>
      <dsp:spPr>
        <a:xfrm rot="5400000">
          <a:off x="4266759" y="-2281150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1"/>
            </a:rPr>
            <a:t>www.android.com</a:t>
          </a:r>
          <a:r>
            <a:rPr lang="en-US" sz="1800" kern="1200" smtClean="0">
              <a:latin typeface="Verdana" pitchFamily="34" charset="0"/>
            </a:rPr>
            <a:t> 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-2281150"/>
        <a:ext cx="327020" cy="4974336"/>
      </dsp:txXfrm>
    </dsp:sp>
    <dsp:sp modelId="{84861071-4795-4EFD-B31E-BE986D675FDC}">
      <dsp:nvSpPr>
        <dsp:cNvPr id="0" name=""/>
        <dsp:cNvSpPr/>
      </dsp:nvSpPr>
      <dsp:spPr>
        <a:xfrm>
          <a:off x="854962" y="23278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1.</a:t>
          </a:r>
          <a:endParaRPr lang="en-US" sz="1800" kern="1200" dirty="0">
            <a:latin typeface="Verdana" pitchFamily="34" charset="0"/>
          </a:endParaRPr>
        </a:p>
      </dsp:txBody>
      <dsp:txXfrm>
        <a:off x="854962" y="23278"/>
        <a:ext cx="1088139" cy="408775"/>
      </dsp:txXfrm>
    </dsp:sp>
    <dsp:sp modelId="{527BAF10-90FF-40B1-8B3D-9580603B84C3}">
      <dsp:nvSpPr>
        <dsp:cNvPr id="0" name=""/>
        <dsp:cNvSpPr/>
      </dsp:nvSpPr>
      <dsp:spPr>
        <a:xfrm rot="5400000">
          <a:off x="4266759" y="-1851937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2"/>
            </a:rPr>
            <a:t>www.googlehandsetalliance.com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-1851937"/>
        <a:ext cx="327020" cy="4974336"/>
      </dsp:txXfrm>
    </dsp:sp>
    <dsp:sp modelId="{EB9E8EA9-9C0F-467A-AEA4-E424C88EBE9C}">
      <dsp:nvSpPr>
        <dsp:cNvPr id="0" name=""/>
        <dsp:cNvSpPr/>
      </dsp:nvSpPr>
      <dsp:spPr>
        <a:xfrm>
          <a:off x="854962" y="452492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2.</a:t>
          </a:r>
          <a:endParaRPr lang="en-US" sz="1800" kern="1200" dirty="0">
            <a:latin typeface="Verdana" pitchFamily="34" charset="0"/>
          </a:endParaRPr>
        </a:p>
      </dsp:txBody>
      <dsp:txXfrm>
        <a:off x="854962" y="452492"/>
        <a:ext cx="1088139" cy="408775"/>
      </dsp:txXfrm>
    </dsp:sp>
    <dsp:sp modelId="{68BC5900-6D67-47BD-AEE5-DBEFAEB902B4}">
      <dsp:nvSpPr>
        <dsp:cNvPr id="0" name=""/>
        <dsp:cNvSpPr/>
      </dsp:nvSpPr>
      <dsp:spPr>
        <a:xfrm rot="5400000">
          <a:off x="4266759" y="-1422723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3"/>
            </a:rPr>
            <a:t>www.souptonuts.sourceforge.net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-1422723"/>
        <a:ext cx="327020" cy="4974336"/>
      </dsp:txXfrm>
    </dsp:sp>
    <dsp:sp modelId="{00BC6891-BC01-4303-BDEC-1577207D9E03}">
      <dsp:nvSpPr>
        <dsp:cNvPr id="0" name=""/>
        <dsp:cNvSpPr/>
      </dsp:nvSpPr>
      <dsp:spPr>
        <a:xfrm>
          <a:off x="854962" y="881705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3.</a:t>
          </a:r>
          <a:endParaRPr lang="en-US" sz="1800" kern="1200" dirty="0">
            <a:latin typeface="Verdana" pitchFamily="34" charset="0"/>
          </a:endParaRPr>
        </a:p>
      </dsp:txBody>
      <dsp:txXfrm>
        <a:off x="854962" y="881705"/>
        <a:ext cx="1088139" cy="408775"/>
      </dsp:txXfrm>
    </dsp:sp>
    <dsp:sp modelId="{5978493A-E44F-4112-8930-625F52B785EF}">
      <dsp:nvSpPr>
        <dsp:cNvPr id="0" name=""/>
        <dsp:cNvSpPr/>
      </dsp:nvSpPr>
      <dsp:spPr>
        <a:xfrm rot="5400000">
          <a:off x="4266759" y="-993509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4"/>
            </a:rPr>
            <a:t>www.sqlitebrowser.sourceforge.net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-993509"/>
        <a:ext cx="327020" cy="4974336"/>
      </dsp:txXfrm>
    </dsp:sp>
    <dsp:sp modelId="{A7E6D794-BFDB-42FB-9FA2-AADB4221C548}">
      <dsp:nvSpPr>
        <dsp:cNvPr id="0" name=""/>
        <dsp:cNvSpPr/>
      </dsp:nvSpPr>
      <dsp:spPr>
        <a:xfrm>
          <a:off x="854962" y="1310919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4.</a:t>
          </a:r>
          <a:endParaRPr lang="en-US" sz="1800" kern="1200" dirty="0">
            <a:latin typeface="Verdana" pitchFamily="34" charset="0"/>
          </a:endParaRPr>
        </a:p>
      </dsp:txBody>
      <dsp:txXfrm>
        <a:off x="854962" y="1310919"/>
        <a:ext cx="1088139" cy="408775"/>
      </dsp:txXfrm>
    </dsp:sp>
    <dsp:sp modelId="{4AFA9DF0-7939-4388-9299-B2C5145FE91B}">
      <dsp:nvSpPr>
        <dsp:cNvPr id="0" name=""/>
        <dsp:cNvSpPr/>
      </dsp:nvSpPr>
      <dsp:spPr>
        <a:xfrm rot="5400000">
          <a:off x="4266759" y="-564295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5"/>
            </a:rPr>
            <a:t>www.dev.mysql.com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-564295"/>
        <a:ext cx="327020" cy="4974336"/>
      </dsp:txXfrm>
    </dsp:sp>
    <dsp:sp modelId="{49AACB3F-5F1A-43D3-AEA4-F79AC50EF8DE}">
      <dsp:nvSpPr>
        <dsp:cNvPr id="0" name=""/>
        <dsp:cNvSpPr/>
      </dsp:nvSpPr>
      <dsp:spPr>
        <a:xfrm>
          <a:off x="854962" y="1740133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5.</a:t>
          </a:r>
          <a:endParaRPr lang="en-US" sz="1800" kern="1200" dirty="0">
            <a:latin typeface="Verdana" pitchFamily="34" charset="0"/>
          </a:endParaRPr>
        </a:p>
      </dsp:txBody>
      <dsp:txXfrm>
        <a:off x="854962" y="1740133"/>
        <a:ext cx="1088139" cy="408775"/>
      </dsp:txXfrm>
    </dsp:sp>
    <dsp:sp modelId="{16AD0A55-43C5-4726-AC64-F6C1FFD05D76}">
      <dsp:nvSpPr>
        <dsp:cNvPr id="0" name=""/>
        <dsp:cNvSpPr/>
      </dsp:nvSpPr>
      <dsp:spPr>
        <a:xfrm rot="5400000">
          <a:off x="4266759" y="-135081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6"/>
            </a:rPr>
            <a:t>www.mysql.com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-135081"/>
        <a:ext cx="327020" cy="4974336"/>
      </dsp:txXfrm>
    </dsp:sp>
    <dsp:sp modelId="{9BDE9DAF-B19F-444F-A1C3-BD549CE667FC}">
      <dsp:nvSpPr>
        <dsp:cNvPr id="0" name=""/>
        <dsp:cNvSpPr/>
      </dsp:nvSpPr>
      <dsp:spPr>
        <a:xfrm>
          <a:off x="854962" y="2169347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6.</a:t>
          </a:r>
          <a:endParaRPr lang="en-US" sz="1800" kern="1200" dirty="0">
            <a:latin typeface="Verdana" pitchFamily="34" charset="0"/>
          </a:endParaRPr>
        </a:p>
      </dsp:txBody>
      <dsp:txXfrm>
        <a:off x="854962" y="2169347"/>
        <a:ext cx="1088139" cy="408775"/>
      </dsp:txXfrm>
    </dsp:sp>
    <dsp:sp modelId="{7302FD80-7C66-45A6-929C-8A0A0BB445EB}">
      <dsp:nvSpPr>
        <dsp:cNvPr id="0" name=""/>
        <dsp:cNvSpPr/>
      </dsp:nvSpPr>
      <dsp:spPr>
        <a:xfrm rot="5400000">
          <a:off x="4266759" y="294131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7"/>
            </a:rPr>
            <a:t>www.rubyonrails.com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294131"/>
        <a:ext cx="327020" cy="4974336"/>
      </dsp:txXfrm>
    </dsp:sp>
    <dsp:sp modelId="{7318073B-A241-452E-B9AC-4A840C58D960}">
      <dsp:nvSpPr>
        <dsp:cNvPr id="0" name=""/>
        <dsp:cNvSpPr/>
      </dsp:nvSpPr>
      <dsp:spPr>
        <a:xfrm>
          <a:off x="854962" y="2598561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7.</a:t>
          </a:r>
          <a:endParaRPr lang="en-US" sz="1800" kern="1200" dirty="0">
            <a:latin typeface="Verdana" pitchFamily="34" charset="0"/>
          </a:endParaRPr>
        </a:p>
      </dsp:txBody>
      <dsp:txXfrm>
        <a:off x="854962" y="2598561"/>
        <a:ext cx="1088139" cy="408775"/>
      </dsp:txXfrm>
    </dsp:sp>
    <dsp:sp modelId="{2E9991EB-3768-4324-915A-F58EDF5C5810}">
      <dsp:nvSpPr>
        <dsp:cNvPr id="0" name=""/>
        <dsp:cNvSpPr/>
      </dsp:nvSpPr>
      <dsp:spPr>
        <a:xfrm rot="5400000">
          <a:off x="4266759" y="723345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8"/>
            </a:rPr>
            <a:t>www.guides.rubyonrails.org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723345"/>
        <a:ext cx="327020" cy="4974336"/>
      </dsp:txXfrm>
    </dsp:sp>
    <dsp:sp modelId="{D25302DE-B584-444E-89B9-8F2F763C8960}">
      <dsp:nvSpPr>
        <dsp:cNvPr id="0" name=""/>
        <dsp:cNvSpPr/>
      </dsp:nvSpPr>
      <dsp:spPr>
        <a:xfrm>
          <a:off x="854962" y="3027775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8.</a:t>
          </a:r>
          <a:endParaRPr lang="en-US" sz="1800" kern="1200" dirty="0">
            <a:latin typeface="Verdana" pitchFamily="34" charset="0"/>
          </a:endParaRPr>
        </a:p>
      </dsp:txBody>
      <dsp:txXfrm>
        <a:off x="854962" y="3027775"/>
        <a:ext cx="1088139" cy="408775"/>
      </dsp:txXfrm>
    </dsp:sp>
    <dsp:sp modelId="{3891D04A-AF7F-4635-8E0E-8E8AB45AE796}">
      <dsp:nvSpPr>
        <dsp:cNvPr id="0" name=""/>
        <dsp:cNvSpPr/>
      </dsp:nvSpPr>
      <dsp:spPr>
        <a:xfrm rot="5400000">
          <a:off x="4266759" y="1152559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9"/>
            </a:rPr>
            <a:t>www.tutorized.com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1152559"/>
        <a:ext cx="327020" cy="4974336"/>
      </dsp:txXfrm>
    </dsp:sp>
    <dsp:sp modelId="{93043D39-32E9-492A-808D-8676147363E5}">
      <dsp:nvSpPr>
        <dsp:cNvPr id="0" name=""/>
        <dsp:cNvSpPr/>
      </dsp:nvSpPr>
      <dsp:spPr>
        <a:xfrm>
          <a:off x="854962" y="3456988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9.</a:t>
          </a:r>
          <a:endParaRPr lang="en-US" sz="1800" kern="1200" dirty="0">
            <a:latin typeface="Verdana" pitchFamily="34" charset="0"/>
          </a:endParaRPr>
        </a:p>
      </dsp:txBody>
      <dsp:txXfrm>
        <a:off x="854962" y="3456988"/>
        <a:ext cx="1088139" cy="408775"/>
      </dsp:txXfrm>
    </dsp:sp>
    <dsp:sp modelId="{85E3AABC-97F6-4868-8AD7-CDE0A2D28F46}">
      <dsp:nvSpPr>
        <dsp:cNvPr id="0" name=""/>
        <dsp:cNvSpPr/>
      </dsp:nvSpPr>
      <dsp:spPr>
        <a:xfrm rot="5400000">
          <a:off x="4266759" y="1581773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10"/>
            </a:rPr>
            <a:t>www.startvbdotnet.com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1581773"/>
        <a:ext cx="327020" cy="4974336"/>
      </dsp:txXfrm>
    </dsp:sp>
    <dsp:sp modelId="{DDB9432F-D87A-4FEE-B21E-EC59F3DB03C4}">
      <dsp:nvSpPr>
        <dsp:cNvPr id="0" name=""/>
        <dsp:cNvSpPr/>
      </dsp:nvSpPr>
      <dsp:spPr>
        <a:xfrm>
          <a:off x="854962" y="3886202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10.</a:t>
          </a:r>
          <a:endParaRPr lang="en-US" sz="1800" kern="1200" dirty="0">
            <a:latin typeface="Verdana" pitchFamily="34" charset="0"/>
          </a:endParaRPr>
        </a:p>
      </dsp:txBody>
      <dsp:txXfrm>
        <a:off x="854962" y="3886202"/>
        <a:ext cx="1088139" cy="408775"/>
      </dsp:txXfrm>
    </dsp:sp>
    <dsp:sp modelId="{A81187FB-E3D3-4621-9175-6AA46ADD18AC}">
      <dsp:nvSpPr>
        <dsp:cNvPr id="0" name=""/>
        <dsp:cNvSpPr/>
      </dsp:nvSpPr>
      <dsp:spPr>
        <a:xfrm rot="5400000">
          <a:off x="4266759" y="2010987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11"/>
            </a:rPr>
            <a:t>www.aspnet.com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2010987"/>
        <a:ext cx="327020" cy="4974336"/>
      </dsp:txXfrm>
    </dsp:sp>
    <dsp:sp modelId="{80ECDCC8-94D0-4DB4-AB21-DC788B92A0AE}">
      <dsp:nvSpPr>
        <dsp:cNvPr id="0" name=""/>
        <dsp:cNvSpPr/>
      </dsp:nvSpPr>
      <dsp:spPr>
        <a:xfrm>
          <a:off x="854962" y="4293767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11.</a:t>
          </a:r>
          <a:endParaRPr lang="en-US" sz="1800" kern="1200" dirty="0">
            <a:latin typeface="Verdana" pitchFamily="34" charset="0"/>
          </a:endParaRPr>
        </a:p>
      </dsp:txBody>
      <dsp:txXfrm>
        <a:off x="854962" y="4293767"/>
        <a:ext cx="1088139" cy="408775"/>
      </dsp:txXfrm>
    </dsp:sp>
    <dsp:sp modelId="{BED17EA9-3FD6-4727-BB1B-961841417489}">
      <dsp:nvSpPr>
        <dsp:cNvPr id="0" name=""/>
        <dsp:cNvSpPr/>
      </dsp:nvSpPr>
      <dsp:spPr>
        <a:xfrm rot="5400000">
          <a:off x="4266759" y="2440201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12"/>
            </a:rPr>
            <a:t>www.en.wiki.org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2440201"/>
        <a:ext cx="327020" cy="4974336"/>
      </dsp:txXfrm>
    </dsp:sp>
    <dsp:sp modelId="{A9305622-C73B-40F2-AAF9-28DA6F3EDEB4}">
      <dsp:nvSpPr>
        <dsp:cNvPr id="0" name=""/>
        <dsp:cNvSpPr/>
      </dsp:nvSpPr>
      <dsp:spPr>
        <a:xfrm>
          <a:off x="854962" y="4722981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12.</a:t>
          </a:r>
          <a:endParaRPr lang="en-US" sz="1800" kern="1200" dirty="0">
            <a:latin typeface="Verdana" pitchFamily="34" charset="0"/>
          </a:endParaRPr>
        </a:p>
      </dsp:txBody>
      <dsp:txXfrm>
        <a:off x="854962" y="4722981"/>
        <a:ext cx="1088139" cy="408775"/>
      </dsp:txXfrm>
    </dsp:sp>
    <dsp:sp modelId="{F787260A-91C6-481C-B6B8-DB74825F85F6}">
      <dsp:nvSpPr>
        <dsp:cNvPr id="0" name=""/>
        <dsp:cNvSpPr/>
      </dsp:nvSpPr>
      <dsp:spPr>
        <a:xfrm rot="5400000">
          <a:off x="4266759" y="2869414"/>
          <a:ext cx="327020" cy="4974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  <a:hlinkClick xmlns:r="http://schemas.openxmlformats.org/officeDocument/2006/relationships" r:id="rId13"/>
            </a:rPr>
            <a:t>www.allenbrowne.com</a:t>
          </a:r>
          <a:endParaRPr lang="en-US" sz="1800" kern="1200" dirty="0">
            <a:latin typeface="Verdana" pitchFamily="34" charset="0"/>
          </a:endParaRPr>
        </a:p>
      </dsp:txBody>
      <dsp:txXfrm rot="5400000">
        <a:off x="4266759" y="2869414"/>
        <a:ext cx="327020" cy="4974336"/>
      </dsp:txXfrm>
    </dsp:sp>
    <dsp:sp modelId="{14EDA980-934F-4DA1-8AE3-7F077B8D6F21}">
      <dsp:nvSpPr>
        <dsp:cNvPr id="0" name=""/>
        <dsp:cNvSpPr/>
      </dsp:nvSpPr>
      <dsp:spPr>
        <a:xfrm>
          <a:off x="854962" y="5152195"/>
          <a:ext cx="1088139" cy="4087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13.</a:t>
          </a:r>
          <a:endParaRPr lang="en-US" sz="1800" kern="1200" dirty="0">
            <a:latin typeface="Verdana" pitchFamily="34" charset="0"/>
          </a:endParaRPr>
        </a:p>
      </dsp:txBody>
      <dsp:txXfrm>
        <a:off x="854962" y="5152195"/>
        <a:ext cx="1088139" cy="4087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18D8AC-27A5-4EEE-8EAC-598CF52011C3}">
      <dsp:nvSpPr>
        <dsp:cNvPr id="0" name=""/>
        <dsp:cNvSpPr/>
      </dsp:nvSpPr>
      <dsp:spPr>
        <a:xfrm rot="5400000">
          <a:off x="3808312" y="-1944338"/>
          <a:ext cx="1047750" cy="520233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Verdana" pitchFamily="34" charset="0"/>
            </a:rPr>
            <a:t> Manages financial accounts</a:t>
          </a:r>
          <a:endParaRPr lang="en-US" sz="2400" kern="1200" dirty="0">
            <a:latin typeface="Verdana" pitchFamily="34" charset="0"/>
          </a:endParaRPr>
        </a:p>
      </dsp:txBody>
      <dsp:txXfrm rot="5400000">
        <a:off x="3808312" y="-1944338"/>
        <a:ext cx="1047750" cy="5202332"/>
      </dsp:txXfrm>
    </dsp:sp>
    <dsp:sp modelId="{63D9DB50-549F-4C8D-8C68-2C1BDB2918FC}">
      <dsp:nvSpPr>
        <dsp:cNvPr id="0" name=""/>
        <dsp:cNvSpPr/>
      </dsp:nvSpPr>
      <dsp:spPr>
        <a:xfrm>
          <a:off x="846" y="1984"/>
          <a:ext cx="1730175" cy="130968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Verdana" pitchFamily="34" charset="0"/>
            </a:rPr>
            <a:t>1.</a:t>
          </a:r>
          <a:endParaRPr lang="en-US" sz="4000" kern="1200" dirty="0">
            <a:latin typeface="Verdana" pitchFamily="34" charset="0"/>
          </a:endParaRPr>
        </a:p>
      </dsp:txBody>
      <dsp:txXfrm>
        <a:off x="846" y="1984"/>
        <a:ext cx="1730175" cy="1309687"/>
      </dsp:txXfrm>
    </dsp:sp>
    <dsp:sp modelId="{FF4CD815-2D18-46A2-9577-381787A94922}">
      <dsp:nvSpPr>
        <dsp:cNvPr id="0" name=""/>
        <dsp:cNvSpPr/>
      </dsp:nvSpPr>
      <dsp:spPr>
        <a:xfrm rot="5400000">
          <a:off x="3808312" y="-569166"/>
          <a:ext cx="1047750" cy="520233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Verdana" pitchFamily="34" charset="0"/>
            </a:rPr>
            <a:t> View investments</a:t>
          </a:r>
          <a:endParaRPr lang="en-US" sz="2400" kern="1200" dirty="0">
            <a:latin typeface="Verdana" pitchFamily="34" charset="0"/>
          </a:endParaRPr>
        </a:p>
      </dsp:txBody>
      <dsp:txXfrm rot="5400000">
        <a:off x="3808312" y="-569166"/>
        <a:ext cx="1047750" cy="5202332"/>
      </dsp:txXfrm>
    </dsp:sp>
    <dsp:sp modelId="{8E8AE52D-10C4-4F63-8063-A6A6B2BBD57E}">
      <dsp:nvSpPr>
        <dsp:cNvPr id="0" name=""/>
        <dsp:cNvSpPr/>
      </dsp:nvSpPr>
      <dsp:spPr>
        <a:xfrm>
          <a:off x="846" y="1377156"/>
          <a:ext cx="1730175" cy="130968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Verdana" pitchFamily="34" charset="0"/>
            </a:rPr>
            <a:t>2.</a:t>
          </a:r>
          <a:endParaRPr lang="en-US" sz="4000" kern="1200" dirty="0">
            <a:latin typeface="Verdana" pitchFamily="34" charset="0"/>
          </a:endParaRPr>
        </a:p>
      </dsp:txBody>
      <dsp:txXfrm>
        <a:off x="846" y="1377156"/>
        <a:ext cx="1730175" cy="1309687"/>
      </dsp:txXfrm>
    </dsp:sp>
    <dsp:sp modelId="{E0B07F01-723D-4575-B474-79F5E654C563}">
      <dsp:nvSpPr>
        <dsp:cNvPr id="0" name=""/>
        <dsp:cNvSpPr/>
      </dsp:nvSpPr>
      <dsp:spPr>
        <a:xfrm rot="5400000">
          <a:off x="3808312" y="806005"/>
          <a:ext cx="1047750" cy="520233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Verdana" pitchFamily="34" charset="0"/>
            </a:rPr>
            <a:t> Send notifications</a:t>
          </a:r>
          <a:endParaRPr lang="en-US" sz="2400" kern="1200" dirty="0">
            <a:latin typeface="Verdana" pitchFamily="34" charset="0"/>
          </a:endParaRPr>
        </a:p>
      </dsp:txBody>
      <dsp:txXfrm rot="5400000">
        <a:off x="3808312" y="806005"/>
        <a:ext cx="1047750" cy="5202332"/>
      </dsp:txXfrm>
    </dsp:sp>
    <dsp:sp modelId="{D1F2995C-FE21-4433-8314-E65F1C943377}">
      <dsp:nvSpPr>
        <dsp:cNvPr id="0" name=""/>
        <dsp:cNvSpPr/>
      </dsp:nvSpPr>
      <dsp:spPr>
        <a:xfrm>
          <a:off x="846" y="2752328"/>
          <a:ext cx="1730175" cy="130968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Verdana" pitchFamily="34" charset="0"/>
            </a:rPr>
            <a:t>3.</a:t>
          </a:r>
          <a:endParaRPr lang="en-US" sz="4000" kern="1200" dirty="0">
            <a:latin typeface="Verdana" pitchFamily="34" charset="0"/>
          </a:endParaRPr>
        </a:p>
      </dsp:txBody>
      <dsp:txXfrm>
        <a:off x="846" y="2752328"/>
        <a:ext cx="1730175" cy="130968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7559FC-CCEE-48D4-A337-1B2FEFF42957}">
      <dsp:nvSpPr>
        <dsp:cNvPr id="0" name=""/>
        <dsp:cNvSpPr/>
      </dsp:nvSpPr>
      <dsp:spPr>
        <a:xfrm rot="16200000">
          <a:off x="-1135019" y="1136079"/>
          <a:ext cx="5029199" cy="275704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PaisaGate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Verdana" pitchFamily="34" charset="0"/>
            </a:rPr>
            <a:t>iPhone</a:t>
          </a:r>
          <a:r>
            <a:rPr lang="en-US" sz="2000" kern="1200" dirty="0" smtClean="0">
              <a:latin typeface="Verdana" pitchFamily="34" charset="0"/>
            </a:rPr>
            <a:t> web application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Verdana" pitchFamily="34" charset="0"/>
            </a:rPr>
            <a:t>2-way interactive service using SMS</a:t>
          </a:r>
          <a:endParaRPr lang="en-US" sz="2000" kern="1200" dirty="0">
            <a:latin typeface="Verdana" pitchFamily="34" charset="0"/>
          </a:endParaRPr>
        </a:p>
      </dsp:txBody>
      <dsp:txXfrm rot="16200000">
        <a:off x="-1135019" y="1136079"/>
        <a:ext cx="5029199" cy="2757041"/>
      </dsp:txXfrm>
    </dsp:sp>
    <dsp:sp modelId="{7AFFE02D-D8DF-4C82-8BAC-8B40EF063021}">
      <dsp:nvSpPr>
        <dsp:cNvPr id="0" name=""/>
        <dsp:cNvSpPr/>
      </dsp:nvSpPr>
      <dsp:spPr>
        <a:xfrm rot="16200000">
          <a:off x="1828800" y="1136079"/>
          <a:ext cx="5029199" cy="275704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Expense Sharer 1.16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Verdana" pitchFamily="34" charset="0"/>
            </a:rPr>
            <a:t>Book-keeping program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Verdana" pitchFamily="34" charset="0"/>
            </a:rPr>
            <a:t>Email the balance to the participants</a:t>
          </a:r>
          <a:endParaRPr lang="en-US" sz="2000" kern="1200" dirty="0">
            <a:latin typeface="Verdana" pitchFamily="34" charset="0"/>
          </a:endParaRPr>
        </a:p>
      </dsp:txBody>
      <dsp:txXfrm rot="16200000">
        <a:off x="1828800" y="1136079"/>
        <a:ext cx="5029199" cy="2757041"/>
      </dsp:txXfrm>
    </dsp:sp>
    <dsp:sp modelId="{D499F2F9-9334-4C05-AD16-DC634EE6C676}">
      <dsp:nvSpPr>
        <dsp:cNvPr id="0" name=""/>
        <dsp:cNvSpPr/>
      </dsp:nvSpPr>
      <dsp:spPr>
        <a:xfrm rot="16200000">
          <a:off x="4792619" y="1136079"/>
          <a:ext cx="5029199" cy="275704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Mobile Cashbook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Verdana" pitchFamily="34" charset="0"/>
            </a:rPr>
            <a:t>Android application</a:t>
          </a:r>
          <a:endParaRPr lang="en-US" sz="2000" kern="1200" dirty="0"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Verdana" pitchFamily="34" charset="0"/>
            </a:rPr>
            <a:t>Tracking incomes, daily expenses and monthly balance sheet</a:t>
          </a:r>
          <a:endParaRPr lang="en-US" sz="2000" kern="1200" dirty="0">
            <a:latin typeface="Verdana" pitchFamily="34" charset="0"/>
          </a:endParaRPr>
        </a:p>
      </dsp:txBody>
      <dsp:txXfrm rot="16200000">
        <a:off x="4792619" y="1136079"/>
        <a:ext cx="5029199" cy="275704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33D303-1B24-42D8-A6C5-76FD0496162C}">
      <dsp:nvSpPr>
        <dsp:cNvPr id="0" name=""/>
        <dsp:cNvSpPr/>
      </dsp:nvSpPr>
      <dsp:spPr>
        <a:xfrm rot="5400000">
          <a:off x="4945755" y="-2620189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 Maintaining expenses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-2620189"/>
        <a:ext cx="489101" cy="5852160"/>
      </dsp:txXfrm>
    </dsp:sp>
    <dsp:sp modelId="{624CF7E5-1A92-4BB8-BD87-1F4336F1AEA6}">
      <dsp:nvSpPr>
        <dsp:cNvPr id="0" name=""/>
        <dsp:cNvSpPr/>
      </dsp:nvSpPr>
      <dsp:spPr>
        <a:xfrm>
          <a:off x="1027613" y="202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1.</a:t>
          </a:r>
          <a:endParaRPr lang="en-US" sz="1800" kern="1200" dirty="0">
            <a:latin typeface="Verdana" pitchFamily="34" charset="0"/>
          </a:endParaRPr>
        </a:p>
      </dsp:txBody>
      <dsp:txXfrm>
        <a:off x="1027613" y="202"/>
        <a:ext cx="1236612" cy="611376"/>
      </dsp:txXfrm>
    </dsp:sp>
    <dsp:sp modelId="{1F53AEA2-3887-4B18-8848-BB9B6B606DB8}">
      <dsp:nvSpPr>
        <dsp:cNvPr id="0" name=""/>
        <dsp:cNvSpPr/>
      </dsp:nvSpPr>
      <dsp:spPr>
        <a:xfrm rot="5400000">
          <a:off x="4945755" y="-1978243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 Provides integration with Facebook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-1978243"/>
        <a:ext cx="489101" cy="5852160"/>
      </dsp:txXfrm>
    </dsp:sp>
    <dsp:sp modelId="{49C761C4-5694-44AE-9DAA-25613921C0A4}">
      <dsp:nvSpPr>
        <dsp:cNvPr id="0" name=""/>
        <dsp:cNvSpPr/>
      </dsp:nvSpPr>
      <dsp:spPr>
        <a:xfrm>
          <a:off x="1027613" y="642148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2.</a:t>
          </a:r>
          <a:endParaRPr lang="en-US" sz="1800" kern="1200" dirty="0">
            <a:latin typeface="Verdana" pitchFamily="34" charset="0"/>
          </a:endParaRPr>
        </a:p>
      </dsp:txBody>
      <dsp:txXfrm>
        <a:off x="1027613" y="642148"/>
        <a:ext cx="1236612" cy="611376"/>
      </dsp:txXfrm>
    </dsp:sp>
    <dsp:sp modelId="{5982AE35-BCF0-496D-B7A4-2AB17805908A}">
      <dsp:nvSpPr>
        <dsp:cNvPr id="0" name=""/>
        <dsp:cNvSpPr/>
      </dsp:nvSpPr>
      <dsp:spPr>
        <a:xfrm rot="5400000">
          <a:off x="4945755" y="-1336298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 Creating events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-1336298"/>
        <a:ext cx="489101" cy="5852160"/>
      </dsp:txXfrm>
    </dsp:sp>
    <dsp:sp modelId="{B2A02E3B-FFD1-40C1-8E3D-076C052B2C7E}">
      <dsp:nvSpPr>
        <dsp:cNvPr id="0" name=""/>
        <dsp:cNvSpPr/>
      </dsp:nvSpPr>
      <dsp:spPr>
        <a:xfrm>
          <a:off x="1027613" y="1284093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3.</a:t>
          </a:r>
          <a:endParaRPr lang="en-US" sz="1800" kern="1200" dirty="0">
            <a:latin typeface="Verdana" pitchFamily="34" charset="0"/>
          </a:endParaRPr>
        </a:p>
      </dsp:txBody>
      <dsp:txXfrm>
        <a:off x="1027613" y="1284093"/>
        <a:ext cx="1236612" cy="611376"/>
      </dsp:txXfrm>
    </dsp:sp>
    <dsp:sp modelId="{6AF03789-0248-415D-8AAC-3FB12508E3B3}">
      <dsp:nvSpPr>
        <dsp:cNvPr id="0" name=""/>
        <dsp:cNvSpPr/>
      </dsp:nvSpPr>
      <dsp:spPr>
        <a:xfrm rot="5400000">
          <a:off x="4945755" y="-694352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Verdana" pitchFamily="34" charset="0"/>
            </a:rPr>
            <a:t>Adding new member manually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-694352"/>
        <a:ext cx="489101" cy="5852160"/>
      </dsp:txXfrm>
    </dsp:sp>
    <dsp:sp modelId="{F0953AAD-69B9-45FF-BB89-C9E44E9B9504}">
      <dsp:nvSpPr>
        <dsp:cNvPr id="0" name=""/>
        <dsp:cNvSpPr/>
      </dsp:nvSpPr>
      <dsp:spPr>
        <a:xfrm>
          <a:off x="1027613" y="1926038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4.</a:t>
          </a:r>
          <a:endParaRPr lang="en-US" sz="1800" kern="1200" dirty="0">
            <a:latin typeface="Verdana" pitchFamily="34" charset="0"/>
          </a:endParaRPr>
        </a:p>
      </dsp:txBody>
      <dsp:txXfrm>
        <a:off x="1027613" y="1926038"/>
        <a:ext cx="1236612" cy="611376"/>
      </dsp:txXfrm>
    </dsp:sp>
    <dsp:sp modelId="{238D5DCE-8EA7-4761-87E0-3047B03105F2}">
      <dsp:nvSpPr>
        <dsp:cNvPr id="0" name=""/>
        <dsp:cNvSpPr/>
      </dsp:nvSpPr>
      <dsp:spPr>
        <a:xfrm rot="5400000">
          <a:off x="4945755" y="-52407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Sending notifications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-52407"/>
        <a:ext cx="489101" cy="5852160"/>
      </dsp:txXfrm>
    </dsp:sp>
    <dsp:sp modelId="{EAA3BF46-B9A7-4C15-A82B-F3D8E04AD105}">
      <dsp:nvSpPr>
        <dsp:cNvPr id="0" name=""/>
        <dsp:cNvSpPr/>
      </dsp:nvSpPr>
      <dsp:spPr>
        <a:xfrm>
          <a:off x="1027613" y="2567984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Verdana" pitchFamily="34" charset="0"/>
            </a:rPr>
            <a:t>5.</a:t>
          </a:r>
          <a:endParaRPr lang="en-US" sz="1800" kern="1200" dirty="0">
            <a:latin typeface="Verdana" pitchFamily="34" charset="0"/>
          </a:endParaRPr>
        </a:p>
      </dsp:txBody>
      <dsp:txXfrm>
        <a:off x="1027613" y="2567984"/>
        <a:ext cx="1236612" cy="611376"/>
      </dsp:txXfrm>
    </dsp:sp>
    <dsp:sp modelId="{EC126A01-12F5-4A1A-B8DE-759F1BB56373}">
      <dsp:nvSpPr>
        <dsp:cNvPr id="0" name=""/>
        <dsp:cNvSpPr/>
      </dsp:nvSpPr>
      <dsp:spPr>
        <a:xfrm rot="5400000">
          <a:off x="4945755" y="589538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“Who owes how much and to whom?”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589538"/>
        <a:ext cx="489101" cy="5852160"/>
      </dsp:txXfrm>
    </dsp:sp>
    <dsp:sp modelId="{FE664B91-59AF-4952-88AC-4BBDBF51AE6F}">
      <dsp:nvSpPr>
        <dsp:cNvPr id="0" name=""/>
        <dsp:cNvSpPr/>
      </dsp:nvSpPr>
      <dsp:spPr>
        <a:xfrm>
          <a:off x="1027613" y="3209929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6.</a:t>
          </a:r>
          <a:endParaRPr lang="en-US" sz="1800" kern="1200" dirty="0">
            <a:latin typeface="Verdana" pitchFamily="34" charset="0"/>
          </a:endParaRPr>
        </a:p>
      </dsp:txBody>
      <dsp:txXfrm>
        <a:off x="1027613" y="3209929"/>
        <a:ext cx="1236612" cy="611376"/>
      </dsp:txXfrm>
    </dsp:sp>
    <dsp:sp modelId="{9814CABA-7CC5-4C20-886C-55BBBACBA756}">
      <dsp:nvSpPr>
        <dsp:cNvPr id="0" name=""/>
        <dsp:cNvSpPr/>
      </dsp:nvSpPr>
      <dsp:spPr>
        <a:xfrm rot="5400000">
          <a:off x="4945755" y="1231483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Clearing dues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1231483"/>
        <a:ext cx="489101" cy="5852160"/>
      </dsp:txXfrm>
    </dsp:sp>
    <dsp:sp modelId="{D0B1ED49-5D57-4260-8D2E-55E4F7B1260A}">
      <dsp:nvSpPr>
        <dsp:cNvPr id="0" name=""/>
        <dsp:cNvSpPr/>
      </dsp:nvSpPr>
      <dsp:spPr>
        <a:xfrm>
          <a:off x="1027613" y="3851875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7.</a:t>
          </a:r>
          <a:endParaRPr lang="en-US" sz="1800" kern="1200" dirty="0">
            <a:latin typeface="Verdana" pitchFamily="34" charset="0"/>
          </a:endParaRPr>
        </a:p>
      </dsp:txBody>
      <dsp:txXfrm>
        <a:off x="1027613" y="3851875"/>
        <a:ext cx="1236612" cy="611376"/>
      </dsp:txXfrm>
    </dsp:sp>
    <dsp:sp modelId="{6C98627C-2791-4461-8F3D-050C0C60A463}">
      <dsp:nvSpPr>
        <dsp:cNvPr id="0" name=""/>
        <dsp:cNvSpPr/>
      </dsp:nvSpPr>
      <dsp:spPr>
        <a:xfrm rot="5400000">
          <a:off x="4945755" y="1873429"/>
          <a:ext cx="489101" cy="585216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dk2">
              <a:alpha val="90000"/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Verdana" pitchFamily="34" charset="0"/>
            </a:rPr>
            <a:t>Archiving file if all dues paid</a:t>
          </a:r>
          <a:endParaRPr lang="en-US" sz="1800" kern="1200" dirty="0">
            <a:latin typeface="Verdana" pitchFamily="34" charset="0"/>
          </a:endParaRPr>
        </a:p>
      </dsp:txBody>
      <dsp:txXfrm rot="5400000">
        <a:off x="4945755" y="1873429"/>
        <a:ext cx="489101" cy="5852160"/>
      </dsp:txXfrm>
    </dsp:sp>
    <dsp:sp modelId="{AE837306-B076-470C-A50C-86417EEBF5C0}">
      <dsp:nvSpPr>
        <dsp:cNvPr id="0" name=""/>
        <dsp:cNvSpPr/>
      </dsp:nvSpPr>
      <dsp:spPr>
        <a:xfrm>
          <a:off x="1027613" y="4493820"/>
          <a:ext cx="1236612" cy="611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Verdana" pitchFamily="34" charset="0"/>
            </a:rPr>
            <a:t>8.</a:t>
          </a:r>
          <a:endParaRPr lang="en-US" sz="1800" kern="1200" dirty="0">
            <a:latin typeface="Verdana" pitchFamily="34" charset="0"/>
          </a:endParaRPr>
        </a:p>
      </dsp:txBody>
      <dsp:txXfrm>
        <a:off x="1027613" y="4493820"/>
        <a:ext cx="1236612" cy="61137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0FD1E5-2113-4A31-A246-809A9BEBE51B}">
      <dsp:nvSpPr>
        <dsp:cNvPr id="0" name=""/>
        <dsp:cNvSpPr/>
      </dsp:nvSpPr>
      <dsp:spPr>
        <a:xfrm rot="16200000">
          <a:off x="-930622" y="931664"/>
          <a:ext cx="4572000" cy="270867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u="none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ANDROID</a:t>
          </a:r>
          <a:endParaRPr lang="en-US" sz="1800" b="1" i="0" u="none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smtClean="0">
              <a:solidFill>
                <a:schemeClr val="tx1"/>
              </a:solidFill>
              <a:latin typeface="Verdana" pitchFamily="34" charset="0"/>
            </a:rPr>
            <a:t>Software Stack:- OS, Middleware, Key applications</a:t>
          </a:r>
          <a:endParaRPr lang="en-US" sz="2000" u="none" kern="1200" dirty="0">
            <a:solidFill>
              <a:schemeClr val="tx1"/>
            </a:solidFill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smtClean="0">
              <a:solidFill>
                <a:schemeClr val="tx1"/>
              </a:solidFill>
              <a:latin typeface="Verdana" pitchFamily="34" charset="0"/>
            </a:rPr>
            <a:t>Provides tools and APIs (Java)</a:t>
          </a:r>
          <a:endParaRPr lang="en-US" sz="2000" u="none" kern="1200" dirty="0">
            <a:solidFill>
              <a:schemeClr val="tx1"/>
            </a:solidFill>
            <a:latin typeface="Verdana" pitchFamily="34" charset="0"/>
          </a:endParaRPr>
        </a:p>
      </dsp:txBody>
      <dsp:txXfrm rot="16200000">
        <a:off x="-930622" y="931664"/>
        <a:ext cx="4572000" cy="2708671"/>
      </dsp:txXfrm>
    </dsp:sp>
    <dsp:sp modelId="{9422AD46-8BF5-4179-89F2-323F638B67E2}">
      <dsp:nvSpPr>
        <dsp:cNvPr id="0" name=""/>
        <dsp:cNvSpPr/>
      </dsp:nvSpPr>
      <dsp:spPr>
        <a:xfrm rot="16200000">
          <a:off x="1981200" y="931664"/>
          <a:ext cx="4572000" cy="270867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none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SQLite</a:t>
          </a:r>
          <a:endParaRPr lang="en-US" sz="1800" b="1" u="none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smtClean="0">
              <a:solidFill>
                <a:schemeClr val="tx1"/>
              </a:solidFill>
              <a:latin typeface="Verdana" pitchFamily="34" charset="0"/>
            </a:rPr>
            <a:t>Open Source Library</a:t>
          </a:r>
          <a:endParaRPr lang="en-US" sz="2000" u="none" kern="1200" dirty="0">
            <a:solidFill>
              <a:schemeClr val="tx1"/>
            </a:solidFill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smtClean="0">
              <a:solidFill>
                <a:schemeClr val="tx1"/>
              </a:solidFill>
              <a:latin typeface="Verdana" pitchFamily="34" charset="0"/>
            </a:rPr>
            <a:t>Implements  transactional SQL database engine</a:t>
          </a:r>
          <a:endParaRPr lang="en-US" sz="2000" u="none" kern="1200" dirty="0">
            <a:solidFill>
              <a:schemeClr val="tx1"/>
            </a:solidFill>
            <a:latin typeface="Verdana" pitchFamily="34" charset="0"/>
          </a:endParaRPr>
        </a:p>
      </dsp:txBody>
      <dsp:txXfrm rot="16200000">
        <a:off x="1981200" y="931664"/>
        <a:ext cx="4572000" cy="2708671"/>
      </dsp:txXfrm>
    </dsp:sp>
    <dsp:sp modelId="{B4B1C14E-330C-4451-8E1D-41FBD069D44C}">
      <dsp:nvSpPr>
        <dsp:cNvPr id="0" name=""/>
        <dsp:cNvSpPr/>
      </dsp:nvSpPr>
      <dsp:spPr>
        <a:xfrm rot="16200000">
          <a:off x="4893022" y="931664"/>
          <a:ext cx="4572000" cy="270867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none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rPr>
            <a:t>RUBY ON RAILS</a:t>
          </a:r>
          <a:endParaRPr lang="en-US" sz="2800" b="1" u="none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smtClean="0">
              <a:solidFill>
                <a:schemeClr val="tx1"/>
              </a:solidFill>
              <a:latin typeface="Verdana" pitchFamily="34" charset="0"/>
            </a:rPr>
            <a:t>Object-oriented programming language</a:t>
          </a:r>
          <a:endParaRPr lang="en-US" sz="2000" u="none" kern="1200" dirty="0">
            <a:solidFill>
              <a:schemeClr val="tx1"/>
            </a:solidFill>
            <a:latin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none" kern="1200" dirty="0" smtClean="0">
              <a:solidFill>
                <a:schemeClr val="tx1"/>
              </a:solidFill>
              <a:latin typeface="Verdana" pitchFamily="34" charset="0"/>
            </a:rPr>
            <a:t>Open Source Web framework</a:t>
          </a:r>
          <a:endParaRPr lang="en-US" sz="2000" u="none" kern="1200" dirty="0">
            <a:solidFill>
              <a:schemeClr val="tx1"/>
            </a:solidFill>
            <a:latin typeface="Verdana" pitchFamily="34" charset="0"/>
          </a:endParaRPr>
        </a:p>
      </dsp:txBody>
      <dsp:txXfrm rot="16200000">
        <a:off x="4893022" y="931664"/>
        <a:ext cx="4572000" cy="270867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44557D-6F5E-4449-AAB3-6AD48DEC3343}">
      <dsp:nvSpPr>
        <dsp:cNvPr id="0" name=""/>
        <dsp:cNvSpPr/>
      </dsp:nvSpPr>
      <dsp:spPr>
        <a:xfrm>
          <a:off x="0" y="27519"/>
          <a:ext cx="7924800" cy="8985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Totally open API</a:t>
          </a:r>
          <a:endParaRPr lang="en-US" sz="2000" kern="1200" dirty="0">
            <a:latin typeface="Verdana" pitchFamily="34" charset="0"/>
          </a:endParaRPr>
        </a:p>
      </dsp:txBody>
      <dsp:txXfrm>
        <a:off x="0" y="27519"/>
        <a:ext cx="7924800" cy="898560"/>
      </dsp:txXfrm>
    </dsp:sp>
    <dsp:sp modelId="{61CE83F4-4C51-4419-970B-590EEFCCF11D}">
      <dsp:nvSpPr>
        <dsp:cNvPr id="0" name=""/>
        <dsp:cNvSpPr/>
      </dsp:nvSpPr>
      <dsp:spPr>
        <a:xfrm>
          <a:off x="0" y="1064319"/>
          <a:ext cx="7924800" cy="8985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Device and network-independent software platform</a:t>
          </a:r>
          <a:endParaRPr lang="en-US" sz="2000" kern="1200" dirty="0">
            <a:latin typeface="Verdana" pitchFamily="34" charset="0"/>
          </a:endParaRPr>
        </a:p>
      </dsp:txBody>
      <dsp:txXfrm>
        <a:off x="0" y="1064319"/>
        <a:ext cx="7924800" cy="898560"/>
      </dsp:txXfrm>
    </dsp:sp>
    <dsp:sp modelId="{C21A4E9A-9832-4943-80ED-77AEE2B5302D}">
      <dsp:nvSpPr>
        <dsp:cNvPr id="0" name=""/>
        <dsp:cNvSpPr/>
      </dsp:nvSpPr>
      <dsp:spPr>
        <a:xfrm>
          <a:off x="0" y="2101120"/>
          <a:ext cx="7924800" cy="8985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True multi-tasking OS based on Linux kernel</a:t>
          </a:r>
          <a:endParaRPr lang="en-US" sz="2000" kern="1200" dirty="0">
            <a:latin typeface="Verdana" pitchFamily="34" charset="0"/>
          </a:endParaRPr>
        </a:p>
      </dsp:txBody>
      <dsp:txXfrm>
        <a:off x="0" y="2101120"/>
        <a:ext cx="7924800" cy="898560"/>
      </dsp:txXfrm>
    </dsp:sp>
    <dsp:sp modelId="{DC0CA738-5579-42AC-B21D-1D144BF3FB39}">
      <dsp:nvSpPr>
        <dsp:cNvPr id="0" name=""/>
        <dsp:cNvSpPr/>
      </dsp:nvSpPr>
      <dsp:spPr>
        <a:xfrm>
          <a:off x="0" y="3137920"/>
          <a:ext cx="7924800" cy="8985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Android OS is updated often!</a:t>
          </a:r>
          <a:endParaRPr lang="en-US" sz="2000" kern="1200" dirty="0">
            <a:latin typeface="Verdana" pitchFamily="34" charset="0"/>
          </a:endParaRPr>
        </a:p>
      </dsp:txBody>
      <dsp:txXfrm>
        <a:off x="0" y="3137920"/>
        <a:ext cx="7924800" cy="89856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138D5E-78BE-4ADF-9FED-67DCA1B34998}">
      <dsp:nvSpPr>
        <dsp:cNvPr id="0" name=""/>
        <dsp:cNvSpPr/>
      </dsp:nvSpPr>
      <dsp:spPr>
        <a:xfrm>
          <a:off x="0" y="2117"/>
          <a:ext cx="7924800" cy="7906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Very high speed for low to medium traffic websites</a:t>
          </a:r>
          <a:endParaRPr lang="en-US" sz="2000" kern="1200" dirty="0">
            <a:latin typeface="Verdana" pitchFamily="34" charset="0"/>
          </a:endParaRPr>
        </a:p>
      </dsp:txBody>
      <dsp:txXfrm>
        <a:off x="0" y="2117"/>
        <a:ext cx="7924800" cy="790627"/>
      </dsp:txXfrm>
    </dsp:sp>
    <dsp:sp modelId="{6CE4BE93-EF23-49DA-8CEB-1A102AA9C55A}">
      <dsp:nvSpPr>
        <dsp:cNvPr id="0" name=""/>
        <dsp:cNvSpPr/>
      </dsp:nvSpPr>
      <dsp:spPr>
        <a:xfrm>
          <a:off x="0" y="838824"/>
          <a:ext cx="7924800" cy="7906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Little or no administration required</a:t>
          </a:r>
          <a:endParaRPr lang="en-US" sz="2000" kern="1200" dirty="0">
            <a:latin typeface="Verdana" pitchFamily="34" charset="0"/>
          </a:endParaRPr>
        </a:p>
      </dsp:txBody>
      <dsp:txXfrm>
        <a:off x="0" y="838824"/>
        <a:ext cx="7924800" cy="790627"/>
      </dsp:txXfrm>
    </dsp:sp>
    <dsp:sp modelId="{B6395937-D545-48B6-B686-650288DB7946}">
      <dsp:nvSpPr>
        <dsp:cNvPr id="0" name=""/>
        <dsp:cNvSpPr/>
      </dsp:nvSpPr>
      <dsp:spPr>
        <a:xfrm>
          <a:off x="0" y="1675532"/>
          <a:ext cx="7924800" cy="7906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Embedded database in downloadable consumer application</a:t>
          </a:r>
          <a:endParaRPr lang="en-US" sz="2000" kern="1200" dirty="0">
            <a:latin typeface="Verdana" pitchFamily="34" charset="0"/>
          </a:endParaRPr>
        </a:p>
      </dsp:txBody>
      <dsp:txXfrm>
        <a:off x="0" y="1675532"/>
        <a:ext cx="7924800" cy="790627"/>
      </dsp:txXfrm>
    </dsp:sp>
    <dsp:sp modelId="{C8C5CA33-CEAB-4709-AC28-292E49FD305D}">
      <dsp:nvSpPr>
        <dsp:cNvPr id="0" name=""/>
        <dsp:cNvSpPr/>
      </dsp:nvSpPr>
      <dsp:spPr>
        <a:xfrm>
          <a:off x="0" y="2512240"/>
          <a:ext cx="7924800" cy="7906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Application File format – unlimited undo-redo implementation</a:t>
          </a:r>
          <a:endParaRPr lang="en-US" sz="2000" kern="1200" dirty="0">
            <a:latin typeface="Verdana" pitchFamily="34" charset="0"/>
          </a:endParaRPr>
        </a:p>
      </dsp:txBody>
      <dsp:txXfrm>
        <a:off x="0" y="2512240"/>
        <a:ext cx="7924800" cy="790627"/>
      </dsp:txXfrm>
    </dsp:sp>
    <dsp:sp modelId="{BA512AB6-08B6-44FD-8820-02851A9E88DC}">
      <dsp:nvSpPr>
        <dsp:cNvPr id="0" name=""/>
        <dsp:cNvSpPr/>
      </dsp:nvSpPr>
      <dsp:spPr>
        <a:xfrm>
          <a:off x="0" y="3348947"/>
          <a:ext cx="7924800" cy="7906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Replacement for ad-hoc disk files</a:t>
          </a:r>
          <a:endParaRPr lang="en-US" sz="2000" kern="1200" dirty="0">
            <a:latin typeface="Verdana" pitchFamily="34" charset="0"/>
          </a:endParaRPr>
        </a:p>
      </dsp:txBody>
      <dsp:txXfrm>
        <a:off x="0" y="3348947"/>
        <a:ext cx="7924800" cy="790627"/>
      </dsp:txXfrm>
    </dsp:sp>
    <dsp:sp modelId="{EDE8B322-8575-43A8-87FF-2D7B40E34E36}">
      <dsp:nvSpPr>
        <dsp:cNvPr id="0" name=""/>
        <dsp:cNvSpPr/>
      </dsp:nvSpPr>
      <dsp:spPr>
        <a:xfrm>
          <a:off x="0" y="4185655"/>
          <a:ext cx="7924800" cy="79062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itchFamily="34" charset="0"/>
            </a:rPr>
            <a:t>Internal and temporary databases</a:t>
          </a:r>
          <a:endParaRPr lang="en-US" sz="2000" kern="1200" dirty="0">
            <a:latin typeface="Verdana" pitchFamily="34" charset="0"/>
          </a:endParaRPr>
        </a:p>
      </dsp:txBody>
      <dsp:txXfrm>
        <a:off x="0" y="4185655"/>
        <a:ext cx="7924800" cy="79062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850CDF-FEEE-487F-91A7-F2F565DEB19E}">
      <dsp:nvSpPr>
        <dsp:cNvPr id="0" name=""/>
        <dsp:cNvSpPr/>
      </dsp:nvSpPr>
      <dsp:spPr>
        <a:xfrm>
          <a:off x="152400" y="1220"/>
          <a:ext cx="7619999" cy="710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Verdana" pitchFamily="34" charset="0"/>
            </a:rPr>
            <a:t>Out of the Box architecture</a:t>
          </a:r>
          <a:endParaRPr lang="en-US" sz="2300" kern="1200" dirty="0">
            <a:latin typeface="Verdana" pitchFamily="34" charset="0"/>
          </a:endParaRPr>
        </a:p>
      </dsp:txBody>
      <dsp:txXfrm>
        <a:off x="152400" y="1220"/>
        <a:ext cx="7619999" cy="710809"/>
      </dsp:txXfrm>
    </dsp:sp>
    <dsp:sp modelId="{A66C6C3A-2AF3-4ADB-BCB7-BE26D495C4B3}">
      <dsp:nvSpPr>
        <dsp:cNvPr id="0" name=""/>
        <dsp:cNvSpPr/>
      </dsp:nvSpPr>
      <dsp:spPr>
        <a:xfrm>
          <a:off x="152400" y="747570"/>
          <a:ext cx="7619999" cy="710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Verdana" pitchFamily="34" charset="0"/>
            </a:rPr>
            <a:t>Convention over Configuration</a:t>
          </a:r>
          <a:endParaRPr lang="en-US" sz="2200" kern="1200" dirty="0">
            <a:latin typeface="Verdana" pitchFamily="34" charset="0"/>
          </a:endParaRPr>
        </a:p>
      </dsp:txBody>
      <dsp:txXfrm>
        <a:off x="152400" y="747570"/>
        <a:ext cx="7619999" cy="710809"/>
      </dsp:txXfrm>
    </dsp:sp>
    <dsp:sp modelId="{87D3CCB3-5D81-4A28-A5BA-DB9CDE5A794C}">
      <dsp:nvSpPr>
        <dsp:cNvPr id="0" name=""/>
        <dsp:cNvSpPr/>
      </dsp:nvSpPr>
      <dsp:spPr>
        <a:xfrm>
          <a:off x="152400" y="1493920"/>
          <a:ext cx="7619999" cy="710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Verdana" pitchFamily="34" charset="0"/>
            </a:rPr>
            <a:t>Object-oriented language, Mix-in modules</a:t>
          </a:r>
          <a:endParaRPr lang="en-US" sz="2200" kern="1200" dirty="0">
            <a:latin typeface="Verdana" pitchFamily="34" charset="0"/>
          </a:endParaRPr>
        </a:p>
      </dsp:txBody>
      <dsp:txXfrm>
        <a:off x="152400" y="1493920"/>
        <a:ext cx="7619999" cy="710809"/>
      </dsp:txXfrm>
    </dsp:sp>
    <dsp:sp modelId="{CBC9161C-C15A-47C9-8F5D-9BC773AAC431}">
      <dsp:nvSpPr>
        <dsp:cNvPr id="0" name=""/>
        <dsp:cNvSpPr/>
      </dsp:nvSpPr>
      <dsp:spPr>
        <a:xfrm>
          <a:off x="152400" y="2240270"/>
          <a:ext cx="7619999" cy="710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Verdana" pitchFamily="34" charset="0"/>
            </a:rPr>
            <a:t>Dynamic nature</a:t>
          </a:r>
          <a:endParaRPr lang="en-US" sz="2200" kern="1200" dirty="0">
            <a:latin typeface="Verdana" pitchFamily="34" charset="0"/>
          </a:endParaRPr>
        </a:p>
      </dsp:txBody>
      <dsp:txXfrm>
        <a:off x="152400" y="2240270"/>
        <a:ext cx="7619999" cy="710809"/>
      </dsp:txXfrm>
    </dsp:sp>
    <dsp:sp modelId="{A66B553D-E97E-45C5-9300-D748C588201C}">
      <dsp:nvSpPr>
        <dsp:cNvPr id="0" name=""/>
        <dsp:cNvSpPr/>
      </dsp:nvSpPr>
      <dsp:spPr>
        <a:xfrm>
          <a:off x="152400" y="2986620"/>
          <a:ext cx="7619999" cy="710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Verdana" pitchFamily="34" charset="0"/>
            </a:rPr>
            <a:t>Object relationship mapping tool: ActiveRecord</a:t>
          </a:r>
          <a:endParaRPr lang="en-US" sz="2100" kern="1200" dirty="0">
            <a:latin typeface="Verdana" pitchFamily="34" charset="0"/>
          </a:endParaRPr>
        </a:p>
      </dsp:txBody>
      <dsp:txXfrm>
        <a:off x="152400" y="2986620"/>
        <a:ext cx="7619999" cy="710809"/>
      </dsp:txXfrm>
    </dsp:sp>
    <dsp:sp modelId="{709E8353-72C5-4014-9409-81435F83C718}">
      <dsp:nvSpPr>
        <dsp:cNvPr id="0" name=""/>
        <dsp:cNvSpPr/>
      </dsp:nvSpPr>
      <dsp:spPr>
        <a:xfrm>
          <a:off x="152400" y="3732969"/>
          <a:ext cx="7619999" cy="710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Verdana" pitchFamily="34" charset="0"/>
            </a:rPr>
            <a:t>Email integration</a:t>
          </a:r>
          <a:endParaRPr lang="en-US" sz="2100" kern="1200" dirty="0">
            <a:latin typeface="Verdana" pitchFamily="34" charset="0"/>
          </a:endParaRPr>
        </a:p>
      </dsp:txBody>
      <dsp:txXfrm>
        <a:off x="152400" y="3732969"/>
        <a:ext cx="7619999" cy="71080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281324-927F-4975-8476-DB889C8241AA}">
      <dsp:nvSpPr>
        <dsp:cNvPr id="0" name=""/>
        <dsp:cNvSpPr/>
      </dsp:nvSpPr>
      <dsp:spPr>
        <a:xfrm>
          <a:off x="594359" y="0"/>
          <a:ext cx="6736080" cy="4445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dk2">
              <a:tint val="4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dk2">
              <a:tint val="40000"/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91D60B-A141-4139-A6B2-66AEE431F4C6}">
      <dsp:nvSpPr>
        <dsp:cNvPr id="0" name=""/>
        <dsp:cNvSpPr/>
      </dsp:nvSpPr>
      <dsp:spPr>
        <a:xfrm>
          <a:off x="2321" y="1333500"/>
          <a:ext cx="1397674" cy="177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latin typeface="Verdana" pitchFamily="34" charset="0"/>
            </a:rPr>
            <a:t>Login</a:t>
          </a:r>
          <a:endParaRPr lang="en-US" sz="1800" b="0" kern="1200" dirty="0">
            <a:latin typeface="Verdana" pitchFamily="34" charset="0"/>
          </a:endParaRPr>
        </a:p>
      </dsp:txBody>
      <dsp:txXfrm>
        <a:off x="2321" y="1333500"/>
        <a:ext cx="1397674" cy="1778000"/>
      </dsp:txXfrm>
    </dsp:sp>
    <dsp:sp modelId="{FF81F6E9-A168-4138-8D2A-FC6D89FFFF88}">
      <dsp:nvSpPr>
        <dsp:cNvPr id="0" name=""/>
        <dsp:cNvSpPr/>
      </dsp:nvSpPr>
      <dsp:spPr>
        <a:xfrm>
          <a:off x="1632942" y="1333500"/>
          <a:ext cx="1397674" cy="177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latin typeface="Verdana" pitchFamily="34" charset="0"/>
            </a:rPr>
            <a:t>Group Creation</a:t>
          </a:r>
          <a:endParaRPr lang="en-US" sz="1800" b="0" kern="1200" dirty="0">
            <a:latin typeface="Verdana" pitchFamily="34" charset="0"/>
          </a:endParaRPr>
        </a:p>
      </dsp:txBody>
      <dsp:txXfrm>
        <a:off x="1632942" y="1333500"/>
        <a:ext cx="1397674" cy="1778000"/>
      </dsp:txXfrm>
    </dsp:sp>
    <dsp:sp modelId="{94C09008-2F2E-4318-A360-E5B6C39B74F9}">
      <dsp:nvSpPr>
        <dsp:cNvPr id="0" name=""/>
        <dsp:cNvSpPr/>
      </dsp:nvSpPr>
      <dsp:spPr>
        <a:xfrm>
          <a:off x="3263562" y="1333500"/>
          <a:ext cx="1397674" cy="177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latin typeface="Verdana" pitchFamily="34" charset="0"/>
            </a:rPr>
            <a:t>Logging Expenses</a:t>
          </a:r>
          <a:endParaRPr lang="en-US" sz="1800" b="0" kern="1200" dirty="0">
            <a:latin typeface="Verdana" pitchFamily="34" charset="0"/>
          </a:endParaRPr>
        </a:p>
      </dsp:txBody>
      <dsp:txXfrm>
        <a:off x="3263562" y="1333500"/>
        <a:ext cx="1397674" cy="1778000"/>
      </dsp:txXfrm>
    </dsp:sp>
    <dsp:sp modelId="{5BE0BF8E-FAC0-4C76-932F-C92AE01ACB9F}">
      <dsp:nvSpPr>
        <dsp:cNvPr id="0" name=""/>
        <dsp:cNvSpPr/>
      </dsp:nvSpPr>
      <dsp:spPr>
        <a:xfrm>
          <a:off x="4894183" y="1333500"/>
          <a:ext cx="1397674" cy="177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latin typeface="Verdana" pitchFamily="34" charset="0"/>
            </a:rPr>
            <a:t>Send Notifications</a:t>
          </a:r>
          <a:endParaRPr lang="en-US" sz="1800" b="0" kern="1200" dirty="0">
            <a:latin typeface="Verdana" pitchFamily="34" charset="0"/>
          </a:endParaRPr>
        </a:p>
      </dsp:txBody>
      <dsp:txXfrm>
        <a:off x="4894183" y="1333500"/>
        <a:ext cx="1397674" cy="1778000"/>
      </dsp:txXfrm>
    </dsp:sp>
    <dsp:sp modelId="{3BD74683-8AD6-467D-91C7-BAB1B8715060}">
      <dsp:nvSpPr>
        <dsp:cNvPr id="0" name=""/>
        <dsp:cNvSpPr/>
      </dsp:nvSpPr>
      <dsp:spPr>
        <a:xfrm>
          <a:off x="6524803" y="1333500"/>
          <a:ext cx="1397674" cy="177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dk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dk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dk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dk2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latin typeface="Verdana" pitchFamily="34" charset="0"/>
            </a:rPr>
            <a:t>Generate Reports</a:t>
          </a:r>
          <a:endParaRPr lang="en-US" sz="1800" b="0" kern="1200" dirty="0">
            <a:latin typeface="Verdana" pitchFamily="34" charset="0"/>
          </a:endParaRPr>
        </a:p>
      </dsp:txBody>
      <dsp:txXfrm>
        <a:off x="6524803" y="1333500"/>
        <a:ext cx="1397674" cy="177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FC1-3FE3-4BA3-8303-D17438B2EF8A}" type="datetimeFigureOut">
              <a:rPr lang="en-US" smtClean="0"/>
              <a:pPr/>
              <a:t>29/03/2011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EF6B9-7D0B-476E-8F0F-2E13A0923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620A259-8AF4-4D60-8479-357C9FBBF6F6}" type="datetimeFigureOut">
              <a:rPr lang="en-US" smtClean="0"/>
              <a:pPr/>
              <a:t>29/03/2011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43789A-F77B-4E7E-BF6A-EB62358CE3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  <a:sp3d extrusionH="57150" contourW="12700">
              <a:bevelT w="82550" h="38100" prst="coolSlant"/>
              <a:contourClr>
                <a:schemeClr val="bg1"/>
              </a:contourClr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latin typeface="Verdana" pitchFamily="34" charset="0"/>
              </a:rPr>
              <a:t>GROUP EXPENSE </a:t>
            </a:r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TRACKER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9718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extrusionClr>
                <a:schemeClr val="accent3"/>
              </a:extrusionClr>
            </a:sp3d>
          </a:bodyPr>
          <a:lstStyle/>
          <a:p>
            <a:pPr algn="ctr"/>
            <a:r>
              <a:rPr lang="en-US" sz="2400" i="1" u="sng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Guide: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Mrs. Rajashri Kulkarni</a:t>
            </a:r>
          </a:p>
          <a:p>
            <a:pPr algn="ctr"/>
            <a:endParaRPr lang="en-US" sz="24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Verdana" pitchFamily="34" charset="0"/>
            </a:endParaRPr>
          </a:p>
          <a:p>
            <a:pPr algn="ctr"/>
            <a:endParaRPr lang="en-US" sz="2400" dirty="0" smtClean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Verdana" pitchFamily="34" charset="0"/>
            </a:endParaRPr>
          </a:p>
          <a:p>
            <a:pPr algn="ctr"/>
            <a:endParaRPr lang="en-US" sz="24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Verdana" pitchFamily="34" charset="0"/>
            </a:endParaRPr>
          </a:p>
          <a:p>
            <a:pPr algn="ctr"/>
            <a:r>
              <a:rPr lang="en-US" sz="2400" i="1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BY-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Neha Walture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Snehal Kadam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Renuka Deshmukh</a:t>
            </a:r>
          </a:p>
          <a:p>
            <a:pPr algn="ctr"/>
            <a:r>
              <a:rPr lang="en-US" sz="24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Verdana" pitchFamily="34" charset="0"/>
              </a:rPr>
              <a:t>Lopamudra Chakraborty</a:t>
            </a:r>
            <a:endParaRPr lang="en-US" sz="24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Verdana" pitchFamily="34" charset="0"/>
            </a:endParaRPr>
          </a:p>
        </p:txBody>
      </p:sp>
      <p:pic>
        <p:nvPicPr>
          <p:cNvPr id="1028" name="Picture 4" descr="C:\Documents and Settings\Snehal\My Documents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4800600" cy="4267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WHY SQLite?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1625600"/>
          <a:ext cx="7924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WHY RUBY ON RAILS?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371600"/>
          <a:ext cx="8077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6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FUNCTIONAL MODULES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057400"/>
          <a:ext cx="79248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OVERVIEW OF DATA REQUIREMENTS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381000" y="25908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OPERATING ENVIRONMENT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914400" y="1905000"/>
          <a:ext cx="7543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PRE-REQUISITES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381000" y="19812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1"/>
            <a:ext cx="7391400" cy="5867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DEPLOYMENT DIAGRAM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7806" y="5410200"/>
            <a:ext cx="1372394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FUTURE ENHANCEMENTS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28600" y="1727200"/>
          <a:ext cx="87630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CONCLUSION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076271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latin typeface="Verdana" pitchFamily="34" charset="0"/>
              </a:rPr>
              <a:t>Overview of Android mobile application synchronized with a web-application to track the expenses on the go. </a:t>
            </a: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REFERENCES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0" y="12192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1397000"/>
          <a:ext cx="91440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  <a:sp3d extrusionH="57150" contourW="12700">
              <a:bevelT w="82550" h="38100" prst="coolSlant"/>
              <a:contourClr>
                <a:schemeClr val="bg1"/>
              </a:contourClr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latin typeface="Verdana" pitchFamily="34" charset="0"/>
              </a:rPr>
              <a:t>PRESENTATION AGENDA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7250"/>
            <a:ext cx="9144000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  <a:sp3d extrusionH="57150" contourW="12700">
              <a:bevelT w="82550" h="38100" prst="coolSlant"/>
              <a:contourClr>
                <a:schemeClr val="bg1"/>
              </a:contourClr>
            </a:sp3d>
          </a:bodyPr>
          <a:lstStyle/>
          <a:p>
            <a:pPr algn="ctr"/>
            <a:r>
              <a:rPr lang="en-US" sz="8800" b="1" i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THANK YOU!!!</a:t>
            </a:r>
            <a:endParaRPr lang="en-US" sz="8800" b="1" i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PROBLEM STATEMENT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057400"/>
          <a:ext cx="7467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OBJECTIVE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219200" y="2286000"/>
          <a:ext cx="6934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MARKET SCENARIO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28600" y="1828800"/>
          <a:ext cx="8686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1524000"/>
          <a:ext cx="9144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FEATURES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6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TECHNOLOGIES USED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381000" y="19812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droid System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-7441"/>
            <a:ext cx="9144000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  <a:sp3d extrusionH="57150" contourW="12700">
              <a:bevelT w="82550" h="38100" prst="coolSlant"/>
              <a:contourClr>
                <a:schemeClr val="bg1"/>
              </a:contourClr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latin typeface="Verdana" pitchFamily="34" charset="0"/>
              </a:rPr>
              <a:t>ANDROID ARCHITECTURE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400" b="1" dirty="0" smtClean="0"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WHY ANDROID?</a:t>
            </a:r>
            <a:endParaRPr lang="en-US" sz="4400" b="1" dirty="0"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2133600"/>
          <a:ext cx="7924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2334</TotalTime>
  <Words>527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Snehal Kadam</cp:lastModifiedBy>
  <cp:revision>117</cp:revision>
  <dcterms:created xsi:type="dcterms:W3CDTF">2010-11-24T23:00:41Z</dcterms:created>
  <dcterms:modified xsi:type="dcterms:W3CDTF">2011-03-29T14:09:03Z</dcterms:modified>
</cp:coreProperties>
</file>