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5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33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13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06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84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39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86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0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5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8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4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4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2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6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5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3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D233DD-A088-4C1B-8E6C-181D0BE8917D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2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Android Games Analysis – Why Does my playtime reduce my talk time?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– Hunger-Games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can be done?</a:t>
            </a:r>
          </a:p>
          <a:p>
            <a:pPr lvl="1"/>
            <a:r>
              <a:rPr lang="en-US" dirty="0" smtClean="0"/>
              <a:t>Trying to find inefficiencies in online mobile games in terms of memory usage, data usage and performance.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Data Collection</a:t>
            </a:r>
          </a:p>
          <a:p>
            <a:pPr lvl="1"/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Recommendation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0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7284"/>
            <a:ext cx="10515600" cy="4528020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Time Constraint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Data collection and user availability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Data Isolation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High bandwidth data usage collection</a:t>
            </a:r>
          </a:p>
          <a:p>
            <a:pPr lvl="1">
              <a:spcAft>
                <a:spcPts val="6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460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009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Industry perspective</a:t>
            </a:r>
          </a:p>
          <a:p>
            <a:pPr lvl="1"/>
            <a:r>
              <a:rPr lang="en-US" dirty="0" smtClean="0"/>
              <a:t>Better games and </a:t>
            </a:r>
          </a:p>
          <a:p>
            <a:pPr marL="457200" lvl="1" indent="0">
              <a:buNone/>
            </a:pPr>
            <a:r>
              <a:rPr lang="en-US" dirty="0" smtClean="0"/>
              <a:t>    efficient resource consumption</a:t>
            </a:r>
          </a:p>
          <a:p>
            <a:pPr lvl="1"/>
            <a:r>
              <a:rPr lang="en-US" dirty="0" smtClean="0"/>
              <a:t>Increase in games usage and revenues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End-user perspective</a:t>
            </a:r>
          </a:p>
          <a:p>
            <a:pPr lvl="1"/>
            <a:r>
              <a:rPr lang="en-US" dirty="0" smtClean="0"/>
              <a:t>Controlled data usage</a:t>
            </a:r>
          </a:p>
          <a:p>
            <a:pPr lvl="1"/>
            <a:r>
              <a:rPr lang="en-US" dirty="0" smtClean="0"/>
              <a:t>Better performance</a:t>
            </a:r>
          </a:p>
          <a:p>
            <a:pPr lvl="1"/>
            <a:r>
              <a:rPr lang="en-US" dirty="0" smtClean="0"/>
              <a:t>Better battery life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719" y="532997"/>
            <a:ext cx="3810000" cy="285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218" y="3528639"/>
            <a:ext cx="5524501" cy="310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1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738" y="1982868"/>
            <a:ext cx="7900525" cy="452094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Feb 13, 2015 – Feb 20, 2015: Design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Identifying test subjects.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Initial Design, Tools and installations.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Games finalization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Hardware acquisition (SIM and phones if required)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Feb 21, 2015 – Mar 20, 2015: Implementation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Data Collection Phase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Mar 21, 2015 – Apr 10, 2015: Evaluation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Data Analysis and Recommendation</a:t>
            </a:r>
          </a:p>
          <a:p>
            <a:pPr>
              <a:spcAft>
                <a:spcPts val="600"/>
              </a:spcAft>
            </a:pPr>
            <a:r>
              <a:rPr lang="en-US" dirty="0"/>
              <a:t>Apr 11, 2015 – Apr 30, 2015: Project </a:t>
            </a:r>
            <a:r>
              <a:rPr lang="en-US" dirty="0" smtClean="0"/>
              <a:t>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2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44988" cy="4351338"/>
          </a:xfrm>
        </p:spPr>
        <p:txBody>
          <a:bodyPr/>
          <a:lstStyle/>
          <a:p>
            <a:r>
              <a:rPr lang="en-US" dirty="0" smtClean="0"/>
              <a:t>Games = 16% of the total time spent on mobile apps in US. </a:t>
            </a:r>
            <a:r>
              <a:rPr lang="en-US" sz="1200" baseline="-25000" dirty="0" smtClean="0"/>
              <a:t>COMSCORE</a:t>
            </a:r>
            <a:endParaRPr lang="en-US" baseline="-25000" dirty="0" smtClean="0"/>
          </a:p>
          <a:p>
            <a:r>
              <a:rPr lang="en-US" dirty="0" smtClean="0"/>
              <a:t>Appeals to diverse group of audience</a:t>
            </a:r>
          </a:p>
          <a:p>
            <a:r>
              <a:rPr lang="en-US" dirty="0" smtClean="0"/>
              <a:t>Advent of modern technology and higher configuration =&gt; innovative games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188" y="3364612"/>
            <a:ext cx="4460823" cy="3211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188" y="577079"/>
            <a:ext cx="4460823" cy="249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7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popular mobile app category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676" y="2667000"/>
            <a:ext cx="4239985" cy="3124200"/>
          </a:xfrm>
        </p:spPr>
      </p:pic>
    </p:spTree>
    <p:extLst>
      <p:ext uri="{BB962C8B-B14F-4D97-AF65-F5344CB8AC3E}">
        <p14:creationId xmlns:p14="http://schemas.microsoft.com/office/powerpoint/2010/main" val="121906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Will you pay to purchase mobile games?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44" y="2809875"/>
            <a:ext cx="5429250" cy="2838450"/>
          </a:xfrm>
        </p:spPr>
      </p:pic>
    </p:spTree>
    <p:extLst>
      <p:ext uri="{BB962C8B-B14F-4D97-AF65-F5344CB8AC3E}">
        <p14:creationId xmlns:p14="http://schemas.microsoft.com/office/powerpoint/2010/main" val="192796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However…???!!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Verizon link and info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3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User Experience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Memory (RAM) usage 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093" y="2407023"/>
            <a:ext cx="8531814" cy="414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User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Battery consumption</a:t>
            </a:r>
          </a:p>
          <a:p>
            <a:r>
              <a:rPr lang="en-US" dirty="0" smtClean="0"/>
              <a:t>[Change this image </a:t>
            </a:r>
          </a:p>
          <a:p>
            <a:pPr marL="0" indent="0">
              <a:buNone/>
            </a:pPr>
            <a:r>
              <a:rPr lang="en-US" dirty="0" smtClean="0"/>
              <a:t>before after]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3296"/>
            <a:ext cx="5638590" cy="5015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52" y="2926435"/>
            <a:ext cx="5233975" cy="358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5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User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Unexpected High data usage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561" y="421884"/>
            <a:ext cx="3438780" cy="61133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16" y="2583081"/>
            <a:ext cx="6467220" cy="395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User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Slowdown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22176"/>
            <a:ext cx="5573290" cy="36897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112" y="767947"/>
            <a:ext cx="4592171" cy="28355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023" y="3822270"/>
            <a:ext cx="4979260" cy="248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0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129</TotalTime>
  <Words>252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</vt:lpstr>
      <vt:lpstr>Android Games Analysis – Why Does my playtime reduce my talk time?</vt:lpstr>
      <vt:lpstr>Motivation</vt:lpstr>
      <vt:lpstr>Most popular mobile app category</vt:lpstr>
      <vt:lpstr>Will you pay to purchase mobile games?</vt:lpstr>
      <vt:lpstr>However…???!!</vt:lpstr>
      <vt:lpstr>Bad User Experience</vt:lpstr>
      <vt:lpstr>Bad User Experience</vt:lpstr>
      <vt:lpstr>Bad User Experience</vt:lpstr>
      <vt:lpstr>Bad User Experience</vt:lpstr>
      <vt:lpstr>Project Idea</vt:lpstr>
      <vt:lpstr>Challenges</vt:lpstr>
      <vt:lpstr>End goal</vt:lpstr>
      <vt:lpstr>Timeline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Games Analysis – Why Does my playtime reduce my talk time?</dc:title>
  <dc:creator>Milind Gokhale</dc:creator>
  <cp:lastModifiedBy>Milind Gokhale</cp:lastModifiedBy>
  <cp:revision>17</cp:revision>
  <dcterms:created xsi:type="dcterms:W3CDTF">2015-02-15T23:22:51Z</dcterms:created>
  <dcterms:modified xsi:type="dcterms:W3CDTF">2015-02-16T01:32:20Z</dcterms:modified>
</cp:coreProperties>
</file>