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5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3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3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06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8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0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8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5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3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D233DD-A088-4C1B-8E6C-181D0BE8917D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verizonwireless.com/support/high-risk-android-app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Games Analysis – Why Does my playtime reduce my talk time?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– Hunger-Games</a:t>
            </a:r>
          </a:p>
          <a:p>
            <a:r>
              <a:rPr lang="en-US" dirty="0" smtClean="0"/>
              <a:t>Milind Gokhale</a:t>
            </a:r>
          </a:p>
          <a:p>
            <a:r>
              <a:rPr lang="en-US" dirty="0" smtClean="0"/>
              <a:t>Renuka Deshmukh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7433"/>
            <a:ext cx="10018713" cy="1088226"/>
          </a:xfrm>
        </p:spPr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1543"/>
            <a:ext cx="10018713" cy="3124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can be done?</a:t>
            </a:r>
          </a:p>
          <a:p>
            <a:pPr lvl="1"/>
            <a:r>
              <a:rPr lang="en-US" sz="2400" dirty="0" smtClean="0"/>
              <a:t>Trying to find the root cause of inefficiencies in online mobile games in terms of memory usage, data usage and performance.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Data Collection</a:t>
            </a:r>
          </a:p>
          <a:p>
            <a:pPr lvl="1"/>
            <a:r>
              <a:rPr lang="en-US" sz="2400" dirty="0" smtClean="0"/>
              <a:t>Analysis</a:t>
            </a:r>
          </a:p>
          <a:p>
            <a:pPr lvl="1"/>
            <a:r>
              <a:rPr lang="en-US" sz="2400" dirty="0" smtClean="0"/>
              <a:t>Recommendation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12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02" y="-142779"/>
            <a:ext cx="10018713" cy="989296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9397" y="686558"/>
            <a:ext cx="10189167" cy="662947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Time Constraint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ocused </a:t>
            </a:r>
            <a:r>
              <a:rPr lang="en-US" sz="2400" dirty="0"/>
              <a:t>to particular cluster of mobile gamers within students from IUB</a:t>
            </a:r>
            <a:r>
              <a:rPr lang="en-US" sz="24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Data collection and user availability</a:t>
            </a:r>
          </a:p>
          <a:p>
            <a:pPr lvl="1"/>
            <a:r>
              <a:rPr lang="en-US" sz="2400" dirty="0" smtClean="0"/>
              <a:t>Identify </a:t>
            </a:r>
            <a:r>
              <a:rPr lang="en-US" sz="2400" dirty="0"/>
              <a:t>potential set of gamers </a:t>
            </a:r>
            <a:r>
              <a:rPr lang="en-US" sz="2400" dirty="0" smtClean="0"/>
              <a:t>to </a:t>
            </a:r>
            <a:r>
              <a:rPr lang="en-US" sz="2400" dirty="0"/>
              <a:t>play these games for the purpose of our study.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800" dirty="0" smtClean="0"/>
              <a:t>Data Isolation</a:t>
            </a:r>
          </a:p>
          <a:p>
            <a:pPr lvl="1"/>
            <a:r>
              <a:rPr lang="en-US" sz="2400" dirty="0"/>
              <a:t>Allot </a:t>
            </a:r>
            <a:r>
              <a:rPr lang="en-US" sz="2400" dirty="0" smtClean="0"/>
              <a:t>timeslots for tests with only game running on device</a:t>
            </a:r>
          </a:p>
          <a:p>
            <a:pPr lvl="1"/>
            <a:r>
              <a:rPr lang="en-US" sz="2400" dirty="0" smtClean="0"/>
              <a:t>Collect </a:t>
            </a:r>
            <a:r>
              <a:rPr lang="en-US" sz="2400" dirty="0"/>
              <a:t>two sets of data with and without gameplay and take the difference of the two sets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800" dirty="0" smtClean="0"/>
              <a:t>High bandwidth data usage collection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cquire </a:t>
            </a:r>
            <a:r>
              <a:rPr lang="en-US" sz="2400" dirty="0"/>
              <a:t>a SIM with unlimited data plan for the study </a:t>
            </a:r>
            <a:r>
              <a:rPr lang="en-US" sz="2400" dirty="0" smtClean="0"/>
              <a:t>and execute </a:t>
            </a:r>
            <a:r>
              <a:rPr lang="en-US" sz="2400" dirty="0"/>
              <a:t>multiple runs of games on phones using the SIM.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746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60" y="-484089"/>
            <a:ext cx="10018713" cy="1752599"/>
          </a:xfrm>
        </p:spPr>
        <p:txBody>
          <a:bodyPr/>
          <a:lstStyle/>
          <a:p>
            <a:r>
              <a:rPr lang="en-US" dirty="0" smtClean="0"/>
              <a:t>End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338" y="1059454"/>
            <a:ext cx="5912227" cy="5265119"/>
          </a:xfrm>
        </p:spPr>
        <p:txBody>
          <a:bodyPr>
            <a:noAutofit/>
          </a:bodyPr>
          <a:lstStyle/>
          <a:p>
            <a:r>
              <a:rPr lang="en-US" sz="2800" dirty="0" smtClean="0"/>
              <a:t>Industry perspective</a:t>
            </a:r>
          </a:p>
          <a:p>
            <a:pPr lvl="1"/>
            <a:r>
              <a:rPr lang="en-US" sz="2400" dirty="0" smtClean="0"/>
              <a:t>Better games </a:t>
            </a:r>
            <a:r>
              <a:rPr lang="en-US" sz="2400" dirty="0" smtClean="0"/>
              <a:t>and efficient </a:t>
            </a:r>
            <a:r>
              <a:rPr lang="en-US" sz="2400" dirty="0" smtClean="0"/>
              <a:t>resource consumption</a:t>
            </a:r>
          </a:p>
          <a:p>
            <a:pPr lvl="1"/>
            <a:r>
              <a:rPr lang="en-US" sz="2400" dirty="0" smtClean="0"/>
              <a:t>Increase in games usage and revenues</a:t>
            </a:r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End-user perspective</a:t>
            </a:r>
          </a:p>
          <a:p>
            <a:pPr lvl="1"/>
            <a:r>
              <a:rPr lang="en-US" sz="2400" dirty="0" smtClean="0"/>
              <a:t>Controlled data usage</a:t>
            </a:r>
          </a:p>
          <a:p>
            <a:pPr lvl="1"/>
            <a:r>
              <a:rPr lang="en-US" sz="2400" dirty="0" smtClean="0"/>
              <a:t>Better performance</a:t>
            </a:r>
          </a:p>
          <a:p>
            <a:pPr lvl="1"/>
            <a:r>
              <a:rPr lang="en-US" sz="2400" dirty="0" smtClean="0"/>
              <a:t>Better battery life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43" y="778404"/>
            <a:ext cx="3500718" cy="2625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45" y="3692013"/>
            <a:ext cx="5001878" cy="2815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6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42" y="50645"/>
            <a:ext cx="10018713" cy="817600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231" y="1216389"/>
            <a:ext cx="7900525" cy="452094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Feb 13, 2015 – Feb 20, 2015: </a:t>
            </a:r>
            <a:r>
              <a:rPr lang="en-US" dirty="0" smtClean="0"/>
              <a:t>Design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Identifying test subjects.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Initial Design, Tools and installations.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Games finalization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Hardware acquisition (SIM and phones if required)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Feb 21, 2015 – Mar 20, 2015: Implementation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Data Collection Phase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Mar 21, 2015 – Apr 10, 2015: Evaluation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Data Analysis and Recommendation</a:t>
            </a:r>
          </a:p>
          <a:p>
            <a:pPr>
              <a:spcAft>
                <a:spcPts val="600"/>
              </a:spcAft>
            </a:pPr>
            <a:r>
              <a:rPr lang="en-US" dirty="0"/>
              <a:t>Apr 11, 2015 – Apr 30, 2015: Project </a:t>
            </a:r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34467"/>
            <a:ext cx="10018713" cy="175259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402" y="1296464"/>
            <a:ext cx="10018713" cy="5031556"/>
          </a:xfrm>
        </p:spPr>
        <p:txBody>
          <a:bodyPr>
            <a:noAutofit/>
          </a:bodyPr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US" dirty="0"/>
              <a:t>"Games Account for 16% of the Total Time Spent on Mobile Apps in the US." (comScore). </a:t>
            </a:r>
            <a:r>
              <a:rPr lang="en-US" dirty="0" smtClean="0"/>
              <a:t>Accessed February </a:t>
            </a:r>
            <a:r>
              <a:rPr lang="en-US" dirty="0"/>
              <a:t>14, 2015. http://www.factbrowser.com/facts/15662/.</a:t>
            </a:r>
          </a:p>
          <a:p>
            <a:pPr lvl="1"/>
            <a:r>
              <a:rPr lang="en-US" dirty="0" smtClean="0"/>
              <a:t>"Mobile </a:t>
            </a:r>
            <a:r>
              <a:rPr lang="en-US" dirty="0"/>
              <a:t>Game Revenue Will Reach $28.9B by 2016, up 38% from 2014." (Juniper Research</a:t>
            </a:r>
            <a:r>
              <a:rPr lang="en-US" dirty="0" smtClean="0"/>
              <a:t>). Accessed </a:t>
            </a:r>
            <a:r>
              <a:rPr lang="en-US" dirty="0"/>
              <a:t>February 14, 2015. http://www.factbrowser.com/facts/15109/.</a:t>
            </a:r>
          </a:p>
          <a:p>
            <a:pPr lvl="1"/>
            <a:r>
              <a:rPr lang="en-US" dirty="0" smtClean="0"/>
              <a:t>Schroeder</a:t>
            </a:r>
            <a:r>
              <a:rPr lang="en-US" dirty="0"/>
              <a:t>, Stan. "Mobile Games Dominate Smartphone App Usage [STATS]." </a:t>
            </a:r>
            <a:r>
              <a:rPr lang="en-US" dirty="0" smtClean="0"/>
              <a:t>Accessed February</a:t>
            </a:r>
            <a:r>
              <a:rPr lang="en-US" dirty="0"/>
              <a:t> </a:t>
            </a:r>
            <a:r>
              <a:rPr lang="en-US" dirty="0" smtClean="0"/>
              <a:t>14</a:t>
            </a:r>
            <a:r>
              <a:rPr lang="en-US" dirty="0"/>
              <a:t>, 2015. http://mashable.com/2011/07/07/smartphone-mobile-games/.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High Risk Android™ Apps." High Risk Android Apps. Accessed February 14, </a:t>
            </a:r>
            <a:r>
              <a:rPr lang="en-US" dirty="0" smtClean="0"/>
              <a:t>2015. http</a:t>
            </a:r>
            <a:r>
              <a:rPr lang="en-US" dirty="0"/>
              <a:t>://www.verizonwireless.com/support/high-risk-android-apps/.</a:t>
            </a:r>
          </a:p>
        </p:txBody>
      </p:sp>
    </p:spTree>
    <p:extLst>
      <p:ext uri="{BB962C8B-B14F-4D97-AF65-F5344CB8AC3E}">
        <p14:creationId xmlns:p14="http://schemas.microsoft.com/office/powerpoint/2010/main" val="24344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306" y="-349619"/>
            <a:ext cx="10018713" cy="1752599"/>
          </a:xfrm>
        </p:spPr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527" y="1502897"/>
            <a:ext cx="5253319" cy="4351338"/>
          </a:xfrm>
        </p:spPr>
        <p:txBody>
          <a:bodyPr/>
          <a:lstStyle/>
          <a:p>
            <a:r>
              <a:rPr lang="en-US" dirty="0" smtClean="0"/>
              <a:t>Games =&gt; 16% of the total time spent on mobile apps in US. </a:t>
            </a:r>
            <a:r>
              <a:rPr lang="en-US" sz="1200" baseline="-25000" dirty="0" smtClean="0"/>
              <a:t>COMSCORE</a:t>
            </a:r>
            <a:endParaRPr lang="en-US" baseline="-25000" dirty="0" smtClean="0"/>
          </a:p>
          <a:p>
            <a:r>
              <a:rPr lang="en-US" dirty="0" smtClean="0"/>
              <a:t>Appeal to diverse group of audience</a:t>
            </a:r>
          </a:p>
          <a:p>
            <a:r>
              <a:rPr lang="en-US" dirty="0" smtClean="0"/>
              <a:t>Advent of modern technology and higher configuration =&gt; innovative games</a:t>
            </a:r>
          </a:p>
          <a:p>
            <a:r>
              <a:rPr lang="en-US" dirty="0"/>
              <a:t>Mobile game revenues will reach $28.9Bn by 2016, up </a:t>
            </a:r>
            <a:r>
              <a:rPr lang="en-US" dirty="0" smtClean="0"/>
              <a:t>38% from </a:t>
            </a:r>
            <a:r>
              <a:rPr lang="en-US" dirty="0"/>
              <a:t>2014.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88" y="3364612"/>
            <a:ext cx="4460823" cy="3211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88" y="577079"/>
            <a:ext cx="4460823" cy="2497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5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463" y="-165350"/>
            <a:ext cx="10018713" cy="1088226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mobile app category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60" y="793377"/>
            <a:ext cx="8040061" cy="5924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0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707" y="23212"/>
            <a:ext cx="9107921" cy="899360"/>
          </a:xfrm>
        </p:spPr>
        <p:txBody>
          <a:bodyPr>
            <a:normAutofit/>
          </a:bodyPr>
          <a:lstStyle/>
          <a:p>
            <a:r>
              <a:rPr lang="en-US" dirty="0" smtClean="0"/>
              <a:t>Will you pay to purchase mobile games?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81" y="1169896"/>
            <a:ext cx="9851100" cy="5150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9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765" y="-112185"/>
            <a:ext cx="4673804" cy="1197049"/>
          </a:xfrm>
        </p:spPr>
        <p:txBody>
          <a:bodyPr/>
          <a:lstStyle/>
          <a:p>
            <a:r>
              <a:rPr lang="en-US" dirty="0" smtClean="0"/>
              <a:t>However…???!!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1204" y="657476"/>
            <a:ext cx="10018713" cy="284018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http://venturebeat.com/2014/08/26/heres-what-candy-crush-saga-and-kim-kardashian-are-doing-to-your-phones-storage-and-battery-life/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://mashable.com/2014/10/01/games-battery-draining/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://www.verizonwireless.com/support/high-risk-android-apps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55" y="3239340"/>
            <a:ext cx="2370272" cy="3028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674" y="3220021"/>
            <a:ext cx="2276475" cy="30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189" y="3239340"/>
            <a:ext cx="3152021" cy="3028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3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14703"/>
            <a:ext cx="10018713" cy="743273"/>
          </a:xfrm>
        </p:spPr>
        <p:txBody>
          <a:bodyPr/>
          <a:lstStyle/>
          <a:p>
            <a:r>
              <a:rPr lang="en-US" dirty="0" smtClean="0"/>
              <a:t>Bad User Experience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711481"/>
            <a:ext cx="10707690" cy="822700"/>
          </a:xfrm>
        </p:spPr>
        <p:txBody>
          <a:bodyPr/>
          <a:lstStyle/>
          <a:p>
            <a:r>
              <a:rPr lang="en-US" dirty="0" smtClean="0"/>
              <a:t>High Memory (RAM) usage 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10" y="1635825"/>
            <a:ext cx="9094914" cy="4420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4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0915"/>
            <a:ext cx="10018713" cy="743273"/>
          </a:xfrm>
        </p:spPr>
        <p:txBody>
          <a:bodyPr>
            <a:normAutofit/>
          </a:bodyPr>
          <a:lstStyle/>
          <a:p>
            <a:r>
              <a:rPr lang="en-US" dirty="0" smtClean="0"/>
              <a:t>Bad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227" y="938402"/>
            <a:ext cx="10018713" cy="1095014"/>
          </a:xfrm>
        </p:spPr>
        <p:txBody>
          <a:bodyPr>
            <a:normAutofit/>
          </a:bodyPr>
          <a:lstStyle/>
          <a:p>
            <a:r>
              <a:rPr lang="en-US" dirty="0" smtClean="0"/>
              <a:t>High Battery consumption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91" y="2415459"/>
            <a:ext cx="3857541" cy="2640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525" y="1262718"/>
            <a:ext cx="5791200" cy="5153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96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38456"/>
            <a:ext cx="10018713" cy="1088226"/>
          </a:xfrm>
        </p:spPr>
        <p:txBody>
          <a:bodyPr/>
          <a:lstStyle/>
          <a:p>
            <a:r>
              <a:rPr lang="en-US" dirty="0" smtClean="0"/>
              <a:t>Bad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780" y="1019075"/>
            <a:ext cx="10018713" cy="1095014"/>
          </a:xfrm>
        </p:spPr>
        <p:txBody>
          <a:bodyPr/>
          <a:lstStyle/>
          <a:p>
            <a:r>
              <a:rPr lang="en-US" dirty="0" smtClean="0"/>
              <a:t>Unexpected High data usage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53" y="884605"/>
            <a:ext cx="3260071" cy="5795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0" y="2108908"/>
            <a:ext cx="5246644" cy="3206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3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70642"/>
            <a:ext cx="10018713" cy="1752599"/>
          </a:xfrm>
        </p:spPr>
        <p:txBody>
          <a:bodyPr/>
          <a:lstStyle/>
          <a:p>
            <a:r>
              <a:rPr lang="en-US" dirty="0" smtClean="0"/>
              <a:t>Bad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485" y="1031562"/>
            <a:ext cx="10018713" cy="1204515"/>
          </a:xfrm>
        </p:spPr>
        <p:txBody>
          <a:bodyPr/>
          <a:lstStyle/>
          <a:p>
            <a:r>
              <a:rPr lang="en-US" dirty="0" smtClean="0"/>
              <a:t>Performance Slowdown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87" y="2277841"/>
            <a:ext cx="4492343" cy="2974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47" y="1061614"/>
            <a:ext cx="3939317" cy="2432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87" y="3829287"/>
            <a:ext cx="4443777" cy="2221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23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285</TotalTime>
  <Words>462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Android Games Analysis – Why Does my playtime reduce my talk time?</vt:lpstr>
      <vt:lpstr>Motivation</vt:lpstr>
      <vt:lpstr>Most popular mobile app category</vt:lpstr>
      <vt:lpstr>Will you pay to purchase mobile games?</vt:lpstr>
      <vt:lpstr>However…???!!</vt:lpstr>
      <vt:lpstr>Bad User Experience</vt:lpstr>
      <vt:lpstr>Bad User Experience</vt:lpstr>
      <vt:lpstr>Bad User Experience</vt:lpstr>
      <vt:lpstr>Bad User Experience</vt:lpstr>
      <vt:lpstr>Project Idea</vt:lpstr>
      <vt:lpstr>Challenges</vt:lpstr>
      <vt:lpstr>End goal</vt:lpstr>
      <vt:lpstr>Timeline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Games Analysis – Why Does my playtime reduce my talk time?</dc:title>
  <dc:creator>Milind Gokhale</dc:creator>
  <cp:lastModifiedBy>Milind Gokhale</cp:lastModifiedBy>
  <cp:revision>29</cp:revision>
  <dcterms:created xsi:type="dcterms:W3CDTF">2015-02-15T23:22:51Z</dcterms:created>
  <dcterms:modified xsi:type="dcterms:W3CDTF">2015-02-18T21:00:15Z</dcterms:modified>
</cp:coreProperties>
</file>