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59" autoAdjust="0"/>
    <p:restoredTop sz="86382" autoAdjust="0"/>
  </p:normalViewPr>
  <p:slideViewPr>
    <p:cSldViewPr>
      <p:cViewPr>
        <p:scale>
          <a:sx n="70" d="100"/>
          <a:sy n="70" d="100"/>
        </p:scale>
        <p:origin x="-1152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89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D0F3CCF-7D2E-4E72-A3B6-6C88C7F5A6F1}" type="datetimeFigureOut">
              <a:rPr lang="en-US" smtClean="0"/>
              <a:pPr/>
              <a:t>10/1/2022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C8AF31-ED38-4040-8389-9FF6CB7B6C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F3CCF-7D2E-4E72-A3B6-6C88C7F5A6F1}" type="datetimeFigureOut">
              <a:rPr lang="en-US" smtClean="0"/>
              <a:pPr/>
              <a:t>10/1/2022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C8AF31-ED38-4040-8389-9FF6CB7B6C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F3CCF-7D2E-4E72-A3B6-6C88C7F5A6F1}" type="datetimeFigureOut">
              <a:rPr lang="en-US" smtClean="0"/>
              <a:pPr/>
              <a:t>10/1/2022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C8AF31-ED38-4040-8389-9FF6CB7B6C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F3CCF-7D2E-4E72-A3B6-6C88C7F5A6F1}" type="datetimeFigureOut">
              <a:rPr lang="en-US" smtClean="0"/>
              <a:pPr/>
              <a:t>10/1/2022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C8AF31-ED38-4040-8389-9FF6CB7B6C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F3CCF-7D2E-4E72-A3B6-6C88C7F5A6F1}" type="datetimeFigureOut">
              <a:rPr lang="en-US" smtClean="0"/>
              <a:pPr/>
              <a:t>10/1/2022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C8AF31-ED38-4040-8389-9FF6CB7B6C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F3CCF-7D2E-4E72-A3B6-6C88C7F5A6F1}" type="datetimeFigureOut">
              <a:rPr lang="en-US" smtClean="0"/>
              <a:pPr/>
              <a:t>10/1/2022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C8AF31-ED38-4040-8389-9FF6CB7B6C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F3CCF-7D2E-4E72-A3B6-6C88C7F5A6F1}" type="datetimeFigureOut">
              <a:rPr lang="en-US" smtClean="0"/>
              <a:pPr/>
              <a:t>10/1/2022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C8AF31-ED38-4040-8389-9FF6CB7B6C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F3CCF-7D2E-4E72-A3B6-6C88C7F5A6F1}" type="datetimeFigureOut">
              <a:rPr lang="en-US" smtClean="0"/>
              <a:pPr/>
              <a:t>10/1/2022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C8AF31-ED38-4040-8389-9FF6CB7B6C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F3CCF-7D2E-4E72-A3B6-6C88C7F5A6F1}" type="datetimeFigureOut">
              <a:rPr lang="en-US" smtClean="0"/>
              <a:pPr/>
              <a:t>10/1/2022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C8AF31-ED38-4040-8389-9FF6CB7B6C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D0F3CCF-7D2E-4E72-A3B6-6C88C7F5A6F1}" type="datetimeFigureOut">
              <a:rPr lang="en-US" smtClean="0"/>
              <a:pPr/>
              <a:t>10/1/2022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C8AF31-ED38-4040-8389-9FF6CB7B6C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D0F3CCF-7D2E-4E72-A3B6-6C88C7F5A6F1}" type="datetimeFigureOut">
              <a:rPr lang="en-US" smtClean="0"/>
              <a:pPr/>
              <a:t>10/1/2022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C8AF31-ED38-4040-8389-9FF6CB7B6C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D0F3CCF-7D2E-4E72-A3B6-6C88C7F5A6F1}" type="datetimeFigureOut">
              <a:rPr lang="en-US" smtClean="0"/>
              <a:pPr/>
              <a:t>10/1/2022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EC8AF31-ED38-4040-8389-9FF6CB7B6C8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Architecture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Java architecture is a collection of components, i.e., JVM, JRE, and JDK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integrates the process of interpretation and compilation.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It defines all the processes involved in creating a java program.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java Architecture?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2-10-01 at 4.23.33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5" y="1000108"/>
            <a:ext cx="7429551" cy="45720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JVM- Java virtual machine</a:t>
            </a:r>
          </a:p>
          <a:p>
            <a:r>
              <a:rPr lang="en-IN" sz="2400" dirty="0" smtClean="0"/>
              <a:t>A java virtual machine is a virtual machine that enables a computer to run java programs as well as programs written in other languages that are also compiled to java byte code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dirty="0" smtClean="0"/>
              <a:t>What is JVM?</a:t>
            </a:r>
            <a:endParaRPr lang="en-IN" sz="3600" b="0" dirty="0"/>
          </a:p>
        </p:txBody>
      </p:sp>
      <p:pic>
        <p:nvPicPr>
          <p:cNvPr id="4" name="Picture 3" descr="WhatsApp Image 2022-10-01 at 8.16.18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500438"/>
            <a:ext cx="7972425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JDK-java Development Kit</a:t>
            </a:r>
          </a:p>
          <a:p>
            <a:r>
              <a:rPr lang="en-IN" dirty="0" smtClean="0"/>
              <a:t>JDK is bundle of software development tools and supporting libraries combined with the java Runtime Environment</a:t>
            </a:r>
          </a:p>
          <a:p>
            <a:r>
              <a:rPr lang="en-IN" b="1" dirty="0" smtClean="0"/>
              <a:t>JRE-Java Runtime environment</a:t>
            </a:r>
          </a:p>
          <a:p>
            <a:r>
              <a:rPr lang="en-IN" dirty="0" smtClean="0"/>
              <a:t>JRE is software that java programs require to run correctly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JDK,JRE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2-10-01 at 7.59.56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68" y="928670"/>
            <a:ext cx="6929464" cy="4643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JDK is used to develop java applications. And it also contains numerous development tools like compilers, debuggers etc</a:t>
            </a:r>
          </a:p>
          <a:p>
            <a:r>
              <a:rPr lang="en-IN" dirty="0" smtClean="0"/>
              <a:t>JRE is the implementation of JVM and it is specially designed to execute java programs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Conclusion: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Thank You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</TotalTime>
  <Words>158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Java Architecture </vt:lpstr>
      <vt:lpstr>What is java Architecture?</vt:lpstr>
      <vt:lpstr>Slide 3</vt:lpstr>
      <vt:lpstr>What is JVM?</vt:lpstr>
      <vt:lpstr>What is JDK,JRE</vt:lpstr>
      <vt:lpstr>Slide 6</vt:lpstr>
      <vt:lpstr>Conclusion: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Architecture</dc:title>
  <dc:creator>LENOVO</dc:creator>
  <cp:lastModifiedBy>LENOVO</cp:lastModifiedBy>
  <cp:revision>8</cp:revision>
  <dcterms:created xsi:type="dcterms:W3CDTF">2022-10-01T10:38:21Z</dcterms:created>
  <dcterms:modified xsi:type="dcterms:W3CDTF">2022-10-01T14:52:29Z</dcterms:modified>
</cp:coreProperties>
</file>