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65F-7972-4BF5-9B5A-B6C2DB6C93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248B-F489-4763-9D65-2237E32A43A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90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65F-7972-4BF5-9B5A-B6C2DB6C93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248B-F489-4763-9D65-2237E32A4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76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65F-7972-4BF5-9B5A-B6C2DB6C93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248B-F489-4763-9D65-2237E32A4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5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65F-7972-4BF5-9B5A-B6C2DB6C93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248B-F489-4763-9D65-2237E32A4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0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65F-7972-4BF5-9B5A-B6C2DB6C93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248B-F489-4763-9D65-2237E32A43A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15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65F-7972-4BF5-9B5A-B6C2DB6C93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248B-F489-4763-9D65-2237E32A4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90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65F-7972-4BF5-9B5A-B6C2DB6C93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248B-F489-4763-9D65-2237E32A4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62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65F-7972-4BF5-9B5A-B6C2DB6C93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248B-F489-4763-9D65-2237E32A4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4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65F-7972-4BF5-9B5A-B6C2DB6C93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248B-F489-4763-9D65-2237E32A4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83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4FB65F-7972-4BF5-9B5A-B6C2DB6C93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5A248B-F489-4763-9D65-2237E32A4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29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65F-7972-4BF5-9B5A-B6C2DB6C93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248B-F489-4763-9D65-2237E32A4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14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4FB65F-7972-4BF5-9B5A-B6C2DB6C93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5A248B-F489-4763-9D65-2237E32A43A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20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C216-F3D1-20E8-CB28-88F9369D7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Bluetooth Protocol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F9DF7-55F1-35AD-6836-1ACCBEF4D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6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FF42-9702-C401-3602-948A26A7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Bluetooth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62582-6A67-CD1C-6CF4-809441ACA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000" spc="-50" dirty="0">
              <a:latin typeface="+mj-lt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Bluetooth stack protocol refers to the software architecture and layers responsible for managing Bluetooth communication between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Used To implement a personal area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Enables various Bluetooth functionalities, such as data transfer, device discovery, pairing, and communication between different types of devices.</a:t>
            </a:r>
            <a:endParaRPr lang="en-IN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8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C95D-F271-8C99-15BF-A2EB028B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Protocol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B594B8-9F7E-C68C-796F-4CBEF99367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95" y="2008978"/>
            <a:ext cx="6745459" cy="402336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B17DB-4F79-1E0B-40CC-15FE29B427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solidFill>
                  <a:schemeClr val="tx1"/>
                </a:solidFill>
              </a:rPr>
            </a:br>
            <a:endParaRPr lang="en-IN" sz="16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092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68E7-1A0F-2234-83E2-8EB743229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74430"/>
            <a:ext cx="10058400" cy="5294663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Physical Layer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This layer deals with the actual transmission of data over the air using radio frequencies. It handles tasks such as modulation, frequency hopping, and power control.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Link Layer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The link layer manages the establishment, maintenance, and termination of connections between Bluetooth devices. It handles tasks such as device discovery, pairing, authentication, encryption, and packet framing.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Logical Link Control and Adaptation Protocol (L2CAP)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L2CAP is responsible for multiplexing higher-level protocols and segmenting large packets into smaller ones for transmission. It also provides error detection and retransmission capabilities.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Host Controller Interface (HCI)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HCI serves as the interface between the Bluetooth hardware and the higher layers of the protocol stack. It allows higher-layer protocols to control the Bluetooth radio hardware and access various functionalities provided by the Bluetooth controller.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Service Discovery Protocol (SDP)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SDP allows Bluetooth devices to discover and advertise the services they offer. It enables devices to understand each other's capabilities and establish connections for specific services.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RFCOMM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RFCOMM emulates serial port communication over Bluetooth, allowing legacy applications designed for serial ports to communicate over Bluetooth connections.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Bluetooth Network Encapsulation Protocol (BNEP)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BNEP provides a way to transmit network-layer protocols (such as IP) over Bluetooth connections. It allows Bluetooth devices to form ad-hoc networks and share network resources.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Object Exchange (OBEX)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OBEX facilitates the exchange of objects (such as files, contact cards, and calendar events) between Bluetooth devices. It defines a set of common protocols and formats for object exchange.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1427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342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Retrospect</vt:lpstr>
      <vt:lpstr>Bluetooth Protocol Stack</vt:lpstr>
      <vt:lpstr>Bluetooth Protocol</vt:lpstr>
      <vt:lpstr>Protocol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Protocol Stack</dc:title>
  <dc:creator>Renuka pangam</dc:creator>
  <cp:lastModifiedBy>Renuka pangam</cp:lastModifiedBy>
  <cp:revision>1</cp:revision>
  <dcterms:created xsi:type="dcterms:W3CDTF">2024-03-11T17:17:59Z</dcterms:created>
  <dcterms:modified xsi:type="dcterms:W3CDTF">2024-03-11T18:03:41Z</dcterms:modified>
</cp:coreProperties>
</file>