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6110"/>
  </p:normalViewPr>
  <p:slideViewPr>
    <p:cSldViewPr snapToGrid="0">
      <p:cViewPr varScale="1">
        <p:scale>
          <a:sx n="121" d="100"/>
          <a:sy n="121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E93FEF-BFC5-B4FF-F09A-131D7E09238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H="1">
            <a:off x="893378" y="1324304"/>
            <a:ext cx="2496207" cy="2774731"/>
          </a:xfrm>
          <a:prstGeom prst="bentConnector3">
            <a:avLst>
              <a:gd name="adj1" fmla="val -91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F7EA0-51EB-B20D-AE53-8CEF2617CA56}"/>
              </a:ext>
            </a:extLst>
          </p:cNvPr>
          <p:cNvSpPr txBox="1"/>
          <p:nvPr/>
        </p:nvSpPr>
        <p:spPr>
          <a:xfrm>
            <a:off x="784335" y="1412227"/>
            <a:ext cx="2448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Model Schema, the View Contains UI and it shows data to End-User as well as accept Data from End-User. When the User accepts data from end-user, the Model Object is created. 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Top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872359"/>
            <a:ext cx="10237076" cy="5749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69517" y="474435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1019503"/>
            <a:ext cx="3563007" cy="1292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 those are Registered into the Dependency Container</a:t>
            </a:r>
          </a:p>
          <a:p>
            <a:pPr algn="ctr"/>
            <a:r>
              <a:rPr lang="en-US" b="1" dirty="0"/>
              <a:t>Service Instances Activation (Scoped, Singleton, and Transient)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614744" y="1019503"/>
            <a:ext cx="3563007" cy="1292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 to start a HTTP Pipeline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stCxn id="6" idx="3"/>
          </p:cNvCxnSpPr>
          <p:nvPr/>
        </p:nvCxnSpPr>
        <p:spPr>
          <a:xfrm flipV="1">
            <a:off x="5496910" y="1665889"/>
            <a:ext cx="2091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7746123" y="2843048"/>
            <a:ext cx="3300248" cy="9038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Mapping Of the Request With MVC / API Controllers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00199-BBED-4A6C-FDE4-9D28BC5D90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396247" y="2312276"/>
            <a:ext cx="1" cy="53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670-73F5-0D0C-F666-A29AE4187534}"/>
              </a:ext>
            </a:extLst>
          </p:cNvPr>
          <p:cNvSpPr/>
          <p:nvPr/>
        </p:nvSpPr>
        <p:spPr>
          <a:xfrm>
            <a:off x="1933903" y="4093780"/>
            <a:ext cx="3300248" cy="9038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of the Action Method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6B7FBAA-76AB-BBA7-B615-2BECAB3E94E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5234151" y="3294993"/>
            <a:ext cx="2511972" cy="1250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4277710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69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its Action Method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MyAc`tion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5" y="3854202"/>
            <a:ext cx="1760486" cy="836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of the HTTP Request Type and Look for the Action Method and map the Request to Action Method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625843" y="4340923"/>
            <a:ext cx="620568" cy="48347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6B09502-89BE-51B4-A714-CF1BF7F743FB}"/>
              </a:ext>
            </a:extLst>
          </p:cNvPr>
          <p:cNvSpPr/>
          <p:nvPr/>
        </p:nvSpPr>
        <p:spPr>
          <a:xfrm>
            <a:off x="6571594" y="3854202"/>
            <a:ext cx="1760486" cy="110131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ActionExecutingContenxt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  <a:highlight>
                  <a:srgbClr val="800000"/>
                </a:highlight>
              </a:rPr>
              <a:t>Check for Security</a:t>
            </a:r>
          </a:p>
          <a:p>
            <a:pPr algn="ctr"/>
            <a:r>
              <a:rPr lang="en-US" sz="1100" dirty="0"/>
              <a:t>Load and Execute Action Filters if applied on the Action</a:t>
            </a:r>
          </a:p>
          <a:p>
            <a:pPr algn="ctr"/>
            <a:endParaRPr lang="en-US" sz="1100" dirty="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C8BDE25-42CE-6482-5F0D-C4C76E52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938351" y="4269463"/>
            <a:ext cx="633243" cy="13539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8765628" y="3734268"/>
            <a:ext cx="2617075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Action Method, </a:t>
            </a:r>
            <a:r>
              <a:rPr lang="en-US" sz="1100" b="1" dirty="0">
                <a:highlight>
                  <a:srgbClr val="800000"/>
                </a:highlight>
              </a:rPr>
              <a:t>Validate the Model,</a:t>
            </a:r>
            <a:r>
              <a:rPr lang="en-US" sz="1100" dirty="0"/>
              <a:t> Call the Repository and Update Model as well as if exception occurs handle it and redirect to Error Page </a:t>
            </a:r>
            <a:r>
              <a:rPr lang="en-US" sz="1100" b="1" dirty="0"/>
              <a:t>(A)</a:t>
            </a:r>
            <a:r>
              <a:rPr lang="en-US" sz="1100" dirty="0"/>
              <a:t> or Respond </a:t>
            </a:r>
            <a:r>
              <a:rPr lang="en-US" sz="1100" b="1" dirty="0"/>
              <a:t>A</a:t>
            </a:r>
            <a:r>
              <a:rPr lang="en-US" sz="1100" dirty="0"/>
              <a:t> </a:t>
            </a:r>
            <a:r>
              <a:rPr lang="en-US" sz="1100" b="1" dirty="0">
                <a:highlight>
                  <a:srgbClr val="00FFFF"/>
                </a:highlight>
              </a:rPr>
              <a:t>View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800000"/>
                </a:highlight>
              </a:rPr>
              <a:t>Redirect to Action for Same Controller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FF00FF"/>
                </a:highlight>
              </a:rPr>
              <a:t>Redirect to Action of Different Controller</a:t>
            </a:r>
            <a:r>
              <a:rPr lang="en-US" sz="1100" dirty="0">
                <a:highlight>
                  <a:srgbClr val="FF00FF"/>
                </a:highlight>
              </a:rPr>
              <a:t> 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ActionExecutedContext</a:t>
            </a:r>
            <a:endParaRPr lang="en-US" sz="11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98EF5B-9F7D-D0C9-8865-946B3FEBE2F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332080" y="4404858"/>
            <a:ext cx="433548" cy="135943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6CB4013-E034-F97D-31ED-FDA6893614F6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10460169" y="4961330"/>
            <a:ext cx="200198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22CC69-F3BB-6DCC-11D5-74250E9FB5E6}"/>
              </a:ext>
            </a:extLst>
          </p:cNvPr>
          <p:cNvSpPr/>
          <p:nvPr/>
        </p:nvSpPr>
        <p:spPr>
          <a:xfrm>
            <a:off x="11067392" y="5347334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AB30B7-3A6E-9416-B2CD-5AB3287AF27E}"/>
              </a:ext>
            </a:extLst>
          </p:cNvPr>
          <p:cNvSpPr txBox="1"/>
          <p:nvPr/>
        </p:nvSpPr>
        <p:spPr>
          <a:xfrm>
            <a:off x="0" y="105103"/>
            <a:ext cx="147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A: Error Response</a:t>
            </a:r>
          </a:p>
          <a:p>
            <a:r>
              <a:rPr lang="en-US" sz="1000" dirty="0"/>
              <a:t>D: File Response, JSON, any other Custom Response (Directly Resources are executed e.g. Download File)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EEE5188-B3BC-D380-34F9-0DC89B177D62}"/>
              </a:ext>
            </a:extLst>
          </p:cNvPr>
          <p:cNvSpPr/>
          <p:nvPr/>
        </p:nvSpPr>
        <p:spPr>
          <a:xfrm>
            <a:off x="6434959" y="4955514"/>
            <a:ext cx="2194034" cy="92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If Action of Same Controller Then Go To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If Action from Different Controller then Go To C</a:t>
            </a:r>
          </a:p>
          <a:p>
            <a:pPr algn="ctr"/>
            <a:endParaRPr lang="en-US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65C200-FA93-8009-D86D-ACA86FAED923}"/>
              </a:ext>
            </a:extLst>
          </p:cNvPr>
          <p:cNvSpPr/>
          <p:nvPr/>
        </p:nvSpPr>
        <p:spPr>
          <a:xfrm>
            <a:off x="8016769" y="4461529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752AE3-7091-A08E-3C2C-B2F92F6D8E67}"/>
              </a:ext>
            </a:extLst>
          </p:cNvPr>
          <p:cNvSpPr/>
          <p:nvPr/>
        </p:nvSpPr>
        <p:spPr>
          <a:xfrm>
            <a:off x="1928647" y="3859946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8F5A5CF-92BD-95F7-B5BA-29C5794A0D8B}"/>
              </a:ext>
            </a:extLst>
          </p:cNvPr>
          <p:cNvSpPr/>
          <p:nvPr/>
        </p:nvSpPr>
        <p:spPr>
          <a:xfrm>
            <a:off x="3314694" y="5618205"/>
            <a:ext cx="3025652" cy="92890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Response is View Then Look for View, If found, then Instantiate and Evaluate a Model Object Passed to View, then execute all </a:t>
            </a:r>
            <a:r>
              <a:rPr lang="en-US" sz="1100" b="1" dirty="0"/>
              <a:t>TAG-HELPER, </a:t>
            </a:r>
            <a:r>
              <a:rPr lang="en-US" sz="1100" dirty="0"/>
              <a:t>then generate a HTML Response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9BD2F5-F4EE-A645-8767-B65FD457710B}"/>
              </a:ext>
            </a:extLst>
          </p:cNvPr>
          <p:cNvCxnSpPr>
            <a:stCxn id="106" idx="1"/>
            <a:endCxn id="17" idx="3"/>
          </p:cNvCxnSpPr>
          <p:nvPr/>
        </p:nvCxnSpPr>
        <p:spPr>
          <a:xfrm flipH="1">
            <a:off x="1650124" y="6082656"/>
            <a:ext cx="1664570" cy="2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6E7311-411B-EE20-7C61-BD2904684942}"/>
              </a:ext>
            </a:extLst>
          </p:cNvPr>
          <p:cNvCxnSpPr>
            <a:stCxn id="87" idx="2"/>
          </p:cNvCxnSpPr>
          <p:nvPr/>
        </p:nvCxnSpPr>
        <p:spPr>
          <a:xfrm rot="5400000">
            <a:off x="7825039" y="3862640"/>
            <a:ext cx="764434" cy="373382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782A31E-1487-9354-C43C-DC2244A38122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10174110" y="5247389"/>
            <a:ext cx="772316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EF037F-CE74-780B-CCF5-0078D1DC313D}"/>
              </a:ext>
            </a:extLst>
          </p:cNvPr>
          <p:cNvSpPr/>
          <p:nvPr/>
        </p:nvSpPr>
        <p:spPr>
          <a:xfrm>
            <a:off x="11046370" y="5891834"/>
            <a:ext cx="578072" cy="43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25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8BA849BF-838C-CF85-368D-875DEEA4B28D}"/>
              </a:ext>
            </a:extLst>
          </p:cNvPr>
          <p:cNvSpPr/>
          <p:nvPr/>
        </p:nvSpPr>
        <p:spPr>
          <a:xfrm>
            <a:off x="9122980" y="1849821"/>
            <a:ext cx="1555530" cy="3163613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</p:txBody>
      </p:sp>
    </p:spTree>
    <p:extLst>
      <p:ext uri="{BB962C8B-B14F-4D97-AF65-F5344CB8AC3E}">
        <p14:creationId xmlns:p14="http://schemas.microsoft.com/office/powerpoint/2010/main" val="258289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F796633-A976-D987-A7B1-17AF35265B54}"/>
              </a:ext>
            </a:extLst>
          </p:cNvPr>
          <p:cNvSpPr/>
          <p:nvPr/>
        </p:nvSpPr>
        <p:spPr>
          <a:xfrm>
            <a:off x="9364717" y="2406869"/>
            <a:ext cx="1387366" cy="127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</a:t>
            </a:r>
          </a:p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67854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1587</Words>
  <Application>Microsoft Macintosh PowerPoint</Application>
  <PresentationFormat>Widescreen</PresentationFormat>
  <Paragraphs>397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76</cp:revision>
  <dcterms:created xsi:type="dcterms:W3CDTF">2022-08-08T09:02:03Z</dcterms:created>
  <dcterms:modified xsi:type="dcterms:W3CDTF">2022-08-22T07:19:59Z</dcterms:modified>
</cp:coreProperties>
</file>