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embeddedFontLst>
    <p:embeddedFont>
      <p:font typeface="Times New Roman" charset="1" panose="020305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Canva Sans" charset="1" panose="020B0503030501040103"/>
      <p:regular r:id="rId21"/>
    </p:embeddedFont>
    <p:embeddedFont>
      <p:font typeface="Arial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0.jpeg" Type="http://schemas.openxmlformats.org/officeDocument/2006/relationships/image"/><Relationship Id="rId9" Target="../media/image3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3.jpeg" Type="http://schemas.openxmlformats.org/officeDocument/2006/relationships/image"/><Relationship Id="rId9" Target="../media/image3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0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1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2.jpe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1273" y="927097"/>
            <a:ext cx="1870453" cy="1462021"/>
          </a:xfrm>
          <a:custGeom>
            <a:avLst/>
            <a:gdLst/>
            <a:ahLst/>
            <a:cxnLst/>
            <a:rect r="r" b="b" t="t" l="l"/>
            <a:pathLst>
              <a:path h="1462021" w="1870453">
                <a:moveTo>
                  <a:pt x="0" y="0"/>
                </a:moveTo>
                <a:lnTo>
                  <a:pt x="1870453" y="0"/>
                </a:lnTo>
                <a:lnTo>
                  <a:pt x="1870453" y="1462021"/>
                </a:lnTo>
                <a:lnTo>
                  <a:pt x="0" y="1462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088" y="1191768"/>
            <a:ext cx="1667256" cy="1438656"/>
          </a:xfrm>
          <a:custGeom>
            <a:avLst/>
            <a:gdLst/>
            <a:ahLst/>
            <a:cxnLst/>
            <a:rect r="r" b="b" t="t" l="l"/>
            <a:pathLst>
              <a:path h="1438656" w="1667256">
                <a:moveTo>
                  <a:pt x="0" y="0"/>
                </a:moveTo>
                <a:lnTo>
                  <a:pt x="1667256" y="0"/>
                </a:lnTo>
                <a:lnTo>
                  <a:pt x="1667256" y="1438656"/>
                </a:lnTo>
                <a:lnTo>
                  <a:pt x="0" y="14386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856" y="5230368"/>
            <a:ext cx="722376" cy="618744"/>
          </a:xfrm>
          <a:custGeom>
            <a:avLst/>
            <a:gdLst/>
            <a:ahLst/>
            <a:cxnLst/>
            <a:rect r="r" b="b" t="t" l="l"/>
            <a:pathLst>
              <a:path h="618744" w="722376">
                <a:moveTo>
                  <a:pt x="0" y="0"/>
                </a:moveTo>
                <a:lnTo>
                  <a:pt x="722376" y="0"/>
                </a:lnTo>
                <a:lnTo>
                  <a:pt x="722376" y="618744"/>
                </a:lnTo>
                <a:lnTo>
                  <a:pt x="0" y="6187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37859" y="-79181"/>
            <a:ext cx="2965304" cy="601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2778" y="2965066"/>
            <a:ext cx="328229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REGISTER NO AND NMID: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82778" y="3696967"/>
            <a:ext cx="4221966" cy="111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COLLEGE: COLLEGE/ UNIVERSITY: </a:t>
            </a:r>
          </a:p>
          <a:p>
            <a:pPr algn="l">
              <a:lnSpc>
                <a:spcPts val="3363"/>
              </a:lnSpc>
            </a:pP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Science/Bharathiyar</a:t>
            </a: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89904" y="4022636"/>
            <a:ext cx="3571885" cy="406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Adithya College of Arts And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93761" y="2968896"/>
            <a:ext cx="197013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RENUKA DEVI .S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65074" y="3317491"/>
            <a:ext cx="130720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2426J0271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52088" y="3700226"/>
            <a:ext cx="427062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B.SC INFORMATION TECHNOLOGY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11512" y="131064"/>
            <a:ext cx="2170176" cy="3297936"/>
          </a:xfrm>
          <a:custGeom>
            <a:avLst/>
            <a:gdLst/>
            <a:ahLst/>
            <a:cxnLst/>
            <a:rect r="r" b="b" t="t" l="l"/>
            <a:pathLst>
              <a:path h="3297936" w="2170176">
                <a:moveTo>
                  <a:pt x="0" y="0"/>
                </a:moveTo>
                <a:lnTo>
                  <a:pt x="2170176" y="0"/>
                </a:lnTo>
                <a:lnTo>
                  <a:pt x="2170176" y="3297936"/>
                </a:lnTo>
                <a:lnTo>
                  <a:pt x="0" y="32979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0728" y="813816"/>
            <a:ext cx="8894064" cy="3258312"/>
          </a:xfrm>
          <a:custGeom>
            <a:avLst/>
            <a:gdLst/>
            <a:ahLst/>
            <a:cxnLst/>
            <a:rect r="r" b="b" t="t" l="l"/>
            <a:pathLst>
              <a:path h="3258312" w="8894064">
                <a:moveTo>
                  <a:pt x="0" y="0"/>
                </a:moveTo>
                <a:lnTo>
                  <a:pt x="8894064" y="0"/>
                </a:lnTo>
                <a:lnTo>
                  <a:pt x="8894064" y="3258312"/>
                </a:lnTo>
                <a:lnTo>
                  <a:pt x="0" y="32583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0728" y="3806952"/>
            <a:ext cx="8894064" cy="2862072"/>
          </a:xfrm>
          <a:custGeom>
            <a:avLst/>
            <a:gdLst/>
            <a:ahLst/>
            <a:cxnLst/>
            <a:rect r="r" b="b" t="t" l="l"/>
            <a:pathLst>
              <a:path h="2862072" w="8894064">
                <a:moveTo>
                  <a:pt x="0" y="0"/>
                </a:moveTo>
                <a:lnTo>
                  <a:pt x="8894064" y="0"/>
                </a:lnTo>
                <a:lnTo>
                  <a:pt x="8894064" y="2862072"/>
                </a:lnTo>
                <a:lnTo>
                  <a:pt x="0" y="2862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2551" y="6458626"/>
            <a:ext cx="17946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sz="110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19634" y="6452835"/>
            <a:ext cx="149552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6992" y="178708"/>
            <a:ext cx="5495296" cy="54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11512" y="131064"/>
            <a:ext cx="2237232" cy="3179064"/>
          </a:xfrm>
          <a:custGeom>
            <a:avLst/>
            <a:gdLst/>
            <a:ahLst/>
            <a:cxnLst/>
            <a:rect r="r" b="b" t="t" l="l"/>
            <a:pathLst>
              <a:path h="3179064" w="2237232">
                <a:moveTo>
                  <a:pt x="0" y="0"/>
                </a:moveTo>
                <a:lnTo>
                  <a:pt x="2237232" y="0"/>
                </a:lnTo>
                <a:lnTo>
                  <a:pt x="2237232" y="3179064"/>
                </a:lnTo>
                <a:lnTo>
                  <a:pt x="0" y="31790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6992" y="789432"/>
            <a:ext cx="9278112" cy="3764280"/>
          </a:xfrm>
          <a:custGeom>
            <a:avLst/>
            <a:gdLst/>
            <a:ahLst/>
            <a:cxnLst/>
            <a:rect r="r" b="b" t="t" l="l"/>
            <a:pathLst>
              <a:path h="3764280" w="9278112">
                <a:moveTo>
                  <a:pt x="0" y="0"/>
                </a:moveTo>
                <a:lnTo>
                  <a:pt x="9278112" y="0"/>
                </a:lnTo>
                <a:lnTo>
                  <a:pt x="9278112" y="3764280"/>
                </a:lnTo>
                <a:lnTo>
                  <a:pt x="0" y="3764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6992" y="3898392"/>
            <a:ext cx="9278112" cy="2526792"/>
          </a:xfrm>
          <a:custGeom>
            <a:avLst/>
            <a:gdLst/>
            <a:ahLst/>
            <a:cxnLst/>
            <a:rect r="r" b="b" t="t" l="l"/>
            <a:pathLst>
              <a:path h="2526792" w="9278112">
                <a:moveTo>
                  <a:pt x="0" y="0"/>
                </a:moveTo>
                <a:lnTo>
                  <a:pt x="9278112" y="0"/>
                </a:lnTo>
                <a:lnTo>
                  <a:pt x="9278112" y="2526792"/>
                </a:lnTo>
                <a:lnTo>
                  <a:pt x="0" y="2526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2551" y="6458626"/>
            <a:ext cx="17946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sz="110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19634" y="6452835"/>
            <a:ext cx="149552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0792" y="155515"/>
            <a:ext cx="5650363" cy="549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8"/>
              </a:lnSpc>
            </a:pPr>
            <a:r>
              <a:rPr lang="en-US" sz="3192" spc="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7256" y="6467856"/>
            <a:ext cx="76200" cy="176784"/>
          </a:xfrm>
          <a:custGeom>
            <a:avLst/>
            <a:gdLst/>
            <a:ahLst/>
            <a:cxnLst/>
            <a:rect r="r" b="b" t="t" l="l"/>
            <a:pathLst>
              <a:path h="176784" w="76200">
                <a:moveTo>
                  <a:pt x="0" y="0"/>
                </a:moveTo>
                <a:lnTo>
                  <a:pt x="76200" y="0"/>
                </a:lnTo>
                <a:lnTo>
                  <a:pt x="76200" y="176784"/>
                </a:lnTo>
                <a:lnTo>
                  <a:pt x="0" y="1767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7791" y="293789"/>
            <a:ext cx="3720798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19634" y="6452835"/>
            <a:ext cx="149552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7097" y="1908324"/>
            <a:ext cx="4513259" cy="2184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will help you to develop your personal portfolio easily. It defintelyhelps the people to introduced them formally to theprofessionals.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2246" y="751723"/>
            <a:ext cx="3936054" cy="73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TITLE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85417" y="2831163"/>
            <a:ext cx="4569171" cy="101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3"/>
              </a:lnSpc>
            </a:pPr>
            <a:r>
              <a:rPr lang="en-US" sz="5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6288" y="6135624"/>
            <a:ext cx="249936" cy="246888"/>
          </a:xfrm>
          <a:custGeom>
            <a:avLst/>
            <a:gdLst/>
            <a:ahLst/>
            <a:cxnLst/>
            <a:rect r="r" b="b" t="t" l="l"/>
            <a:pathLst>
              <a:path h="246888" w="249936">
                <a:moveTo>
                  <a:pt x="0" y="0"/>
                </a:moveTo>
                <a:lnTo>
                  <a:pt x="249936" y="0"/>
                </a:lnTo>
                <a:lnTo>
                  <a:pt x="249936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344" y="6409944"/>
            <a:ext cx="3706368" cy="295656"/>
            <a:chOff x="0" y="0"/>
            <a:chExt cx="3706368" cy="2956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6368" cy="295656"/>
            </a:xfrm>
            <a:custGeom>
              <a:avLst/>
              <a:gdLst/>
              <a:ahLst/>
              <a:cxnLst/>
              <a:rect r="r" b="b" t="t" l="l"/>
              <a:pathLst>
                <a:path h="295656" w="3706368">
                  <a:moveTo>
                    <a:pt x="0" y="295656"/>
                  </a:moveTo>
                  <a:lnTo>
                    <a:pt x="3706368" y="295656"/>
                  </a:lnTo>
                  <a:lnTo>
                    <a:pt x="3706368" y="0"/>
                  </a:lnTo>
                  <a:lnTo>
                    <a:pt x="0" y="0"/>
                  </a:lnTo>
                  <a:lnTo>
                    <a:pt x="0" y="29565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768" y="3819144"/>
            <a:ext cx="1731264" cy="3011424"/>
          </a:xfrm>
          <a:custGeom>
            <a:avLst/>
            <a:gdLst/>
            <a:ahLst/>
            <a:cxnLst/>
            <a:rect r="r" b="b" t="t" l="l"/>
            <a:pathLst>
              <a:path h="3011424" w="1731264">
                <a:moveTo>
                  <a:pt x="0" y="0"/>
                </a:moveTo>
                <a:lnTo>
                  <a:pt x="1731264" y="0"/>
                </a:lnTo>
                <a:lnTo>
                  <a:pt x="1731264" y="3011424"/>
                </a:lnTo>
                <a:lnTo>
                  <a:pt x="0" y="30114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2551" y="6458626"/>
            <a:ext cx="17946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sz="1103" spc="3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103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2246" y="353854"/>
            <a:ext cx="2377669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 spc="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1725" y="1471851"/>
            <a:ext cx="4329046" cy="218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82434" y="3606060"/>
            <a:ext cx="91011" cy="477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1725" y="4033447"/>
            <a:ext cx="3784130" cy="133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7.Results and Screenshots 8.Conclusion 9.GithubLink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1725" y="3606060"/>
            <a:ext cx="4143194" cy="477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6.FeaturesandFunctionality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991856" y="2935224"/>
            <a:ext cx="2761488" cy="3255264"/>
            <a:chOff x="0" y="0"/>
            <a:chExt cx="3681984" cy="43403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81984" cy="4340352"/>
            </a:xfrm>
            <a:custGeom>
              <a:avLst/>
              <a:gdLst/>
              <a:ahLst/>
              <a:cxnLst/>
              <a:rect r="r" b="b" t="t" l="l"/>
              <a:pathLst>
                <a:path h="4340352" w="3681984">
                  <a:moveTo>
                    <a:pt x="0" y="0"/>
                  </a:moveTo>
                  <a:lnTo>
                    <a:pt x="0" y="4340352"/>
                  </a:lnTo>
                  <a:lnTo>
                    <a:pt x="3681984" y="4340352"/>
                  </a:lnTo>
                  <a:lnTo>
                    <a:pt x="3681984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6430" y="497510"/>
            <a:ext cx="5713362" cy="73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7"/>
              </a:lnSpc>
            </a:pP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</a:t>
            </a: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4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7468" y="1836858"/>
            <a:ext cx="127311" cy="49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1"/>
              </a:lnSpc>
            </a:pPr>
            <a:r>
              <a:rPr lang="en-US" sz="2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21681" y="3994423"/>
            <a:ext cx="91011" cy="477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7468" y="4417371"/>
            <a:ext cx="4850635" cy="47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 Digital portfolio provides an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4237" y="5275450"/>
            <a:ext cx="4238758" cy="90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achievements, skills, andexperiences.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81769" y="2713634"/>
            <a:ext cx="91011" cy="477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7468" y="3136573"/>
            <a:ext cx="6072464" cy="47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•Many students and professionals lack 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4237" y="1803073"/>
            <a:ext cx="5850531" cy="96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1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today's digital era, traditional resume </a:t>
            </a:r>
          </a:p>
          <a:p>
            <a:pPr algn="l">
              <a:lnSpc>
                <a:spcPts val="3361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alonearenot enoughto showcaseskills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4237" y="2713634"/>
            <a:ext cx="3552130" cy="477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andprojects effectively.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64237" y="3214897"/>
            <a:ext cx="5577021" cy="82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onlinepresence tohighlight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4237" y="4175398"/>
            <a:ext cx="1685230" cy="296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5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theirwork.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4237" y="4495695"/>
            <a:ext cx="5499116" cy="82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andaccessibleplatform to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659368" y="2648712"/>
            <a:ext cx="3532632" cy="3810000"/>
            <a:chOff x="0" y="0"/>
            <a:chExt cx="4710176" cy="50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0176" cy="5080000"/>
            </a:xfrm>
            <a:custGeom>
              <a:avLst/>
              <a:gdLst/>
              <a:ahLst/>
              <a:cxnLst/>
              <a:rect r="r" b="b" t="t" l="l"/>
              <a:pathLst>
                <a:path h="5080000" w="4710176">
                  <a:moveTo>
                    <a:pt x="0" y="0"/>
                  </a:moveTo>
                  <a:lnTo>
                    <a:pt x="0" y="5080000"/>
                  </a:lnTo>
                  <a:lnTo>
                    <a:pt x="4710176" y="5080000"/>
                  </a:lnTo>
                  <a:lnTo>
                    <a:pt x="4710176" y="5080000"/>
                  </a:lnTo>
                  <a:lnTo>
                    <a:pt x="4710176" y="0"/>
                  </a:lnTo>
                  <a:lnTo>
                    <a:pt x="4710176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2246" y="751723"/>
            <a:ext cx="5334229" cy="73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7097" y="2028073"/>
            <a:ext cx="5609311" cy="61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6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•A Detailed summary of my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3609" y="2582504"/>
            <a:ext cx="1415834" cy="614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602" spc="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097" y="3125991"/>
            <a:ext cx="5831434" cy="61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6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•It contains About us, Project,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3609" y="3680698"/>
            <a:ext cx="2684278" cy="61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Skill, Contact.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097" y="4223518"/>
            <a:ext cx="4399740" cy="61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6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•Main idea: Showcase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3609" y="4777950"/>
            <a:ext cx="4605880" cy="1163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6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Achievements, skills,Certifications.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5424" y="6172200"/>
            <a:ext cx="2179320" cy="484632"/>
            <a:chOff x="0" y="0"/>
            <a:chExt cx="2179320" cy="4846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79320" cy="484632"/>
            </a:xfrm>
            <a:custGeom>
              <a:avLst/>
              <a:gdLst/>
              <a:ahLst/>
              <a:cxnLst/>
              <a:rect r="r" b="b" t="t" l="l"/>
              <a:pathLst>
                <a:path h="484632" w="2179320">
                  <a:moveTo>
                    <a:pt x="0" y="484632"/>
                  </a:moveTo>
                  <a:lnTo>
                    <a:pt x="2179320" y="484632"/>
                  </a:lnTo>
                  <a:lnTo>
                    <a:pt x="2179320" y="0"/>
                  </a:lnTo>
                  <a:lnTo>
                    <a:pt x="0" y="0"/>
                  </a:lnTo>
                  <a:lnTo>
                    <a:pt x="0" y="48463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1708" y="841648"/>
            <a:ext cx="5076044" cy="54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ARE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END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19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78078" y="2240928"/>
            <a:ext cx="163325" cy="2214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2"/>
              </a:lnSpc>
            </a:pPr>
            <a:r>
              <a:rPr lang="en-US" sz="36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64590" y="2198837"/>
            <a:ext cx="2546575" cy="2261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6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Students. Job seekers. Beginners. Professionals.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475232"/>
            <a:ext cx="2694432" cy="3249168"/>
          </a:xfrm>
          <a:custGeom>
            <a:avLst/>
            <a:gdLst/>
            <a:ahLst/>
            <a:cxnLst/>
            <a:rect r="r" b="b" t="t" l="l"/>
            <a:pathLst>
              <a:path h="3249168" w="2694432">
                <a:moveTo>
                  <a:pt x="0" y="0"/>
                </a:moveTo>
                <a:lnTo>
                  <a:pt x="2694432" y="0"/>
                </a:lnTo>
                <a:lnTo>
                  <a:pt x="2694432" y="3249168"/>
                </a:lnTo>
                <a:lnTo>
                  <a:pt x="0" y="32491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96456" y="1694688"/>
            <a:ext cx="313944" cy="326136"/>
          </a:xfrm>
          <a:custGeom>
            <a:avLst/>
            <a:gdLst/>
            <a:ahLst/>
            <a:cxnLst/>
            <a:rect r="r" b="b" t="t" l="l"/>
            <a:pathLst>
              <a:path h="326136" w="313944">
                <a:moveTo>
                  <a:pt x="0" y="0"/>
                </a:moveTo>
                <a:lnTo>
                  <a:pt x="313944" y="0"/>
                </a:lnTo>
                <a:lnTo>
                  <a:pt x="313944" y="326136"/>
                </a:lnTo>
                <a:lnTo>
                  <a:pt x="0" y="3261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809" y="5297929"/>
            <a:ext cx="584197" cy="843277"/>
          </a:xfrm>
          <a:custGeom>
            <a:avLst/>
            <a:gdLst/>
            <a:ahLst/>
            <a:cxnLst/>
            <a:rect r="r" b="b" t="t" l="l"/>
            <a:pathLst>
              <a:path h="843277" w="584197">
                <a:moveTo>
                  <a:pt x="0" y="0"/>
                </a:moveTo>
                <a:lnTo>
                  <a:pt x="584197" y="0"/>
                </a:lnTo>
                <a:lnTo>
                  <a:pt x="584197" y="843277"/>
                </a:lnTo>
                <a:lnTo>
                  <a:pt x="0" y="843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656" y="6467856"/>
            <a:ext cx="2142744" cy="201168"/>
          </a:xfrm>
          <a:custGeom>
            <a:avLst/>
            <a:gdLst/>
            <a:ahLst/>
            <a:cxnLst/>
            <a:rect r="r" b="b" t="t" l="l"/>
            <a:pathLst>
              <a:path h="201168" w="2142744">
                <a:moveTo>
                  <a:pt x="0" y="0"/>
                </a:moveTo>
                <a:lnTo>
                  <a:pt x="2142744" y="0"/>
                </a:lnTo>
                <a:lnTo>
                  <a:pt x="2142744" y="201168"/>
                </a:lnTo>
                <a:lnTo>
                  <a:pt x="0" y="2011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0586" y="796433"/>
            <a:ext cx="5383797" cy="620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3"/>
              </a:lnSpc>
            </a:pPr>
            <a:r>
              <a:rPr lang="en-US" sz="3602" spc="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958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83326" y="2247290"/>
            <a:ext cx="127425" cy="1720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0219" y="2213505"/>
            <a:ext cx="3280372" cy="133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-Structure the </a:t>
            </a:r>
          </a:p>
          <a:p>
            <a:pPr algn="l">
              <a:lnSpc>
                <a:spcPts val="6722"/>
              </a:lnSpc>
            </a:pPr>
            <a:r>
              <a:rPr lang="en-US" sz="2807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webpage.</a:t>
            </a:r>
          </a:p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-Style the page.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08290" y="3494456"/>
            <a:ext cx="90935" cy="47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60606" y="3921557"/>
            <a:ext cx="90935" cy="47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83326" y="4343676"/>
            <a:ext cx="4044620" cy="480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•Use visual studio code or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70219" y="4849292"/>
            <a:ext cx="2818095" cy="125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coding.Hosting</a:t>
            </a:r>
          </a:p>
          <a:p>
            <a:pPr algn="l">
              <a:lnSpc>
                <a:spcPts val="1405"/>
              </a:lnSpc>
            </a:pPr>
            <a:r>
              <a:rPr lang="en-US" sz="2810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paltformongithub.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70219" y="3170606"/>
            <a:ext cx="3805819" cy="800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2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JS-Develop interactivity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70219" y="4102532"/>
            <a:ext cx="3867369" cy="295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3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betweenuser &amp;developer.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70219" y="4422829"/>
            <a:ext cx="1813217" cy="82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9"/>
              </a:lnSpc>
            </a:pPr>
            <a:r>
              <a:rPr lang="en-US" sz="2807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codepenfor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7256" y="6467856"/>
            <a:ext cx="76200" cy="176784"/>
          </a:xfrm>
          <a:custGeom>
            <a:avLst/>
            <a:gdLst/>
            <a:ahLst/>
            <a:cxnLst/>
            <a:rect r="r" b="b" t="t" l="l"/>
            <a:pathLst>
              <a:path h="176784" w="76200">
                <a:moveTo>
                  <a:pt x="0" y="0"/>
                </a:moveTo>
                <a:lnTo>
                  <a:pt x="76200" y="0"/>
                </a:lnTo>
                <a:lnTo>
                  <a:pt x="76200" y="176784"/>
                </a:lnTo>
                <a:lnTo>
                  <a:pt x="0" y="1767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58400" y="524256"/>
            <a:ext cx="457200" cy="457200"/>
          </a:xfrm>
          <a:custGeom>
            <a:avLst/>
            <a:gdLst/>
            <a:ahLst/>
            <a:cxnLst/>
            <a:rect r="r" b="b" t="t" l="l"/>
            <a:pathLst>
              <a:path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19634" y="6452835"/>
            <a:ext cx="74943" cy="19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5"/>
              </a:lnSpc>
            </a:pPr>
            <a:r>
              <a:rPr lang="en-US" sz="1103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2246" y="208921"/>
            <a:ext cx="7589482" cy="70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4"/>
              </a:lnSpc>
            </a:pPr>
            <a:r>
              <a:rPr lang="en-US" sz="401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1878" y="2285238"/>
            <a:ext cx="108918" cy="2109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60"/>
              </a:lnSpc>
            </a:pPr>
            <a:r>
              <a:rPr lang="en-US" sz="24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  <a:p>
            <a:pPr algn="just">
              <a:lnSpc>
                <a:spcPts val="12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0790" y="2250824"/>
            <a:ext cx="1996373" cy="2146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Home/About us Projects Skills Contacts</a:t>
            </a:r>
          </a:p>
          <a:p>
            <a:pPr algn="l">
              <a:lnSpc>
                <a:spcPts val="12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45309" y="3991261"/>
            <a:ext cx="77724" cy="406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7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88390" y="4356745"/>
            <a:ext cx="3674907" cy="406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Layout(mobile,desktop</a:t>
            </a: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345" y="1700327"/>
            <a:ext cx="2372001" cy="53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1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 Include: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1168"/>
            <a:ext cx="448056" cy="2846832"/>
          </a:xfrm>
          <a:custGeom>
            <a:avLst/>
            <a:gdLst/>
            <a:ahLst/>
            <a:cxnLst/>
            <a:rect r="r" b="b" t="t" l="l"/>
            <a:pathLst>
              <a:path h="2846832" w="448056">
                <a:moveTo>
                  <a:pt x="0" y="0"/>
                </a:moveTo>
                <a:lnTo>
                  <a:pt x="448056" y="0"/>
                </a:lnTo>
                <a:lnTo>
                  <a:pt x="448056" y="2846832"/>
                </a:lnTo>
                <a:lnTo>
                  <a:pt x="0" y="284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99" y="-63503"/>
            <a:ext cx="4870704" cy="6984997"/>
          </a:xfrm>
          <a:custGeom>
            <a:avLst/>
            <a:gdLst/>
            <a:ahLst/>
            <a:cxnLst/>
            <a:rect r="r" b="b" t="t" l="l"/>
            <a:pathLst>
              <a:path h="6984997" w="4870704">
                <a:moveTo>
                  <a:pt x="0" y="0"/>
                </a:moveTo>
                <a:lnTo>
                  <a:pt x="4870704" y="0"/>
                </a:lnTo>
                <a:lnTo>
                  <a:pt x="4870704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599" y="280321"/>
            <a:ext cx="9203388" cy="83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3"/>
              </a:lnSpc>
            </a:pPr>
            <a:r>
              <a:rPr lang="en-US" sz="480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11478" y="1827809"/>
            <a:ext cx="3886133" cy="480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•Navigation with smooth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98238" y="2259225"/>
            <a:ext cx="1367038" cy="477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 spc="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11478" y="2682164"/>
            <a:ext cx="3625891" cy="47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•Project showcase with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98238" y="3112922"/>
            <a:ext cx="1119121" cy="477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1478" y="3535575"/>
            <a:ext cx="3371717" cy="480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81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•Interactive Elements.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11478" y="4001062"/>
            <a:ext cx="127311" cy="43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1"/>
              </a:lnSpc>
            </a:pPr>
            <a:r>
              <a:rPr lang="en-US" sz="2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98238" y="3910127"/>
            <a:ext cx="2009327" cy="53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1"/>
              </a:lnSpc>
            </a:pP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DAGyyWKD-z4</dc:identifier>
  <dcterms:modified xsi:type="dcterms:W3CDTF">2011-08-01T06:04:30Z</dcterms:modified>
  <cp:revision>1</cp:revision>
  <dc:title>NM ppt.pdf</dc:title>
</cp:coreProperties>
</file>