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Data Insights for Strategic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Renuka Randhir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Cleanup Process</a:t>
            </a:r>
          </a:p>
          <a:p>
            <a:r>
              <a:t>• Monthly Revenue Trend (2011)</a:t>
            </a:r>
          </a:p>
          <a:p>
            <a:r>
              <a:t>• Top Countries by Revenue &amp; Quantity</a:t>
            </a:r>
          </a:p>
          <a:p>
            <a:r>
              <a:t>• Top Customers by Revenue</a:t>
            </a:r>
          </a:p>
          <a:p>
            <a:r>
              <a:t>• Product Demand by Country</a:t>
            </a:r>
          </a:p>
          <a:p>
            <a:r>
              <a:t>•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invalid transactions (Quantity &lt; 1, UnitPrice &lt; 0)</a:t>
            </a:r>
          </a:p>
          <a:p>
            <a:r>
              <a:t>• Used Power Query in Power BI</a:t>
            </a:r>
          </a:p>
          <a:p>
            <a:r>
              <a:t>• Ensured only valid sales data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Monthly Revenue Trend (2011)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Visual: Line chart (Month vs Revenue)</a:t>
            </a:r>
          </a:p>
          <a:p>
            <a:r>
              <a:rPr dirty="0"/>
              <a:t>• Peak in Nov–Dec</a:t>
            </a:r>
          </a:p>
          <a:p>
            <a:r>
              <a:rPr dirty="0"/>
              <a:t>• Seasonal demand = Q4 strategy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13F5A-B1FE-D5B9-3721-AFD76017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0039" y="3485535"/>
            <a:ext cx="5625056" cy="2493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Top Countries by Revenue &amp;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Visual: Stacked bar chart</a:t>
            </a:r>
          </a:p>
          <a:p>
            <a:r>
              <a:rPr dirty="0"/>
              <a:t>• Excluded UK</a:t>
            </a:r>
          </a:p>
          <a:p>
            <a:r>
              <a:rPr dirty="0"/>
              <a:t>• Top: Netherlands, EIRE, Germany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BEFEC-9847-A121-3B78-4BFD4B58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4" y="3342815"/>
            <a:ext cx="6440130" cy="28570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Top Customers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Visual: Bar chart (Customer ID vs Revenue)</a:t>
            </a:r>
          </a:p>
          <a:p>
            <a:r>
              <a:t>• Focus: Top 10 high-value customers</a:t>
            </a:r>
          </a:p>
          <a:p>
            <a:r>
              <a:t>• Enable retention efforts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A4EB3-9FEE-C929-D077-0D034081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47" y="3333134"/>
            <a:ext cx="5533705" cy="3129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Product Demand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Visual: Bar chart (Country vs Quantity)</a:t>
            </a:r>
          </a:p>
          <a:p>
            <a:r>
              <a:t>• Excluded UK</a:t>
            </a:r>
          </a:p>
          <a:p>
            <a:r>
              <a:t>• Top: Netherlands, Germany, France</a:t>
            </a:r>
          </a:p>
          <a:p>
            <a:r>
              <a:t>• High demand = priority markets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B2EA8-86A5-6456-5605-3F5B89A8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78" y="3982066"/>
            <a:ext cx="5755228" cy="26940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 CEO:</a:t>
            </a:r>
          </a:p>
          <a:p>
            <a:r>
              <a:t>  - Plan Q4 marketing &amp; stock</a:t>
            </a:r>
          </a:p>
          <a:p>
            <a:r>
              <a:t>  - Expand in high-demand countries</a:t>
            </a:r>
          </a:p>
          <a:p>
            <a:r>
              <a:t>• For CMO:</a:t>
            </a:r>
          </a:p>
          <a:p>
            <a:r>
              <a:t>  - Retarget top customers</a:t>
            </a:r>
          </a:p>
          <a:p>
            <a:r>
              <a:t>  - Region-based campaigns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time.</a:t>
            </a:r>
          </a:p>
          <a:p>
            <a:r>
              <a:t>This analysis provides actionable insights to support strategic decisions.</a:t>
            </a:r>
          </a:p>
          <a:p>
            <a:endParaRPr/>
          </a:p>
          <a:p>
            <a:r>
              <a:t>Renuka Randhir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Retail Data Insights for Strategic Growth</vt:lpstr>
      <vt:lpstr>Agenda</vt:lpstr>
      <vt:lpstr>Data Cleaning Summary</vt:lpstr>
      <vt:lpstr>Q1: Monthly Revenue Trend (2011)</vt:lpstr>
      <vt:lpstr>Q2: Top Countries by Revenue &amp; Quantity</vt:lpstr>
      <vt:lpstr>Q3: Top Customers by Revenue</vt:lpstr>
      <vt:lpstr>Q4: Product Demand by Country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Renuka Randhir</cp:lastModifiedBy>
  <cp:revision>2</cp:revision>
  <dcterms:created xsi:type="dcterms:W3CDTF">2013-01-27T09:14:16Z</dcterms:created>
  <dcterms:modified xsi:type="dcterms:W3CDTF">2025-06-25T10:15:35Z</dcterms:modified>
  <cp:category/>
</cp:coreProperties>
</file>