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22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9A109-7F25-4436-8A38-8AA911996401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18A54-B9CA-465E-ADB3-85CE9B68E2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c" descr="Nokia Internal Use Only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6134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D7E26-D3CC-4C2D-B4E5-C7983F6A52D2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45167-9A89-4F5F-BEF1-19CA1FA199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c" descr="Nokia Internal Use Only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497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c" descr="Nokia Internal Use Only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c" descr="Nokia Internal Use Only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emprestai" TargetMode="External"/><Relationship Id="rId2" Type="http://schemas.openxmlformats.org/officeDocument/2006/relationships/hyperlink" Target="https://www.facebook.com/empresta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mprestai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mprestae.wordpress.com/" TargetMode="External"/><Relationship Id="rId2" Type="http://schemas.openxmlformats.org/officeDocument/2006/relationships/hyperlink" Target="https://www.facebook.com/emprestaa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Skoob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o </a:t>
            </a:r>
            <a:r>
              <a:rPr lang="pt-BR" dirty="0"/>
              <a:t>skoob é o local onde você diz o que está lendo, o que já leu e o que ainda vai ler, seus amigos fazem o mesmo e assim, todos compartilham suas opiniões e </a:t>
            </a:r>
            <a:r>
              <a:rPr lang="pt-BR" dirty="0" smtClean="0"/>
              <a:t>críticas.</a:t>
            </a:r>
          </a:p>
          <a:p>
            <a:r>
              <a:rPr lang="pt-BR" dirty="0" smtClean="0"/>
              <a:t>É </a:t>
            </a:r>
            <a:r>
              <a:rPr lang="pt-BR" dirty="0"/>
              <a:t>também um lugar para fazer novos amigos, tem muita gente que gosta dos mesmos livros que você, nosso papel é ajudá-lo a encontrar essas pessoas e saber quais são suas dicas para a sua próxima leitura. </a:t>
            </a:r>
            <a:endParaRPr lang="pt-BR" dirty="0" smtClean="0"/>
          </a:p>
          <a:p>
            <a:r>
              <a:rPr lang="pt-BR" dirty="0"/>
              <a:t>Permite cadastro de livros, quadrinhos e </a:t>
            </a:r>
            <a:r>
              <a:rPr lang="pt-BR" dirty="0" smtClean="0"/>
              <a:t>revistas</a:t>
            </a:r>
            <a:endParaRPr lang="pt-BR" dirty="0" smtClean="0"/>
          </a:p>
          <a:p>
            <a:r>
              <a:rPr lang="pt-BR" dirty="0" smtClean="0"/>
              <a:t>Versão plus permite </a:t>
            </a:r>
            <a:r>
              <a:rPr lang="pt-BR" dirty="0" smtClean="0"/>
              <a:t>troca, </a:t>
            </a:r>
            <a:r>
              <a:rPr lang="pt-BR" dirty="0" smtClean="0"/>
              <a:t>ainda se encontra em fase de teste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9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Tempresto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Empréstimo de livros na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6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Empréstimo de jogos de </a:t>
            </a:r>
            <a:r>
              <a:rPr lang="pt-BR" dirty="0" smtClean="0"/>
              <a:t>ps3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www.facebook.com/emprestae</a:t>
            </a:r>
            <a:endParaRPr lang="en-US" dirty="0" smtClean="0"/>
          </a:p>
          <a:p>
            <a:r>
              <a:rPr lang="pt-BR" dirty="0"/>
              <a:t>Empréstimo de </a:t>
            </a:r>
            <a:r>
              <a:rPr lang="pt-BR" dirty="0" smtClean="0"/>
              <a:t>objetos (está fora do ar)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www.facebook.com/emprestai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http://www.emprestai.com/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0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Emprestae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Compartilhe as coisas boas da vida!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www.facebook.com/emprestaae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emprestae.wordpress.com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1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125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Skoob</vt:lpstr>
      <vt:lpstr>Tempresto</vt:lpstr>
      <vt:lpstr>Outros</vt:lpstr>
      <vt:lpstr>Emprestae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Vieira Renato (EXT-INdT/Manaus)</dc:creator>
  <cp:lastModifiedBy>Renato Vieira</cp:lastModifiedBy>
  <cp:revision>7</cp:revision>
  <dcterms:created xsi:type="dcterms:W3CDTF">2006-08-16T00:00:00Z</dcterms:created>
  <dcterms:modified xsi:type="dcterms:W3CDTF">2012-09-21T18:33:11Z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0649c270-ce32-4e47-af0e-66784caedce1</vt:lpwstr>
  </property>
  <property fmtid="{D5CDD505-2E9C-101B-9397-08002B2CF9AE}" pid="3" name="NokiaConfidentiality">
    <vt:lpwstr>Company Confidential</vt:lpwstr>
  </property>
</Properties>
</file>