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3" d="100"/>
          <a:sy n="73" d="100"/>
        </p:scale>
        <p:origin x="9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AA2FCAC-B0FC-4561-97A2-3A4896B6BEB0}" type="datetimeFigureOut">
              <a:rPr lang="en-US" smtClean="0"/>
              <a:t>6/22/2020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26A9D6A-B6B6-4CCE-85BE-43DD322E564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0807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5456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6638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7245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54041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4069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6506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7076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1250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856097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523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7389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6/22/2020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2200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6/22/2020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1113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6/22/2020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5310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3225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9347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A2FCAC-B0FC-4561-97A2-3A4896B6BEB0}" type="datetimeFigureOut">
              <a:rPr lang="en-US" smtClean="0"/>
              <a:t>6/22/2020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176695083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Groceries Contractor</a:t>
            </a:r>
            <a:endParaRPr lang="en-US" sz="4800" dirty="0"/>
          </a:p>
        </p:txBody>
      </p:sp>
      <p:sp>
        <p:nvSpPr>
          <p:cNvPr id="3" name="Subtitle 2"/>
          <p:cNvSpPr>
            <a:spLocks noGrp="1"/>
          </p:cNvSpPr>
          <p:nvPr>
            <p:ph type="subTitle" idx="1"/>
          </p:nvPr>
        </p:nvSpPr>
        <p:spPr/>
        <p:txBody>
          <a:bodyPr>
            <a:normAutofit lnSpcReduction="10000"/>
          </a:bodyPr>
          <a:lstStyle/>
          <a:p>
            <a:r>
              <a:rPr lang="en-US" dirty="0"/>
              <a:t>Applied Data Science Capstone</a:t>
            </a:r>
          </a:p>
          <a:p>
            <a:pPr algn="r"/>
            <a:endParaRPr lang="en-US" sz="2400" b="1" dirty="0"/>
          </a:p>
          <a:p>
            <a:pPr algn="r"/>
            <a:r>
              <a:rPr lang="en-US" b="1" dirty="0"/>
              <a:t>-</a:t>
            </a:r>
            <a:r>
              <a:rPr lang="en-US" b="1" dirty="0" err="1"/>
              <a:t>Renvitha</a:t>
            </a:r>
            <a:endParaRPr lang="en-US" b="1" dirty="0"/>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32685"/>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710905" y="2458890"/>
            <a:ext cx="10767013"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529649" y="1892670"/>
            <a:ext cx="9129526" cy="1935528"/>
          </a:xfrm>
          <a:prstGeom prst="rect">
            <a:avLst/>
          </a:prstGeom>
        </p:spPr>
      </p:pic>
      <p:pic>
        <p:nvPicPr>
          <p:cNvPr id="6" name="Picture 5"/>
          <p:cNvPicPr>
            <a:picLocks noChangeAspect="1"/>
          </p:cNvPicPr>
          <p:nvPr/>
        </p:nvPicPr>
        <p:blipFill>
          <a:blip r:embed="rId3"/>
          <a:stretch>
            <a:fillRect/>
          </a:stretch>
        </p:blipFill>
        <p:spPr>
          <a:xfrm>
            <a:off x="682907" y="4205784"/>
            <a:ext cx="10802511"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60627"/>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4" y="2419376"/>
            <a:ext cx="10274732"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141412" y="1637731"/>
            <a:ext cx="9789823"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4424939" y="2400644"/>
            <a:ext cx="3338946" cy="3804847"/>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983" y="775855"/>
            <a:ext cx="9601196" cy="5375564"/>
          </a:xfrm>
        </p:spPr>
        <p:txBody>
          <a:bodyPr>
            <a:normAutofit/>
          </a:bodyPr>
          <a:lstStyle/>
          <a:p>
            <a:r>
              <a:rPr lang="en-US" sz="6000" dirty="0">
                <a:solidFill>
                  <a:srgbClr val="FF0000"/>
                </a:solidFill>
                <a:latin typeface="AR DARLING" panose="02000000000000000000" pitchFamily="2" charset="0"/>
              </a:rPr>
              <a:t>THANK YOU</a:t>
            </a:r>
          </a:p>
        </p:txBody>
      </p:sp>
    </p:spTree>
    <p:extLst>
      <p:ext uri="{BB962C8B-B14F-4D97-AF65-F5344CB8AC3E}">
        <p14:creationId xmlns:p14="http://schemas.microsoft.com/office/powerpoint/2010/main" val="160589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Recommender System for Groceries Contractor</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4495" y="1977201"/>
            <a:ext cx="8343009" cy="3893404"/>
          </a:xfrm>
        </p:spPr>
      </p:pic>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fontScale="90000"/>
          </a:bodyPr>
          <a:lstStyle/>
          <a:p>
            <a:r>
              <a:rPr lang="en-US" dirty="0"/>
              <a:t>Synopsis</a:t>
            </a:r>
          </a:p>
        </p:txBody>
      </p:sp>
      <p:sp>
        <p:nvSpPr>
          <p:cNvPr id="3" name="Content Placeholder 2"/>
          <p:cNvSpPr>
            <a:spLocks noGrp="1"/>
          </p:cNvSpPr>
          <p:nvPr>
            <p:ph idx="1"/>
          </p:nvPr>
        </p:nvSpPr>
        <p:spPr>
          <a:xfrm>
            <a:off x="1141413" y="2001878"/>
            <a:ext cx="9905999" cy="4412777"/>
          </a:xfrm>
        </p:spPr>
        <p:txBody>
          <a:bodyPr>
            <a:normAutofit/>
          </a:bodyPr>
          <a:lstStyle/>
          <a:p>
            <a:r>
              <a:rPr lang="en-US" dirty="0"/>
              <a:t>Part 1: </a:t>
            </a:r>
            <a:r>
              <a:rPr lang="en-US" b="1" dirty="0"/>
              <a:t>Problem 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a:t>Synopsis</a:t>
            </a:r>
          </a:p>
        </p:txBody>
      </p:sp>
      <p:sp>
        <p:nvSpPr>
          <p:cNvPr id="3" name="Content Placeholder 2"/>
          <p:cNvSpPr>
            <a:spLocks noGrp="1"/>
          </p:cNvSpPr>
          <p:nvPr>
            <p:ph idx="1"/>
          </p:nvPr>
        </p:nvSpPr>
        <p:spPr>
          <a:xfrm>
            <a:off x="1141412" y="1947081"/>
            <a:ext cx="9905999" cy="5213444"/>
          </a:xfrm>
        </p:spPr>
        <p:txBody>
          <a:bodyPr/>
          <a:lstStyle/>
          <a:p>
            <a:r>
              <a:rPr lang="en-US" dirty="0"/>
              <a:t>Part 2: </a:t>
            </a:r>
            <a:r>
              <a:rPr lang="en-US" b="1" dirty="0"/>
              <a:t>Data We Need</a:t>
            </a:r>
          </a:p>
          <a:p>
            <a:pPr marL="457200" indent="-457200">
              <a:buFont typeface="Arial" panose="020B0604020202020204" pitchFamily="34" charset="0"/>
              <a:buAutoNum type="alphaLcParenR"/>
            </a:pPr>
            <a:r>
              <a:rPr lang="en-US" b="1" dirty="0"/>
              <a:t>We will need geo-locational information about that specific borough and the neighborhoods in that borough. We assume it is "Scarborough" in Toronto. This is easily provided for us by the contractor, because the contractor has already made up his mind about the borough.</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6" name="Picture 5"/>
          <p:cNvPicPr>
            <a:picLocks noChangeAspect="1"/>
          </p:cNvPicPr>
          <p:nvPr/>
        </p:nvPicPr>
        <p:blipFill>
          <a:blip r:embed="rId2"/>
          <a:stretch>
            <a:fillRect/>
          </a:stretch>
        </p:blipFill>
        <p:spPr>
          <a:xfrm>
            <a:off x="1524001" y="4354563"/>
            <a:ext cx="4350161" cy="1561947"/>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a:t>Synopsis</a:t>
            </a:r>
          </a:p>
        </p:txBody>
      </p:sp>
      <p:sp>
        <p:nvSpPr>
          <p:cNvPr id="3" name="Content Placeholder 2"/>
          <p:cNvSpPr>
            <a:spLocks noGrp="1"/>
          </p:cNvSpPr>
          <p:nvPr>
            <p:ph idx="1"/>
          </p:nvPr>
        </p:nvSpPr>
        <p:spPr>
          <a:xfrm>
            <a:off x="1346198" y="1836245"/>
            <a:ext cx="9905999" cy="5213444"/>
          </a:xfrm>
        </p:spPr>
        <p:txBody>
          <a:bodyPr/>
          <a:lstStyle/>
          <a:p>
            <a:r>
              <a:rPr lang="en-US" dirty="0"/>
              <a:t>Part 2: </a:t>
            </a:r>
            <a:r>
              <a:rPr lang="en-US" b="1" dirty="0"/>
              <a:t>Data We Need</a:t>
            </a:r>
          </a:p>
          <a:p>
            <a:pPr marL="0" indent="0">
              <a:buNone/>
            </a:pPr>
            <a:r>
              <a:rPr lang="en-US" sz="2800" b="1" dirty="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346198" y="3930836"/>
            <a:ext cx="9110805" cy="2302831"/>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4" name="Picture 3"/>
          <p:cNvPicPr>
            <a:picLocks noChangeAspect="1"/>
          </p:cNvPicPr>
          <p:nvPr/>
        </p:nvPicPr>
        <p:blipFill>
          <a:blip r:embed="rId2"/>
          <a:stretch>
            <a:fillRect/>
          </a:stretch>
        </p:blipFill>
        <p:spPr>
          <a:xfrm>
            <a:off x="1330035" y="1830273"/>
            <a:ext cx="9864437" cy="4332399"/>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5" name="Picture 4"/>
          <p:cNvPicPr>
            <a:picLocks noChangeAspect="1"/>
          </p:cNvPicPr>
          <p:nvPr/>
        </p:nvPicPr>
        <p:blipFill>
          <a:blip r:embed="rId2"/>
          <a:stretch>
            <a:fillRect/>
          </a:stretch>
        </p:blipFill>
        <p:spPr>
          <a:xfrm>
            <a:off x="1302327" y="1906525"/>
            <a:ext cx="9745084" cy="4244894"/>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60394"/>
            <a:ext cx="10459185" cy="4535607"/>
          </a:xfrm>
        </p:spPr>
        <p:txBody>
          <a:bodyPr>
            <a:normAutofit/>
          </a:bodyPr>
          <a:lstStyle/>
          <a:p>
            <a:r>
              <a:rPr lang="en-US" b="1" dirty="0"/>
              <a:t>Part 2: Connecting to Foursquare and Retrieving Locational Data</a:t>
            </a:r>
            <a:r>
              <a:rPr lang="en-US" dirty="0"/>
              <a:t> </a:t>
            </a:r>
            <a:r>
              <a:rPr lang="en-US" b="1" dirty="0"/>
              <a:t>for Each Venue in Every 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46539"/>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p>
        </p:txBody>
      </p:sp>
    </p:spTree>
    <p:extLst>
      <p:ext uri="{BB962C8B-B14F-4D97-AF65-F5344CB8AC3E}">
        <p14:creationId xmlns:p14="http://schemas.microsoft.com/office/powerpoint/2010/main" val="8189011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643</TotalTime>
  <Words>578</Words>
  <Application>Microsoft Office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 DARLING</vt:lpstr>
      <vt:lpstr>Arial</vt:lpstr>
      <vt:lpstr>Garamond</vt:lpstr>
      <vt:lpstr>Organic</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HP</cp:lastModifiedBy>
  <cp:revision>13</cp:revision>
  <dcterms:created xsi:type="dcterms:W3CDTF">2018-09-09T09:14:01Z</dcterms:created>
  <dcterms:modified xsi:type="dcterms:W3CDTF">2020-06-22T11:40:51Z</dcterms:modified>
</cp:coreProperties>
</file>