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0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1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sldIdLst>
    <p:sldId id="2745" r:id="rId2"/>
    <p:sldId id="2746" r:id="rId3"/>
    <p:sldId id="2747" r:id="rId4"/>
    <p:sldId id="2756" r:id="rId5"/>
    <p:sldId id="2777" r:id="rId6"/>
    <p:sldId id="2776" r:id="rId7"/>
    <p:sldId id="2778" r:id="rId8"/>
    <p:sldId id="2781" r:id="rId9"/>
    <p:sldId id="2792" r:id="rId10"/>
    <p:sldId id="2788" r:id="rId11"/>
    <p:sldId id="2789" r:id="rId12"/>
    <p:sldId id="2790" r:id="rId13"/>
    <p:sldId id="2793" r:id="rId14"/>
    <p:sldId id="2791" r:id="rId15"/>
    <p:sldId id="2794" r:id="rId16"/>
    <p:sldId id="2795" r:id="rId17"/>
    <p:sldId id="2779" r:id="rId18"/>
    <p:sldId id="2786" r:id="rId19"/>
    <p:sldId id="2783" r:id="rId20"/>
    <p:sldId id="2782" r:id="rId21"/>
    <p:sldId id="2760" r:id="rId22"/>
    <p:sldId id="2780" r:id="rId23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4183">
          <p15:clr>
            <a:srgbClr val="A4A3A4"/>
          </p15:clr>
        </p15:guide>
        <p15:guide id="3" pos="4050">
          <p15:clr>
            <a:srgbClr val="A4A3A4"/>
          </p15:clr>
        </p15:guide>
        <p15:guide id="4" pos="512">
          <p15:clr>
            <a:srgbClr val="A4A3A4"/>
          </p15:clr>
        </p15:guide>
        <p15:guide id="5" pos="75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650E"/>
    <a:srgbClr val="D19B2F"/>
    <a:srgbClr val="2D868E"/>
    <a:srgbClr val="308991"/>
    <a:srgbClr val="317F89"/>
    <a:srgbClr val="2C959B"/>
    <a:srgbClr val="2E8D93"/>
    <a:srgbClr val="2E8B92"/>
    <a:srgbClr val="3B6676"/>
    <a:srgbClr val="386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7" autoAdjust="0"/>
    <p:restoredTop sz="92986" autoAdjust="0"/>
  </p:normalViewPr>
  <p:slideViewPr>
    <p:cSldViewPr>
      <p:cViewPr varScale="1">
        <p:scale>
          <a:sx n="75" d="100"/>
          <a:sy n="75" d="100"/>
        </p:scale>
        <p:origin x="420" y="72"/>
      </p:cViewPr>
      <p:guideLst>
        <p:guide orient="horz" pos="373"/>
        <p:guide orient="horz" pos="4183"/>
        <p:guide pos="4050"/>
        <p:guide pos="512"/>
        <p:guide pos="7588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2018/10/12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817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078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493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241269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536631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939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195749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63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42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327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7638" y="514350"/>
            <a:ext cx="4570412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103650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242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228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802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4273784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700751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6187"/>
          </a:xfrm>
          <a:prstGeom prst="rect">
            <a:avLst/>
          </a:prstGeom>
        </p:spPr>
        <p:txBody>
          <a:bodyPr/>
          <a:lstStyle/>
          <a:p>
            <a:fld id="{E3AD87B8-9A4B-45E2-BBE5-FB86ADE287A3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618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492" y="6703596"/>
            <a:ext cx="2893219" cy="386187"/>
          </a:xfrm>
          <a:prstGeom prst="rect">
            <a:avLst/>
          </a:prstGeom>
        </p:spPr>
        <p:txBody>
          <a:bodyPr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38" y="1562052"/>
            <a:ext cx="11572875" cy="4773214"/>
          </a:xfrm>
          <a:prstGeom prst="rect">
            <a:avLst/>
          </a:prstGeom>
        </p:spPr>
        <p:txBody>
          <a:bodyPr lIns="114803" tIns="57401" rIns="114803" bIns="57401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</p:spPr>
        <p:txBody>
          <a:bodyPr lIns="114803" tIns="57401" rIns="114803" bIns="57401" rtlCol="0"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>
          <a:xfrm>
            <a:off x="9461004" y="6758845"/>
            <a:ext cx="2698999" cy="385072"/>
          </a:xfrm>
          <a:prstGeom prst="rect">
            <a:avLst/>
          </a:prstGeom>
        </p:spPr>
        <p:txBody>
          <a:bodyPr lIns="114803" tIns="57401" rIns="114803" bIns="57401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>
          <a:xfrm>
            <a:off x="6159253" y="6758845"/>
            <a:ext cx="3306216" cy="385072"/>
          </a:xfrm>
          <a:prstGeom prst="rect">
            <a:avLst/>
          </a:prstGeom>
        </p:spPr>
        <p:txBody>
          <a:bodyPr lIns="114803" tIns="57401" rIns="114803" bIns="57401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12160003" y="6758845"/>
            <a:ext cx="515689" cy="385072"/>
          </a:xfrm>
          <a:prstGeom prst="rect">
            <a:avLst/>
          </a:prstGeom>
        </p:spPr>
        <p:txBody>
          <a:bodyPr lIns="114803" tIns="57401" rIns="114803" bIns="57401"/>
          <a:lstStyle>
            <a:lvl1pPr>
              <a:defRPr/>
            </a:lvl1pPr>
          </a:lstStyle>
          <a:p>
            <a:pPr>
              <a:defRPr/>
            </a:pPr>
            <a:fld id="{90C65CAD-8C3A-41D2-9E3D-832E279A36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96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1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1.xml"/><Relationship Id="rId7" Type="http://schemas.openxmlformats.org/officeDocument/2006/relationships/image" Target="../media/image5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4980849" y="1632620"/>
            <a:ext cx="281667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40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PY86 ftp</a:t>
            </a:r>
          </a:p>
        </p:txBody>
      </p:sp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3020159" y="3003791"/>
            <a:ext cx="6793592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44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AID1806</a:t>
            </a:r>
            <a:r>
              <a:rPr lang="zh-CN" altLang="en-US" sz="44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班    </a:t>
            </a:r>
            <a:r>
              <a:rPr lang="en-US" altLang="zh-CN" sz="44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PY86</a:t>
            </a:r>
            <a:r>
              <a:rPr lang="zh-CN" altLang="en-US" sz="44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组</a:t>
            </a:r>
            <a:endParaRPr lang="en-US" altLang="zh-CN" sz="4400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9" name="Freeform 6"/>
          <p:cNvSpPr/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2E8B92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0" name="Freeform 7"/>
          <p:cNvSpPr/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00"/>
                            </p:stCondLst>
                            <p:childTnLst>
                              <p:par>
                                <p:cTn id="3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9" grpId="0" bldLvl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>
            <p:custDataLst>
              <p:tags r:id="rId2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注册页面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609" y="880021"/>
            <a:ext cx="4661507" cy="309987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7367" y="897641"/>
            <a:ext cx="4608512" cy="306463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699" y="4182107"/>
            <a:ext cx="4587326" cy="305054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7367" y="4200636"/>
            <a:ext cx="4608512" cy="30646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543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2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3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登陆之后的主界面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6887" y="1312069"/>
            <a:ext cx="8064896" cy="56168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6195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任意多边形 5"/>
          <p:cNvSpPr/>
          <p:nvPr>
            <p:custDataLst>
              <p:tags r:id="rId3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上</a:t>
            </a:r>
            <a:r>
              <a:rPr lang="zh-CN" altLang="en-US" sz="2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传文件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6887" y="1333738"/>
            <a:ext cx="8136904" cy="56669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554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任意多边形 5"/>
          <p:cNvSpPr/>
          <p:nvPr>
            <p:custDataLst>
              <p:tags r:id="rId3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重复文件自动重命名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696" y="1384077"/>
            <a:ext cx="8136095" cy="566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6503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>
            <p:custDataLst>
              <p:tags r:id="rId2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断点续传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6887" y="1334301"/>
            <a:ext cx="8136095" cy="566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524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>
            <p:custDataLst>
              <p:tags r:id="rId2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删除</a:t>
            </a:r>
            <a:endParaRPr lang="en-US" altLang="zh-CN" sz="2000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1712" y="1312069"/>
            <a:ext cx="8136095" cy="566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943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>
            <p:custDataLst>
              <p:tags r:id="rId2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下载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839" y="952029"/>
            <a:ext cx="8486775" cy="6105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364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8"/>
          <p:cNvSpPr txBox="1"/>
          <p:nvPr/>
        </p:nvSpPr>
        <p:spPr>
          <a:xfrm>
            <a:off x="5344184" y="2320181"/>
            <a:ext cx="3960439" cy="954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模块逻辑</a:t>
            </a:r>
            <a:endParaRPr lang="en-US" altLang="zh-CN" sz="44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Model relation on client and server</a:t>
            </a:r>
            <a:endParaRPr lang="en-GB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49"/>
          <p:cNvSpPr txBox="1"/>
          <p:nvPr/>
        </p:nvSpPr>
        <p:spPr>
          <a:xfrm>
            <a:off x="5422324" y="3403289"/>
            <a:ext cx="518351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客户端、服务器端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255952" y="1951625"/>
            <a:ext cx="219644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2D868E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2D868E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3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客户端模块逻辑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583934" y="3610219"/>
            <a:ext cx="1124683" cy="571410"/>
            <a:chOff x="3721323" y="1951085"/>
            <a:chExt cx="1699070" cy="541811"/>
          </a:xfrm>
        </p:grpSpPr>
        <p:grpSp>
          <p:nvGrpSpPr>
            <p:cNvPr id="7" name="组合 6"/>
            <p:cNvGrpSpPr/>
            <p:nvPr/>
          </p:nvGrpSpPr>
          <p:grpSpPr>
            <a:xfrm>
              <a:off x="3721323" y="1951085"/>
              <a:ext cx="1699070" cy="541811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圆角矩形 8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" name="标题 4"/>
            <p:cNvSpPr txBox="1">
              <a:spLocks/>
            </p:cNvSpPr>
            <p:nvPr/>
          </p:nvSpPr>
          <p:spPr>
            <a:xfrm>
              <a:off x="3771053" y="1980010"/>
              <a:ext cx="1628141" cy="46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7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上传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373243" y="749733"/>
            <a:ext cx="2144613" cy="789923"/>
            <a:chOff x="4923182" y="885936"/>
            <a:chExt cx="2348811" cy="749005"/>
          </a:xfrm>
        </p:grpSpPr>
        <p:grpSp>
          <p:nvGrpSpPr>
            <p:cNvPr id="13" name="组合 12"/>
            <p:cNvGrpSpPr/>
            <p:nvPr/>
          </p:nvGrpSpPr>
          <p:grpSpPr>
            <a:xfrm>
              <a:off x="4923182" y="885936"/>
              <a:ext cx="2348811" cy="749005"/>
              <a:chOff x="4304042" y="1286668"/>
              <a:chExt cx="3837943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圆角矩形 14"/>
              <p:cNvSpPr/>
              <p:nvPr/>
            </p:nvSpPr>
            <p:spPr>
              <a:xfrm>
                <a:off x="4304042" y="1286668"/>
                <a:ext cx="3837943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标题 4"/>
            <p:cNvSpPr txBox="1">
              <a:spLocks/>
            </p:cNvSpPr>
            <p:nvPr/>
          </p:nvSpPr>
          <p:spPr>
            <a:xfrm>
              <a:off x="5346644" y="1015924"/>
              <a:ext cx="1676203" cy="46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1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</a:t>
              </a:r>
              <a:r>
                <a:rPr lang="zh-CN" altLang="en-US" sz="21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607991" y="4420225"/>
            <a:ext cx="1124683" cy="571410"/>
            <a:chOff x="3721323" y="1951085"/>
            <a:chExt cx="1699070" cy="541811"/>
          </a:xfrm>
        </p:grpSpPr>
        <p:grpSp>
          <p:nvGrpSpPr>
            <p:cNvPr id="18" name="组合 17"/>
            <p:cNvGrpSpPr/>
            <p:nvPr/>
          </p:nvGrpSpPr>
          <p:grpSpPr>
            <a:xfrm>
              <a:off x="3721323" y="1951085"/>
              <a:ext cx="1699070" cy="541811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圆角矩形 19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" name="标题 4"/>
            <p:cNvSpPr txBox="1">
              <a:spLocks/>
            </p:cNvSpPr>
            <p:nvPr/>
          </p:nvSpPr>
          <p:spPr>
            <a:xfrm>
              <a:off x="3771053" y="1980010"/>
              <a:ext cx="1628141" cy="46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7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616853" y="5261526"/>
            <a:ext cx="1124683" cy="571410"/>
            <a:chOff x="3721323" y="1951085"/>
            <a:chExt cx="1699070" cy="541811"/>
          </a:xfrm>
        </p:grpSpPr>
        <p:grpSp>
          <p:nvGrpSpPr>
            <p:cNvPr id="23" name="组合 22"/>
            <p:cNvGrpSpPr/>
            <p:nvPr/>
          </p:nvGrpSpPr>
          <p:grpSpPr>
            <a:xfrm>
              <a:off x="3721323" y="1951085"/>
              <a:ext cx="1699070" cy="541811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圆角矩形 24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标题 4"/>
            <p:cNvSpPr txBox="1">
              <a:spLocks/>
            </p:cNvSpPr>
            <p:nvPr/>
          </p:nvSpPr>
          <p:spPr>
            <a:xfrm>
              <a:off x="3771053" y="1980010"/>
              <a:ext cx="1628141" cy="46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7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88206" y="5002536"/>
            <a:ext cx="1124683" cy="571410"/>
            <a:chOff x="3721323" y="1951085"/>
            <a:chExt cx="1699070" cy="541811"/>
          </a:xfrm>
        </p:grpSpPr>
        <p:grpSp>
          <p:nvGrpSpPr>
            <p:cNvPr id="28" name="组合 27"/>
            <p:cNvGrpSpPr/>
            <p:nvPr/>
          </p:nvGrpSpPr>
          <p:grpSpPr>
            <a:xfrm>
              <a:off x="3721323" y="1951085"/>
              <a:ext cx="1699070" cy="541811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0" name="圆角矩形 29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标题 4"/>
            <p:cNvSpPr txBox="1">
              <a:spLocks/>
            </p:cNvSpPr>
            <p:nvPr/>
          </p:nvSpPr>
          <p:spPr>
            <a:xfrm>
              <a:off x="3771053" y="1980010"/>
              <a:ext cx="1628141" cy="46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7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570619" y="4993779"/>
            <a:ext cx="1124683" cy="571410"/>
            <a:chOff x="3721323" y="1951085"/>
            <a:chExt cx="1699070" cy="541811"/>
          </a:xfrm>
        </p:grpSpPr>
        <p:grpSp>
          <p:nvGrpSpPr>
            <p:cNvPr id="36" name="组合 35"/>
            <p:cNvGrpSpPr/>
            <p:nvPr/>
          </p:nvGrpSpPr>
          <p:grpSpPr>
            <a:xfrm>
              <a:off x="3721323" y="1951085"/>
              <a:ext cx="1699070" cy="541811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圆角矩形 37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" name="标题 4"/>
            <p:cNvSpPr txBox="1">
              <a:spLocks/>
            </p:cNvSpPr>
            <p:nvPr/>
          </p:nvSpPr>
          <p:spPr>
            <a:xfrm>
              <a:off x="3771053" y="1980010"/>
              <a:ext cx="1628141" cy="46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7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04288" y="2764100"/>
            <a:ext cx="1656165" cy="571410"/>
            <a:chOff x="3721323" y="1951085"/>
            <a:chExt cx="1699070" cy="541811"/>
          </a:xfrm>
        </p:grpSpPr>
        <p:grpSp>
          <p:nvGrpSpPr>
            <p:cNvPr id="41" name="组合 40"/>
            <p:cNvGrpSpPr/>
            <p:nvPr/>
          </p:nvGrpSpPr>
          <p:grpSpPr>
            <a:xfrm>
              <a:off x="3721323" y="1951085"/>
              <a:ext cx="1699070" cy="541811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3" name="圆角矩形 42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圆角矩形 43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2" name="标题 4"/>
            <p:cNvSpPr txBox="1">
              <a:spLocks/>
            </p:cNvSpPr>
            <p:nvPr/>
          </p:nvSpPr>
          <p:spPr>
            <a:xfrm>
              <a:off x="3771053" y="1980010"/>
              <a:ext cx="1628141" cy="46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7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刷新</a:t>
              </a:r>
              <a:endParaRPr lang="zh-CN" altLang="en-US" sz="17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273230" y="1928740"/>
            <a:ext cx="2144613" cy="789923"/>
            <a:chOff x="4923182" y="885936"/>
            <a:chExt cx="2348811" cy="749005"/>
          </a:xfrm>
        </p:grpSpPr>
        <p:grpSp>
          <p:nvGrpSpPr>
            <p:cNvPr id="46" name="组合 45"/>
            <p:cNvGrpSpPr/>
            <p:nvPr/>
          </p:nvGrpSpPr>
          <p:grpSpPr>
            <a:xfrm>
              <a:off x="4923182" y="885936"/>
              <a:ext cx="2348811" cy="749005"/>
              <a:chOff x="4304042" y="1286668"/>
              <a:chExt cx="3837943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8" name="圆角矩形 47"/>
              <p:cNvSpPr/>
              <p:nvPr/>
            </p:nvSpPr>
            <p:spPr>
              <a:xfrm>
                <a:off x="4304042" y="1286668"/>
                <a:ext cx="3837943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圆角矩形 48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7" name="标题 4"/>
            <p:cNvSpPr txBox="1">
              <a:spLocks/>
            </p:cNvSpPr>
            <p:nvPr/>
          </p:nvSpPr>
          <p:spPr>
            <a:xfrm>
              <a:off x="5346644" y="1015924"/>
              <a:ext cx="1676203" cy="46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100" b="1" dirty="0" err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Gui</a:t>
              </a:r>
              <a:r>
                <a:rPr lang="zh-CN" altLang="en-US" sz="21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</a:p>
          </p:txBody>
        </p:sp>
      </p:grpSp>
      <p:cxnSp>
        <p:nvCxnSpPr>
          <p:cNvPr id="55" name="肘形连接符 54"/>
          <p:cNvCxnSpPr>
            <a:stCxn id="15" idx="2"/>
            <a:endCxn id="49" idx="3"/>
          </p:cNvCxnSpPr>
          <p:nvPr/>
        </p:nvCxnSpPr>
        <p:spPr>
          <a:xfrm rot="5400000">
            <a:off x="4526296" y="404448"/>
            <a:ext cx="784045" cy="3054462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988206" y="3599459"/>
            <a:ext cx="1124683" cy="571410"/>
            <a:chOff x="3721323" y="1951085"/>
            <a:chExt cx="1699070" cy="541811"/>
          </a:xfrm>
        </p:grpSpPr>
        <p:grpSp>
          <p:nvGrpSpPr>
            <p:cNvPr id="57" name="组合 56"/>
            <p:cNvGrpSpPr/>
            <p:nvPr/>
          </p:nvGrpSpPr>
          <p:grpSpPr>
            <a:xfrm>
              <a:off x="3721323" y="1951085"/>
              <a:ext cx="1699070" cy="541811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9" name="圆角矩形 58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8" name="标题 4"/>
            <p:cNvSpPr txBox="1">
              <a:spLocks/>
            </p:cNvSpPr>
            <p:nvPr/>
          </p:nvSpPr>
          <p:spPr>
            <a:xfrm>
              <a:off x="3771053" y="1980010"/>
              <a:ext cx="1628141" cy="46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7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注册界面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2556586" y="3599459"/>
            <a:ext cx="1124683" cy="571410"/>
            <a:chOff x="3721323" y="1951085"/>
            <a:chExt cx="1699070" cy="541811"/>
          </a:xfrm>
        </p:grpSpPr>
        <p:grpSp>
          <p:nvGrpSpPr>
            <p:cNvPr id="62" name="组合 61"/>
            <p:cNvGrpSpPr/>
            <p:nvPr/>
          </p:nvGrpSpPr>
          <p:grpSpPr>
            <a:xfrm>
              <a:off x="3721323" y="1951085"/>
              <a:ext cx="1699070" cy="541811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圆角矩形 63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3" name="标题 4"/>
            <p:cNvSpPr txBox="1">
              <a:spLocks/>
            </p:cNvSpPr>
            <p:nvPr/>
          </p:nvSpPr>
          <p:spPr>
            <a:xfrm>
              <a:off x="3771053" y="1980010"/>
              <a:ext cx="1628141" cy="46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7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登录界面</a:t>
              </a:r>
            </a:p>
          </p:txBody>
        </p:sp>
      </p:grpSp>
      <p:cxnSp>
        <p:nvCxnSpPr>
          <p:cNvPr id="66" name="肘形连接符 65"/>
          <p:cNvCxnSpPr>
            <a:stCxn id="48" idx="2"/>
            <a:endCxn id="60" idx="0"/>
          </p:cNvCxnSpPr>
          <p:nvPr/>
        </p:nvCxnSpPr>
        <p:spPr>
          <a:xfrm rot="5400000">
            <a:off x="1498667" y="2770547"/>
            <a:ext cx="898754" cy="794988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endCxn id="64" idx="0"/>
          </p:cNvCxnSpPr>
          <p:nvPr/>
        </p:nvCxnSpPr>
        <p:spPr>
          <a:xfrm>
            <a:off x="1983691" y="3168040"/>
            <a:ext cx="1135237" cy="431419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4101178" y="3599459"/>
            <a:ext cx="1124683" cy="571410"/>
            <a:chOff x="3721323" y="1951085"/>
            <a:chExt cx="1699070" cy="541811"/>
          </a:xfrm>
        </p:grpSpPr>
        <p:grpSp>
          <p:nvGrpSpPr>
            <p:cNvPr id="69" name="组合 68"/>
            <p:cNvGrpSpPr/>
            <p:nvPr/>
          </p:nvGrpSpPr>
          <p:grpSpPr>
            <a:xfrm>
              <a:off x="3721323" y="1951085"/>
              <a:ext cx="1699070" cy="541811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71" name="圆角矩形 70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0" name="标题 4"/>
            <p:cNvSpPr txBox="1">
              <a:spLocks/>
            </p:cNvSpPr>
            <p:nvPr/>
          </p:nvSpPr>
          <p:spPr>
            <a:xfrm>
              <a:off x="3771053" y="1980010"/>
              <a:ext cx="1628141" cy="46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7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主界面</a:t>
              </a:r>
            </a:p>
          </p:txBody>
        </p:sp>
      </p:grpSp>
      <p:cxnSp>
        <p:nvCxnSpPr>
          <p:cNvPr id="73" name="肘形连接符 72"/>
          <p:cNvCxnSpPr>
            <a:endCxn id="72" idx="0"/>
          </p:cNvCxnSpPr>
          <p:nvPr/>
        </p:nvCxnSpPr>
        <p:spPr>
          <a:xfrm>
            <a:off x="2345539" y="3168039"/>
            <a:ext cx="2317982" cy="449378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9" idx="2"/>
            <a:endCxn id="34" idx="0"/>
          </p:cNvCxnSpPr>
          <p:nvPr/>
        </p:nvCxnSpPr>
        <p:spPr>
          <a:xfrm>
            <a:off x="1550548" y="4170869"/>
            <a:ext cx="1" cy="84962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4" idx="2"/>
            <a:endCxn id="39" idx="0"/>
          </p:cNvCxnSpPr>
          <p:nvPr/>
        </p:nvCxnSpPr>
        <p:spPr>
          <a:xfrm>
            <a:off x="3118927" y="4170869"/>
            <a:ext cx="14034" cy="84086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/>
          <p:cNvGrpSpPr/>
          <p:nvPr/>
        </p:nvGrpSpPr>
        <p:grpSpPr>
          <a:xfrm>
            <a:off x="10047477" y="3572212"/>
            <a:ext cx="1494466" cy="571410"/>
            <a:chOff x="3721323" y="1951085"/>
            <a:chExt cx="1699070" cy="541811"/>
          </a:xfrm>
        </p:grpSpPr>
        <p:grpSp>
          <p:nvGrpSpPr>
            <p:cNvPr id="77" name="组合 76"/>
            <p:cNvGrpSpPr/>
            <p:nvPr/>
          </p:nvGrpSpPr>
          <p:grpSpPr>
            <a:xfrm>
              <a:off x="3721323" y="1951085"/>
              <a:ext cx="1699070" cy="541811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79" name="圆角矩形 78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圆角矩形 79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8" name="标题 4"/>
            <p:cNvSpPr txBox="1">
              <a:spLocks/>
            </p:cNvSpPr>
            <p:nvPr/>
          </p:nvSpPr>
          <p:spPr>
            <a:xfrm>
              <a:off x="3771053" y="1980010"/>
              <a:ext cx="1628141" cy="46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7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子线程上传</a:t>
              </a: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0047477" y="4470943"/>
            <a:ext cx="1494466" cy="571410"/>
            <a:chOff x="3721323" y="1951085"/>
            <a:chExt cx="1699070" cy="541811"/>
          </a:xfrm>
        </p:grpSpPr>
        <p:grpSp>
          <p:nvGrpSpPr>
            <p:cNvPr id="82" name="组合 81"/>
            <p:cNvGrpSpPr/>
            <p:nvPr/>
          </p:nvGrpSpPr>
          <p:grpSpPr>
            <a:xfrm>
              <a:off x="3721323" y="1951085"/>
              <a:ext cx="1699070" cy="541811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84" name="圆角矩形 83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圆角矩形 84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3" name="标题 4"/>
            <p:cNvSpPr txBox="1">
              <a:spLocks/>
            </p:cNvSpPr>
            <p:nvPr/>
          </p:nvSpPr>
          <p:spPr>
            <a:xfrm>
              <a:off x="3771053" y="1980010"/>
              <a:ext cx="1628141" cy="46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7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子线程下载</a:t>
              </a:r>
            </a:p>
          </p:txBody>
        </p:sp>
      </p:grpSp>
      <p:cxnSp>
        <p:nvCxnSpPr>
          <p:cNvPr id="86" name="直接箭头连接符 85"/>
          <p:cNvCxnSpPr/>
          <p:nvPr/>
        </p:nvCxnSpPr>
        <p:spPr>
          <a:xfrm>
            <a:off x="8808601" y="3895923"/>
            <a:ext cx="106296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8808601" y="4738585"/>
            <a:ext cx="106296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71" idx="3"/>
            <a:endCxn id="44" idx="1"/>
          </p:cNvCxnSpPr>
          <p:nvPr/>
        </p:nvCxnSpPr>
        <p:spPr>
          <a:xfrm flipV="1">
            <a:off x="5225862" y="3049805"/>
            <a:ext cx="2099090" cy="835359"/>
          </a:xfrm>
          <a:prstGeom prst="bentConnector3">
            <a:avLst>
              <a:gd name="adj1" fmla="val 67780"/>
            </a:avLst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endCxn id="10" idx="1"/>
          </p:cNvCxnSpPr>
          <p:nvPr/>
        </p:nvCxnSpPr>
        <p:spPr>
          <a:xfrm>
            <a:off x="6655037" y="3885165"/>
            <a:ext cx="942930" cy="1075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6655037" y="3895924"/>
            <a:ext cx="0" cy="163159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endCxn id="26" idx="1"/>
          </p:cNvCxnSpPr>
          <p:nvPr/>
        </p:nvCxnSpPr>
        <p:spPr>
          <a:xfrm>
            <a:off x="6655037" y="5539268"/>
            <a:ext cx="975849" cy="796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21" idx="1"/>
          </p:cNvCxnSpPr>
          <p:nvPr/>
        </p:nvCxnSpPr>
        <p:spPr>
          <a:xfrm flipH="1" flipV="1">
            <a:off x="6655037" y="4697967"/>
            <a:ext cx="966987" cy="796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标题 4"/>
          <p:cNvSpPr txBox="1">
            <a:spLocks/>
          </p:cNvSpPr>
          <p:nvPr/>
        </p:nvSpPr>
        <p:spPr>
          <a:xfrm>
            <a:off x="4984947" y="3979168"/>
            <a:ext cx="1849573" cy="494474"/>
          </a:xfrm>
          <a:prstGeom prst="rect">
            <a:avLst/>
          </a:prstGeom>
        </p:spPr>
        <p:txBody>
          <a:bodyPr vert="horz" lIns="96414" tIns="48207" rIns="96414" bIns="48207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7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按钮绑定</a:t>
            </a:r>
          </a:p>
        </p:txBody>
      </p:sp>
      <p:sp>
        <p:nvSpPr>
          <p:cNvPr id="94" name="标题 4"/>
          <p:cNvSpPr txBox="1">
            <a:spLocks/>
          </p:cNvSpPr>
          <p:nvPr/>
        </p:nvSpPr>
        <p:spPr>
          <a:xfrm>
            <a:off x="1416417" y="4395995"/>
            <a:ext cx="1849573" cy="494474"/>
          </a:xfrm>
          <a:prstGeom prst="rect">
            <a:avLst/>
          </a:prstGeom>
        </p:spPr>
        <p:txBody>
          <a:bodyPr vert="horz" lIns="96414" tIns="48207" rIns="96414" bIns="48207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7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按钮绑定</a:t>
            </a:r>
          </a:p>
        </p:txBody>
      </p:sp>
    </p:spTree>
    <p:extLst>
      <p:ext uri="{BB962C8B-B14F-4D97-AF65-F5344CB8AC3E}">
        <p14:creationId xmlns:p14="http://schemas.microsoft.com/office/powerpoint/2010/main" val="559390345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服务器端模块逻辑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Line 110"/>
          <p:cNvSpPr>
            <a:spLocks noChangeShapeType="1"/>
          </p:cNvSpPr>
          <p:nvPr/>
        </p:nvSpPr>
        <p:spPr bwMode="auto">
          <a:xfrm>
            <a:off x="6536338" y="1591482"/>
            <a:ext cx="0" cy="805303"/>
          </a:xfrm>
          <a:prstGeom prst="line">
            <a:avLst/>
          </a:prstGeom>
          <a:noFill/>
          <a:ln w="22225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6414" tIns="48207" rIns="96414" bIns="48207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3022540" y="2396786"/>
            <a:ext cx="8166458" cy="805303"/>
            <a:chOff x="2316146" y="2728913"/>
            <a:chExt cx="6860492" cy="763588"/>
          </a:xfrm>
        </p:grpSpPr>
        <p:sp>
          <p:nvSpPr>
            <p:cNvPr id="77" name="Line 106"/>
            <p:cNvSpPr>
              <a:spLocks noChangeShapeType="1"/>
            </p:cNvSpPr>
            <p:nvPr/>
          </p:nvSpPr>
          <p:spPr bwMode="auto">
            <a:xfrm flipH="1" flipV="1">
              <a:off x="2316146" y="2728913"/>
              <a:ext cx="6860492" cy="30134"/>
            </a:xfrm>
            <a:prstGeom prst="line">
              <a:avLst/>
            </a:prstGeom>
            <a:noFill/>
            <a:ln w="22225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Line 107"/>
            <p:cNvSpPr>
              <a:spLocks noChangeShapeType="1"/>
            </p:cNvSpPr>
            <p:nvPr/>
          </p:nvSpPr>
          <p:spPr bwMode="auto">
            <a:xfrm>
              <a:off x="9170678" y="2770944"/>
              <a:ext cx="5960" cy="696879"/>
            </a:xfrm>
            <a:prstGeom prst="line">
              <a:avLst/>
            </a:prstGeom>
            <a:noFill/>
            <a:ln w="22225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Line 108"/>
            <p:cNvSpPr>
              <a:spLocks noChangeShapeType="1"/>
            </p:cNvSpPr>
            <p:nvPr/>
          </p:nvSpPr>
          <p:spPr bwMode="auto">
            <a:xfrm>
              <a:off x="7612266" y="2728913"/>
              <a:ext cx="0" cy="763588"/>
            </a:xfrm>
            <a:prstGeom prst="line">
              <a:avLst/>
            </a:prstGeom>
            <a:noFill/>
            <a:ln w="22225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Line 109"/>
            <p:cNvSpPr>
              <a:spLocks noChangeShapeType="1"/>
            </p:cNvSpPr>
            <p:nvPr/>
          </p:nvSpPr>
          <p:spPr bwMode="auto">
            <a:xfrm>
              <a:off x="6143197" y="2728913"/>
              <a:ext cx="0" cy="763588"/>
            </a:xfrm>
            <a:prstGeom prst="line">
              <a:avLst/>
            </a:prstGeom>
            <a:noFill/>
            <a:ln w="22225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Line 110"/>
            <p:cNvSpPr>
              <a:spLocks noChangeShapeType="1"/>
            </p:cNvSpPr>
            <p:nvPr/>
          </p:nvSpPr>
          <p:spPr bwMode="auto">
            <a:xfrm>
              <a:off x="4612377" y="2728913"/>
              <a:ext cx="0" cy="763588"/>
            </a:xfrm>
            <a:prstGeom prst="line">
              <a:avLst/>
            </a:prstGeom>
            <a:noFill/>
            <a:ln w="22225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Line 111"/>
            <p:cNvSpPr>
              <a:spLocks noChangeShapeType="1"/>
            </p:cNvSpPr>
            <p:nvPr/>
          </p:nvSpPr>
          <p:spPr bwMode="auto">
            <a:xfrm>
              <a:off x="3272909" y="2728913"/>
              <a:ext cx="0" cy="763588"/>
            </a:xfrm>
            <a:prstGeom prst="line">
              <a:avLst/>
            </a:prstGeom>
            <a:noFill/>
            <a:ln w="22225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Line 112"/>
            <p:cNvSpPr>
              <a:spLocks noChangeShapeType="1"/>
            </p:cNvSpPr>
            <p:nvPr/>
          </p:nvSpPr>
          <p:spPr bwMode="auto">
            <a:xfrm>
              <a:off x="2316146" y="2728913"/>
              <a:ext cx="0" cy="763588"/>
            </a:xfrm>
            <a:prstGeom prst="line">
              <a:avLst/>
            </a:prstGeom>
            <a:noFill/>
            <a:ln w="22225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7029491" y="2980226"/>
            <a:ext cx="1124683" cy="571410"/>
            <a:chOff x="3721323" y="1951085"/>
            <a:chExt cx="1699070" cy="541811"/>
          </a:xfrm>
        </p:grpSpPr>
        <p:grpSp>
          <p:nvGrpSpPr>
            <p:cNvPr id="114" name="组合 113"/>
            <p:cNvGrpSpPr/>
            <p:nvPr/>
          </p:nvGrpSpPr>
          <p:grpSpPr>
            <a:xfrm>
              <a:off x="3721323" y="1951085"/>
              <a:ext cx="1699070" cy="541811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21" name="圆角矩形 120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2" name="圆角矩形 121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5" name="标题 4"/>
            <p:cNvSpPr txBox="1">
              <a:spLocks/>
            </p:cNvSpPr>
            <p:nvPr/>
          </p:nvSpPr>
          <p:spPr>
            <a:xfrm>
              <a:off x="3771053" y="1980010"/>
              <a:ext cx="1628141" cy="46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7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上传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5492287" y="808013"/>
            <a:ext cx="2144613" cy="789923"/>
            <a:chOff x="4923182" y="885936"/>
            <a:chExt cx="2348811" cy="749005"/>
          </a:xfrm>
        </p:grpSpPr>
        <p:grpSp>
          <p:nvGrpSpPr>
            <p:cNvPr id="125" name="组合 124"/>
            <p:cNvGrpSpPr/>
            <p:nvPr/>
          </p:nvGrpSpPr>
          <p:grpSpPr>
            <a:xfrm>
              <a:off x="4923182" y="885936"/>
              <a:ext cx="2348811" cy="749005"/>
              <a:chOff x="4304042" y="1286668"/>
              <a:chExt cx="3837943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27" name="圆角矩形 126"/>
              <p:cNvSpPr/>
              <p:nvPr/>
            </p:nvSpPr>
            <p:spPr>
              <a:xfrm>
                <a:off x="4304042" y="1286668"/>
                <a:ext cx="3837943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8" name="圆角矩形 127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6" name="标题 4"/>
            <p:cNvSpPr txBox="1">
              <a:spLocks/>
            </p:cNvSpPr>
            <p:nvPr/>
          </p:nvSpPr>
          <p:spPr>
            <a:xfrm>
              <a:off x="5346644" y="1015924"/>
              <a:ext cx="1676203" cy="46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1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</a:t>
              </a:r>
              <a:r>
                <a:rPr lang="zh-CN" altLang="en-US" sz="21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2715909" y="4493099"/>
            <a:ext cx="503184" cy="1892581"/>
            <a:chOff x="2787784" y="3964744"/>
            <a:chExt cx="551222" cy="1699070"/>
          </a:xfrm>
        </p:grpSpPr>
        <p:grpSp>
          <p:nvGrpSpPr>
            <p:cNvPr id="130" name="组合 129"/>
            <p:cNvGrpSpPr/>
            <p:nvPr/>
          </p:nvGrpSpPr>
          <p:grpSpPr>
            <a:xfrm rot="5400000">
              <a:off x="2209155" y="4543373"/>
              <a:ext cx="1699070" cy="541811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3" name="圆角矩形 132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" name="圆角矩形 133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1" name="标题 4"/>
            <p:cNvSpPr txBox="1">
              <a:spLocks/>
            </p:cNvSpPr>
            <p:nvPr/>
          </p:nvSpPr>
          <p:spPr>
            <a:xfrm rot="5400000">
              <a:off x="2252170" y="4594114"/>
              <a:ext cx="1628141" cy="46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zh-CN" altLang="en-US" sz="1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标题 4"/>
            <p:cNvSpPr txBox="1">
              <a:spLocks/>
            </p:cNvSpPr>
            <p:nvPr/>
          </p:nvSpPr>
          <p:spPr>
            <a:xfrm>
              <a:off x="2787784" y="4014473"/>
              <a:ext cx="551222" cy="1628141"/>
            </a:xfrm>
            <a:prstGeom prst="rect">
              <a:avLst/>
            </a:prstGeom>
          </p:spPr>
          <p:txBody>
            <a:bodyPr vert="eaVert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写入</a:t>
              </a:r>
              <a:r>
                <a:rPr lang="zh-CN" altLang="en-US" sz="1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  <a:endParaRPr lang="zh-CN" altLang="en-US" sz="1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8805639" y="2996015"/>
            <a:ext cx="1124683" cy="571410"/>
            <a:chOff x="3721323" y="1951085"/>
            <a:chExt cx="1699070" cy="541811"/>
          </a:xfrm>
        </p:grpSpPr>
        <p:grpSp>
          <p:nvGrpSpPr>
            <p:cNvPr id="136" name="组合 135"/>
            <p:cNvGrpSpPr/>
            <p:nvPr/>
          </p:nvGrpSpPr>
          <p:grpSpPr>
            <a:xfrm>
              <a:off x="3721323" y="1951085"/>
              <a:ext cx="1699070" cy="541811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8" name="圆角矩形 137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9" name="圆角矩形 138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7" name="标题 4"/>
            <p:cNvSpPr txBox="1">
              <a:spLocks/>
            </p:cNvSpPr>
            <p:nvPr/>
          </p:nvSpPr>
          <p:spPr>
            <a:xfrm>
              <a:off x="3771053" y="1980010"/>
              <a:ext cx="1628141" cy="46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7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</a:t>
              </a: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10677847" y="2968253"/>
            <a:ext cx="1124683" cy="571410"/>
            <a:chOff x="3721323" y="1951085"/>
            <a:chExt cx="1699070" cy="541811"/>
          </a:xfrm>
        </p:grpSpPr>
        <p:grpSp>
          <p:nvGrpSpPr>
            <p:cNvPr id="141" name="组合 140"/>
            <p:cNvGrpSpPr/>
            <p:nvPr/>
          </p:nvGrpSpPr>
          <p:grpSpPr>
            <a:xfrm>
              <a:off x="3721323" y="1951085"/>
              <a:ext cx="1699070" cy="541811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43" name="圆角矩形 142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4" name="圆角矩形 143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2" name="标题 4"/>
            <p:cNvSpPr txBox="1">
              <a:spLocks/>
            </p:cNvSpPr>
            <p:nvPr/>
          </p:nvSpPr>
          <p:spPr>
            <a:xfrm>
              <a:off x="3771053" y="1980010"/>
              <a:ext cx="1628141" cy="46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7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</a:t>
              </a: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2412204" y="2974263"/>
            <a:ext cx="1124683" cy="571410"/>
            <a:chOff x="3721323" y="1951085"/>
            <a:chExt cx="1699070" cy="541811"/>
          </a:xfrm>
        </p:grpSpPr>
        <p:grpSp>
          <p:nvGrpSpPr>
            <p:cNvPr id="146" name="组合 145"/>
            <p:cNvGrpSpPr/>
            <p:nvPr/>
          </p:nvGrpSpPr>
          <p:grpSpPr>
            <a:xfrm>
              <a:off x="3721323" y="1951085"/>
              <a:ext cx="1699070" cy="541811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48" name="圆角矩形 147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9" name="圆角矩形 148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7" name="标题 4"/>
            <p:cNvSpPr txBox="1">
              <a:spLocks/>
            </p:cNvSpPr>
            <p:nvPr/>
          </p:nvSpPr>
          <p:spPr>
            <a:xfrm>
              <a:off x="3771053" y="1980010"/>
              <a:ext cx="1628141" cy="46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7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</a:t>
              </a: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3688739" y="2974263"/>
            <a:ext cx="1124683" cy="571410"/>
            <a:chOff x="3721323" y="1951085"/>
            <a:chExt cx="1699070" cy="541811"/>
          </a:xfrm>
        </p:grpSpPr>
        <p:grpSp>
          <p:nvGrpSpPr>
            <p:cNvPr id="151" name="组合 150"/>
            <p:cNvGrpSpPr/>
            <p:nvPr/>
          </p:nvGrpSpPr>
          <p:grpSpPr>
            <a:xfrm>
              <a:off x="3721323" y="1951085"/>
              <a:ext cx="1699070" cy="541811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3" name="圆角矩形 152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" name="圆角矩形 153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2" name="标题 4"/>
            <p:cNvSpPr txBox="1">
              <a:spLocks/>
            </p:cNvSpPr>
            <p:nvPr/>
          </p:nvSpPr>
          <p:spPr>
            <a:xfrm>
              <a:off x="3771053" y="1980010"/>
              <a:ext cx="1628141" cy="46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7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</a:t>
              </a:r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4950732" y="2974263"/>
            <a:ext cx="1850981" cy="571410"/>
            <a:chOff x="3721323" y="1951085"/>
            <a:chExt cx="1699070" cy="541811"/>
          </a:xfrm>
        </p:grpSpPr>
        <p:grpSp>
          <p:nvGrpSpPr>
            <p:cNvPr id="156" name="组合 155"/>
            <p:cNvGrpSpPr/>
            <p:nvPr/>
          </p:nvGrpSpPr>
          <p:grpSpPr>
            <a:xfrm>
              <a:off x="3721323" y="1951085"/>
              <a:ext cx="1699070" cy="541811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8" name="圆角矩形 157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9" name="圆角矩形 158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7" name="标题 4"/>
            <p:cNvSpPr txBox="1">
              <a:spLocks/>
            </p:cNvSpPr>
            <p:nvPr/>
          </p:nvSpPr>
          <p:spPr>
            <a:xfrm>
              <a:off x="3771053" y="1980010"/>
              <a:ext cx="1628141" cy="46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7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刷新</a:t>
              </a:r>
            </a:p>
          </p:txBody>
        </p:sp>
      </p:grpSp>
      <p:sp>
        <p:nvSpPr>
          <p:cNvPr id="160" name="标题 4"/>
          <p:cNvSpPr txBox="1">
            <a:spLocks/>
          </p:cNvSpPr>
          <p:nvPr/>
        </p:nvSpPr>
        <p:spPr>
          <a:xfrm>
            <a:off x="6270229" y="1796313"/>
            <a:ext cx="2627847" cy="494474"/>
          </a:xfrm>
          <a:prstGeom prst="rect">
            <a:avLst/>
          </a:prstGeom>
        </p:spPr>
        <p:txBody>
          <a:bodyPr vert="horz" lIns="96414" tIns="48207" rIns="96414" bIns="48207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多路复用监听</a:t>
            </a:r>
            <a:endParaRPr lang="zh-CN" altLang="en-US" sz="17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1" name="组合 160"/>
          <p:cNvGrpSpPr/>
          <p:nvPr/>
        </p:nvGrpSpPr>
        <p:grpSpPr>
          <a:xfrm>
            <a:off x="3944818" y="4499061"/>
            <a:ext cx="643300" cy="2141600"/>
            <a:chOff x="2787784" y="3964744"/>
            <a:chExt cx="551222" cy="1699070"/>
          </a:xfrm>
        </p:grpSpPr>
        <p:grpSp>
          <p:nvGrpSpPr>
            <p:cNvPr id="162" name="组合 161"/>
            <p:cNvGrpSpPr/>
            <p:nvPr/>
          </p:nvGrpSpPr>
          <p:grpSpPr>
            <a:xfrm rot="5400000">
              <a:off x="2209155" y="4543373"/>
              <a:ext cx="1699070" cy="541811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5" name="圆角矩形 164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6" name="圆角矩形 165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3" name="标题 4"/>
            <p:cNvSpPr txBox="1">
              <a:spLocks/>
            </p:cNvSpPr>
            <p:nvPr/>
          </p:nvSpPr>
          <p:spPr>
            <a:xfrm rot="5400000">
              <a:off x="2252170" y="4594114"/>
              <a:ext cx="1628141" cy="46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zh-CN" altLang="en-US" sz="1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标题 4"/>
            <p:cNvSpPr txBox="1">
              <a:spLocks/>
            </p:cNvSpPr>
            <p:nvPr/>
          </p:nvSpPr>
          <p:spPr>
            <a:xfrm>
              <a:off x="2787784" y="4014473"/>
              <a:ext cx="551222" cy="1628141"/>
            </a:xfrm>
            <a:prstGeom prst="rect">
              <a:avLst/>
            </a:prstGeom>
          </p:spPr>
          <p:txBody>
            <a:bodyPr vert="eaVert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</a:t>
              </a:r>
              <a:r>
                <a:rPr lang="zh-CN" altLang="en-US" sz="1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人登陆</a:t>
              </a:r>
              <a:r>
                <a:rPr lang="en-US" altLang="zh-CN" sz="1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验证</a:t>
              </a:r>
              <a:r>
                <a:rPr lang="zh-CN" altLang="en-US" sz="1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5548563" y="4499061"/>
            <a:ext cx="503184" cy="1892581"/>
            <a:chOff x="2787784" y="3964744"/>
            <a:chExt cx="551222" cy="1699070"/>
          </a:xfrm>
        </p:grpSpPr>
        <p:grpSp>
          <p:nvGrpSpPr>
            <p:cNvPr id="168" name="组合 167"/>
            <p:cNvGrpSpPr/>
            <p:nvPr/>
          </p:nvGrpSpPr>
          <p:grpSpPr>
            <a:xfrm rot="5400000">
              <a:off x="2209155" y="4543373"/>
              <a:ext cx="1699070" cy="541811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71" name="圆角矩形 170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2" name="圆角矩形 171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9" name="标题 4"/>
            <p:cNvSpPr txBox="1">
              <a:spLocks/>
            </p:cNvSpPr>
            <p:nvPr/>
          </p:nvSpPr>
          <p:spPr>
            <a:xfrm rot="5400000">
              <a:off x="2252170" y="4594114"/>
              <a:ext cx="1628141" cy="46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zh-CN" altLang="en-US" sz="1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标题 4"/>
            <p:cNvSpPr txBox="1">
              <a:spLocks/>
            </p:cNvSpPr>
            <p:nvPr/>
          </p:nvSpPr>
          <p:spPr>
            <a:xfrm>
              <a:off x="2787784" y="4014473"/>
              <a:ext cx="551222" cy="1628141"/>
            </a:xfrm>
            <a:prstGeom prst="rect">
              <a:avLst/>
            </a:prstGeom>
          </p:spPr>
          <p:txBody>
            <a:bodyPr vert="eaVert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</a:t>
              </a:r>
              <a:r>
                <a:rPr lang="zh-CN" altLang="en-US" sz="1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文件列表</a:t>
              </a:r>
              <a:endParaRPr lang="zh-CN" altLang="en-US" sz="1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7333196" y="4532056"/>
            <a:ext cx="503184" cy="1892581"/>
            <a:chOff x="2787784" y="3964744"/>
            <a:chExt cx="551222" cy="1699070"/>
          </a:xfrm>
        </p:grpSpPr>
        <p:grpSp>
          <p:nvGrpSpPr>
            <p:cNvPr id="174" name="组合 173"/>
            <p:cNvGrpSpPr/>
            <p:nvPr/>
          </p:nvGrpSpPr>
          <p:grpSpPr>
            <a:xfrm rot="5400000">
              <a:off x="2209155" y="4543373"/>
              <a:ext cx="1699070" cy="541811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77" name="圆角矩形 176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8" name="圆角矩形 177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5" name="标题 4"/>
            <p:cNvSpPr txBox="1">
              <a:spLocks/>
            </p:cNvSpPr>
            <p:nvPr/>
          </p:nvSpPr>
          <p:spPr>
            <a:xfrm rot="5400000">
              <a:off x="2252170" y="4594114"/>
              <a:ext cx="1628141" cy="46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zh-CN" altLang="en-US" sz="1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" name="标题 4"/>
            <p:cNvSpPr txBox="1">
              <a:spLocks/>
            </p:cNvSpPr>
            <p:nvPr/>
          </p:nvSpPr>
          <p:spPr>
            <a:xfrm>
              <a:off x="2787784" y="4014473"/>
              <a:ext cx="551222" cy="1628141"/>
            </a:xfrm>
            <a:prstGeom prst="rect">
              <a:avLst/>
            </a:prstGeom>
          </p:spPr>
          <p:txBody>
            <a:bodyPr vert="eaVert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子进程上传</a:t>
              </a:r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9093671" y="4532056"/>
            <a:ext cx="503184" cy="1892581"/>
            <a:chOff x="2787784" y="3964744"/>
            <a:chExt cx="551222" cy="1699070"/>
          </a:xfrm>
        </p:grpSpPr>
        <p:grpSp>
          <p:nvGrpSpPr>
            <p:cNvPr id="180" name="组合 179"/>
            <p:cNvGrpSpPr/>
            <p:nvPr/>
          </p:nvGrpSpPr>
          <p:grpSpPr>
            <a:xfrm rot="5400000">
              <a:off x="2209155" y="4543373"/>
              <a:ext cx="1699070" cy="541811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83" name="圆角矩形 182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" name="圆角矩形 183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1" name="标题 4"/>
            <p:cNvSpPr txBox="1">
              <a:spLocks/>
            </p:cNvSpPr>
            <p:nvPr/>
          </p:nvSpPr>
          <p:spPr>
            <a:xfrm rot="5400000">
              <a:off x="2252170" y="4594114"/>
              <a:ext cx="1628141" cy="46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zh-CN" altLang="en-US" sz="1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标题 4"/>
            <p:cNvSpPr txBox="1">
              <a:spLocks/>
            </p:cNvSpPr>
            <p:nvPr/>
          </p:nvSpPr>
          <p:spPr>
            <a:xfrm>
              <a:off x="2787784" y="4014473"/>
              <a:ext cx="551222" cy="1628141"/>
            </a:xfrm>
            <a:prstGeom prst="rect">
              <a:avLst/>
            </a:prstGeom>
          </p:spPr>
          <p:txBody>
            <a:bodyPr vert="eaVert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子进程下载</a:t>
              </a:r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10965879" y="4493099"/>
            <a:ext cx="503184" cy="1892581"/>
            <a:chOff x="2787784" y="3964744"/>
            <a:chExt cx="551222" cy="1699070"/>
          </a:xfrm>
        </p:grpSpPr>
        <p:grpSp>
          <p:nvGrpSpPr>
            <p:cNvPr id="186" name="组合 185"/>
            <p:cNvGrpSpPr/>
            <p:nvPr/>
          </p:nvGrpSpPr>
          <p:grpSpPr>
            <a:xfrm rot="5400000">
              <a:off x="2209155" y="4543373"/>
              <a:ext cx="1699070" cy="541811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89" name="圆角矩形 188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0" name="圆角矩形 189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7" name="标题 4"/>
            <p:cNvSpPr txBox="1">
              <a:spLocks/>
            </p:cNvSpPr>
            <p:nvPr/>
          </p:nvSpPr>
          <p:spPr>
            <a:xfrm rot="5400000">
              <a:off x="2252170" y="4594114"/>
              <a:ext cx="1628141" cy="46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zh-CN" altLang="en-US" sz="1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8" name="标题 4"/>
            <p:cNvSpPr txBox="1">
              <a:spLocks/>
            </p:cNvSpPr>
            <p:nvPr/>
          </p:nvSpPr>
          <p:spPr>
            <a:xfrm>
              <a:off x="2787784" y="4014473"/>
              <a:ext cx="551222" cy="1628141"/>
            </a:xfrm>
            <a:prstGeom prst="rect">
              <a:avLst/>
            </a:prstGeom>
          </p:spPr>
          <p:txBody>
            <a:bodyPr vert="eaVert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删除文件</a:t>
              </a:r>
            </a:p>
          </p:txBody>
        </p:sp>
      </p:grpSp>
      <p:cxnSp>
        <p:nvCxnSpPr>
          <p:cNvPr id="191" name="直接箭头连接符 190"/>
          <p:cNvCxnSpPr/>
          <p:nvPr/>
        </p:nvCxnSpPr>
        <p:spPr>
          <a:xfrm>
            <a:off x="2943687" y="3657739"/>
            <a:ext cx="0" cy="759418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>
            <a:off x="4144296" y="3657739"/>
            <a:ext cx="0" cy="759418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/>
          <p:nvPr/>
        </p:nvCxnSpPr>
        <p:spPr>
          <a:xfrm>
            <a:off x="5776341" y="3657739"/>
            <a:ext cx="0" cy="759418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>
            <a:off x="7560974" y="3739643"/>
            <a:ext cx="0" cy="759418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/>
          <p:nvPr/>
        </p:nvCxnSpPr>
        <p:spPr>
          <a:xfrm>
            <a:off x="9309695" y="3739643"/>
            <a:ext cx="0" cy="759418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/>
          <p:nvPr/>
        </p:nvCxnSpPr>
        <p:spPr>
          <a:xfrm>
            <a:off x="11181903" y="3657739"/>
            <a:ext cx="0" cy="759418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组合 198"/>
          <p:cNvGrpSpPr/>
          <p:nvPr/>
        </p:nvGrpSpPr>
        <p:grpSpPr>
          <a:xfrm>
            <a:off x="380703" y="3546482"/>
            <a:ext cx="1717504" cy="789923"/>
            <a:chOff x="4923182" y="885936"/>
            <a:chExt cx="2460346" cy="749005"/>
          </a:xfrm>
        </p:grpSpPr>
        <p:grpSp>
          <p:nvGrpSpPr>
            <p:cNvPr id="200" name="组合 199"/>
            <p:cNvGrpSpPr/>
            <p:nvPr/>
          </p:nvGrpSpPr>
          <p:grpSpPr>
            <a:xfrm>
              <a:off x="4923182" y="885936"/>
              <a:ext cx="2348811" cy="749005"/>
              <a:chOff x="4304042" y="1286668"/>
              <a:chExt cx="3837943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02" name="圆角矩形 201"/>
              <p:cNvSpPr/>
              <p:nvPr/>
            </p:nvSpPr>
            <p:spPr>
              <a:xfrm>
                <a:off x="4304042" y="1286668"/>
                <a:ext cx="3837943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3" name="圆角矩形 202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1" name="标题 4"/>
            <p:cNvSpPr txBox="1">
              <a:spLocks/>
            </p:cNvSpPr>
            <p:nvPr/>
          </p:nvSpPr>
          <p:spPr>
            <a:xfrm>
              <a:off x="4923182" y="1015924"/>
              <a:ext cx="2460346" cy="46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1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handle</a:t>
              </a:r>
              <a:r>
                <a:rPr lang="zh-CN" altLang="en-US" sz="21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0572594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8523891" y="820241"/>
            <a:ext cx="2121093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 </a:t>
            </a:r>
            <a:r>
              <a:rPr lang="zh-CN" altLang="en-US" sz="2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团队介绍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523889" y="838372"/>
            <a:ext cx="555041" cy="5286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556754" y="1600101"/>
            <a:ext cx="2121093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 </a:t>
            </a:r>
            <a:r>
              <a:rPr lang="zh-CN" altLang="en-US" sz="2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项目功能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556752" y="1618232"/>
            <a:ext cx="555041" cy="5286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556754" y="2403355"/>
            <a:ext cx="2121093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 </a:t>
            </a:r>
            <a:r>
              <a:rPr lang="zh-CN" altLang="en-US" sz="2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操作流程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556752" y="2421486"/>
            <a:ext cx="555041" cy="5286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556754" y="3256285"/>
            <a:ext cx="2121093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 </a:t>
            </a:r>
            <a:r>
              <a:rPr lang="zh-CN" altLang="en-US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模块</a:t>
            </a:r>
            <a:r>
              <a:rPr lang="zh-CN" altLang="en-US" sz="2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逻辑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556752" y="3274416"/>
            <a:ext cx="555041" cy="5286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148"/>
          <p:cNvSpPr txBox="1"/>
          <p:nvPr/>
        </p:nvSpPr>
        <p:spPr>
          <a:xfrm>
            <a:off x="2324919" y="1867451"/>
            <a:ext cx="2476020" cy="12060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6600" b="1" cap="all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  <a:endParaRPr lang="en-US" altLang="zh-CN" sz="6600" b="1" cap="all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TextBox 148"/>
          <p:cNvSpPr txBox="1"/>
          <p:nvPr/>
        </p:nvSpPr>
        <p:spPr>
          <a:xfrm>
            <a:off x="2324919" y="2935612"/>
            <a:ext cx="3346876" cy="83016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CONTENTS</a:t>
            </a:r>
          </a:p>
        </p:txBody>
      </p:sp>
      <p:sp>
        <p:nvSpPr>
          <p:cNvPr id="16" name="Freeform 6"/>
          <p:cNvSpPr/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308991"/>
          </a:solidFill>
          <a:ln w="0">
            <a:solidFill>
              <a:srgbClr val="2D868E"/>
            </a:solidFill>
            <a:prstDash val="solid"/>
            <a:round/>
          </a:ln>
        </p:spPr>
        <p:txBody>
          <a:bodyPr vert="horz" wrap="square" lIns="128580" tIns="64290" rIns="128580" bIns="64290" numCol="1" anchor="t" anchorCtr="0" compatLnSpc="1">
            <a:noAutofit/>
          </a:bodyPr>
          <a:lstStyle/>
          <a:p>
            <a:pPr lvl="0" algn="l"/>
            <a:endParaRPr lang="zh-CN" altLang="en-US">
              <a:sym typeface="+mn-ea"/>
            </a:endParaRPr>
          </a:p>
        </p:txBody>
      </p:sp>
      <p:sp>
        <p:nvSpPr>
          <p:cNvPr id="18" name="Freeform 7"/>
          <p:cNvSpPr/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556754" y="4120381"/>
            <a:ext cx="2121093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 </a:t>
            </a:r>
            <a:r>
              <a:rPr lang="zh-CN" altLang="en-US" sz="2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优化方向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556752" y="4138512"/>
            <a:ext cx="555041" cy="5286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  <p:bldP spid="33" grpId="0" animBg="1"/>
      <p:bldP spid="34" grpId="0"/>
      <p:bldP spid="35" grpId="0" animBg="1"/>
      <p:bldP spid="36" grpId="0"/>
      <p:bldP spid="37" grpId="0" animBg="1"/>
      <p:bldP spid="38" grpId="0"/>
      <p:bldP spid="15" grpId="0"/>
      <p:bldP spid="16" grpId="0" bldLvl="0" animBg="1"/>
      <p:bldP spid="18" grpId="0" animBg="1"/>
      <p:bldP spid="17" grpId="0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8"/>
          <p:cNvSpPr txBox="1"/>
          <p:nvPr/>
        </p:nvSpPr>
        <p:spPr>
          <a:xfrm>
            <a:off x="5344184" y="2320181"/>
            <a:ext cx="3960439" cy="954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优化方向</a:t>
            </a:r>
            <a:endParaRPr lang="en-US" altLang="zh-CN" sz="44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en-GB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optimization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direction</a:t>
            </a:r>
            <a:endParaRPr lang="en-GB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49"/>
          <p:cNvSpPr txBox="1"/>
          <p:nvPr/>
        </p:nvSpPr>
        <p:spPr>
          <a:xfrm>
            <a:off x="5344184" y="3403289"/>
            <a:ext cx="518351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进度条、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美化界面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、添加网页版、异常处理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255952" y="1951625"/>
            <a:ext cx="219644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2D868E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2D868E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12431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19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/>
        </p:nvSpPr>
        <p:spPr>
          <a:xfrm>
            <a:off x="7206089" y="2754438"/>
            <a:ext cx="3278073" cy="930529"/>
          </a:xfrm>
          <a:prstGeom prst="homePlate">
            <a:avLst/>
          </a:prstGeom>
          <a:solidFill>
            <a:srgbClr val="2D8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Parallelogram 15"/>
          <p:cNvSpPr/>
          <p:nvPr/>
        </p:nvSpPr>
        <p:spPr>
          <a:xfrm rot="5400000">
            <a:off x="7380741" y="2579617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80221" y="3219703"/>
            <a:ext cx="2870967" cy="9305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Parallelogram 10"/>
          <p:cNvSpPr/>
          <p:nvPr/>
        </p:nvSpPr>
        <p:spPr>
          <a:xfrm rot="5400000">
            <a:off x="6254871" y="3044882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4352" y="3685166"/>
            <a:ext cx="2870967" cy="930529"/>
          </a:xfrm>
          <a:prstGeom prst="rect">
            <a:avLst/>
          </a:prstGeom>
          <a:solidFill>
            <a:srgbClr val="2D8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Parallelogram 8"/>
          <p:cNvSpPr/>
          <p:nvPr/>
        </p:nvSpPr>
        <p:spPr>
          <a:xfrm rot="5400000">
            <a:off x="5129002" y="3510146"/>
            <a:ext cx="1395794" cy="1745098"/>
          </a:xfrm>
          <a:prstGeom prst="parallelogram">
            <a:avLst>
              <a:gd name="adj" fmla="val 33167"/>
            </a:avLst>
          </a:prstGeom>
          <a:solidFill>
            <a:srgbClr val="2D8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8482" y="4149265"/>
            <a:ext cx="2870967" cy="930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Parallelogram 5"/>
          <p:cNvSpPr/>
          <p:nvPr/>
        </p:nvSpPr>
        <p:spPr>
          <a:xfrm rot="5400000">
            <a:off x="4003132" y="3975411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634883"/>
            <a:ext cx="5573580" cy="930529"/>
          </a:xfrm>
          <a:prstGeom prst="rect">
            <a:avLst/>
          </a:prstGeom>
          <a:solidFill>
            <a:srgbClr val="2D8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Group 21"/>
          <p:cNvGrpSpPr/>
          <p:nvPr/>
        </p:nvGrpSpPr>
        <p:grpSpPr>
          <a:xfrm>
            <a:off x="5852305" y="4366118"/>
            <a:ext cx="537529" cy="537529"/>
            <a:chOff x="8780463" y="1906588"/>
            <a:chExt cx="360363" cy="360363"/>
          </a:xfrm>
          <a:solidFill>
            <a:schemeClr val="bg1"/>
          </a:solidFill>
        </p:grpSpPr>
        <p:sp>
          <p:nvSpPr>
            <p:cNvPr id="23" name="Freeform 93"/>
            <p:cNvSpPr>
              <a:spLocks noEditPoints="1"/>
            </p:cNvSpPr>
            <p:nvPr/>
          </p:nvSpPr>
          <p:spPr bwMode="auto">
            <a:xfrm>
              <a:off x="8780463" y="1938338"/>
              <a:ext cx="328613" cy="328613"/>
            </a:xfrm>
            <a:custGeom>
              <a:avLst/>
              <a:gdLst/>
              <a:ahLst/>
              <a:cxnLst>
                <a:cxn ang="0">
                  <a:pos x="80" y="3"/>
                </a:cxn>
                <a:cxn ang="0">
                  <a:pos x="73" y="0"/>
                </a:cxn>
                <a:cxn ang="0">
                  <a:pos x="66" y="3"/>
                </a:cxn>
                <a:cxn ang="0">
                  <a:pos x="61" y="9"/>
                </a:cxn>
                <a:cxn ang="0">
                  <a:pos x="58" y="15"/>
                </a:cxn>
                <a:cxn ang="0">
                  <a:pos x="60" y="20"/>
                </a:cxn>
                <a:cxn ang="0">
                  <a:pos x="8" y="41"/>
                </a:cxn>
                <a:cxn ang="0">
                  <a:pos x="1" y="50"/>
                </a:cxn>
                <a:cxn ang="0">
                  <a:pos x="4" y="60"/>
                </a:cxn>
                <a:cxn ang="0">
                  <a:pos x="53" y="108"/>
                </a:cxn>
                <a:cxn ang="0">
                  <a:pos x="61" y="112"/>
                </a:cxn>
                <a:cxn ang="0">
                  <a:pos x="61" y="112"/>
                </a:cxn>
                <a:cxn ang="0">
                  <a:pos x="63" y="111"/>
                </a:cxn>
                <a:cxn ang="0">
                  <a:pos x="72" y="104"/>
                </a:cxn>
                <a:cxn ang="0">
                  <a:pos x="92" y="53"/>
                </a:cxn>
                <a:cxn ang="0">
                  <a:pos x="97" y="55"/>
                </a:cxn>
                <a:cxn ang="0">
                  <a:pos x="104" y="52"/>
                </a:cxn>
                <a:cxn ang="0">
                  <a:pos x="110" y="46"/>
                </a:cxn>
                <a:cxn ang="0">
                  <a:pos x="112" y="40"/>
                </a:cxn>
                <a:cxn ang="0">
                  <a:pos x="110" y="33"/>
                </a:cxn>
                <a:cxn ang="0">
                  <a:pos x="80" y="3"/>
                </a:cxn>
                <a:cxn ang="0">
                  <a:pos x="65" y="102"/>
                </a:cxn>
                <a:cxn ang="0">
                  <a:pos x="62" y="104"/>
                </a:cxn>
                <a:cxn ang="0">
                  <a:pos x="61" y="104"/>
                </a:cxn>
                <a:cxn ang="0">
                  <a:pos x="58" y="103"/>
                </a:cxn>
                <a:cxn ang="0">
                  <a:pos x="9" y="55"/>
                </a:cxn>
                <a:cxn ang="0">
                  <a:pos x="8" y="51"/>
                </a:cxn>
                <a:cxn ang="0">
                  <a:pos x="11" y="48"/>
                </a:cxn>
                <a:cxn ang="0">
                  <a:pos x="34" y="39"/>
                </a:cxn>
                <a:cxn ang="0">
                  <a:pos x="83" y="56"/>
                </a:cxn>
                <a:cxn ang="0">
                  <a:pos x="65" y="102"/>
                </a:cxn>
                <a:cxn ang="0">
                  <a:pos x="104" y="41"/>
                </a:cxn>
                <a:cxn ang="0">
                  <a:pos x="99" y="46"/>
                </a:cxn>
                <a:cxn ang="0">
                  <a:pos x="96" y="46"/>
                </a:cxn>
                <a:cxn ang="0">
                  <a:pos x="89" y="40"/>
                </a:cxn>
                <a:cxn ang="0">
                  <a:pos x="84" y="53"/>
                </a:cxn>
                <a:cxn ang="0">
                  <a:pos x="84" y="52"/>
                </a:cxn>
                <a:cxn ang="0">
                  <a:pos x="50" y="38"/>
                </a:cxn>
                <a:cxn ang="0">
                  <a:pos x="40" y="36"/>
                </a:cxn>
                <a:cxn ang="0">
                  <a:pos x="73" y="23"/>
                </a:cxn>
                <a:cxn ang="0">
                  <a:pos x="66" y="17"/>
                </a:cxn>
                <a:cxn ang="0">
                  <a:pos x="66" y="14"/>
                </a:cxn>
                <a:cxn ang="0">
                  <a:pos x="72" y="9"/>
                </a:cxn>
                <a:cxn ang="0">
                  <a:pos x="75" y="9"/>
                </a:cxn>
                <a:cxn ang="0">
                  <a:pos x="104" y="38"/>
                </a:cxn>
                <a:cxn ang="0">
                  <a:pos x="104" y="41"/>
                </a:cxn>
                <a:cxn ang="0">
                  <a:pos x="104" y="41"/>
                </a:cxn>
                <a:cxn ang="0">
                  <a:pos x="104" y="41"/>
                </a:cxn>
              </a:cxnLst>
              <a:rect l="0" t="0" r="r" b="b"/>
              <a:pathLst>
                <a:path w="112" h="112">
                  <a:moveTo>
                    <a:pt x="80" y="3"/>
                  </a:moveTo>
                  <a:cubicBezTo>
                    <a:pt x="78" y="1"/>
                    <a:pt x="76" y="0"/>
                    <a:pt x="73" y="0"/>
                  </a:cubicBezTo>
                  <a:cubicBezTo>
                    <a:pt x="71" y="0"/>
                    <a:pt x="68" y="1"/>
                    <a:pt x="66" y="3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59" y="10"/>
                    <a:pt x="58" y="13"/>
                    <a:pt x="58" y="15"/>
                  </a:cubicBezTo>
                  <a:cubicBezTo>
                    <a:pt x="58" y="17"/>
                    <a:pt x="59" y="19"/>
                    <a:pt x="60" y="20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3"/>
                    <a:pt x="2" y="46"/>
                    <a:pt x="1" y="50"/>
                  </a:cubicBezTo>
                  <a:cubicBezTo>
                    <a:pt x="0" y="53"/>
                    <a:pt x="1" y="57"/>
                    <a:pt x="4" y="60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5" y="110"/>
                    <a:pt x="58" y="112"/>
                    <a:pt x="61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2" y="112"/>
                    <a:pt x="63" y="112"/>
                    <a:pt x="63" y="111"/>
                  </a:cubicBezTo>
                  <a:cubicBezTo>
                    <a:pt x="67" y="111"/>
                    <a:pt x="70" y="108"/>
                    <a:pt x="72" y="10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4" y="54"/>
                    <a:pt x="95" y="55"/>
                    <a:pt x="97" y="55"/>
                  </a:cubicBezTo>
                  <a:cubicBezTo>
                    <a:pt x="100" y="55"/>
                    <a:pt x="102" y="54"/>
                    <a:pt x="104" y="52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1" y="45"/>
                    <a:pt x="112" y="42"/>
                    <a:pt x="112" y="40"/>
                  </a:cubicBezTo>
                  <a:cubicBezTo>
                    <a:pt x="112" y="37"/>
                    <a:pt x="111" y="35"/>
                    <a:pt x="110" y="33"/>
                  </a:cubicBezTo>
                  <a:lnTo>
                    <a:pt x="80" y="3"/>
                  </a:lnTo>
                  <a:close/>
                  <a:moveTo>
                    <a:pt x="65" y="102"/>
                  </a:moveTo>
                  <a:cubicBezTo>
                    <a:pt x="64" y="103"/>
                    <a:pt x="63" y="104"/>
                    <a:pt x="62" y="104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60" y="104"/>
                    <a:pt x="59" y="104"/>
                    <a:pt x="58" y="103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4"/>
                    <a:pt x="8" y="52"/>
                    <a:pt x="8" y="51"/>
                  </a:cubicBezTo>
                  <a:cubicBezTo>
                    <a:pt x="9" y="50"/>
                    <a:pt x="9" y="49"/>
                    <a:pt x="11" y="48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51" y="44"/>
                    <a:pt x="67" y="39"/>
                    <a:pt x="83" y="56"/>
                  </a:cubicBezTo>
                  <a:lnTo>
                    <a:pt x="65" y="102"/>
                  </a:lnTo>
                  <a:close/>
                  <a:moveTo>
                    <a:pt x="104" y="41"/>
                  </a:moveTo>
                  <a:cubicBezTo>
                    <a:pt x="99" y="46"/>
                    <a:pt x="99" y="46"/>
                    <a:pt x="99" y="46"/>
                  </a:cubicBezTo>
                  <a:cubicBezTo>
                    <a:pt x="98" y="47"/>
                    <a:pt x="97" y="47"/>
                    <a:pt x="96" y="4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73" y="41"/>
                    <a:pt x="61" y="39"/>
                    <a:pt x="50" y="38"/>
                  </a:cubicBezTo>
                  <a:cubicBezTo>
                    <a:pt x="47" y="38"/>
                    <a:pt x="44" y="37"/>
                    <a:pt x="40" y="36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6"/>
                    <a:pt x="66" y="15"/>
                    <a:pt x="66" y="14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3" y="8"/>
                    <a:pt x="74" y="8"/>
                    <a:pt x="75" y="9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5" y="39"/>
                    <a:pt x="105" y="40"/>
                    <a:pt x="104" y="41"/>
                  </a:cubicBezTo>
                  <a:close/>
                  <a:moveTo>
                    <a:pt x="104" y="41"/>
                  </a:moveTo>
                  <a:cubicBezTo>
                    <a:pt x="104" y="41"/>
                    <a:pt x="104" y="41"/>
                    <a:pt x="104" y="4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11664" tIns="55832" rIns="111664" bIns="5583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94"/>
            <p:cNvSpPr>
              <a:spLocks noEditPoints="1"/>
            </p:cNvSpPr>
            <p:nvPr/>
          </p:nvSpPr>
          <p:spPr bwMode="auto">
            <a:xfrm>
              <a:off x="8939213" y="2084388"/>
              <a:ext cx="55563" cy="57150"/>
            </a:xfrm>
            <a:custGeom>
              <a:avLst/>
              <a:gdLst/>
              <a:ahLst/>
              <a:cxnLst>
                <a:cxn ang="0">
                  <a:pos x="10" y="19"/>
                </a:cxn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19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19">
                  <a:moveTo>
                    <a:pt x="10" y="19"/>
                  </a:moveTo>
                  <a:cubicBezTo>
                    <a:pt x="15" y="19"/>
                    <a:pt x="19" y="15"/>
                    <a:pt x="19" y="10"/>
                  </a:cubicBezTo>
                  <a:cubicBezTo>
                    <a:pt x="19" y="5"/>
                    <a:pt x="15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11664" tIns="55832" rIns="111664" bIns="5583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95"/>
            <p:cNvSpPr>
              <a:spLocks noEditPoints="1"/>
            </p:cNvSpPr>
            <p:nvPr/>
          </p:nvSpPr>
          <p:spPr bwMode="auto">
            <a:xfrm>
              <a:off x="9085263" y="1906588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9"/>
                </a:cxn>
                <a:cxn ang="0">
                  <a:pos x="10" y="19"/>
                </a:cxn>
                <a:cxn ang="0">
                  <a:pos x="19" y="9"/>
                </a:cxn>
                <a:cxn ang="0">
                  <a:pos x="10" y="0"/>
                </a:cxn>
                <a:cxn ang="0">
                  <a:pos x="10" y="15"/>
                </a:cxn>
                <a:cxn ang="0">
                  <a:pos x="4" y="9"/>
                </a:cxn>
                <a:cxn ang="0">
                  <a:pos x="10" y="4"/>
                </a:cxn>
                <a:cxn ang="0">
                  <a:pos x="16" y="9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10" y="15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5" y="19"/>
                    <a:pt x="19" y="15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close/>
                  <a:moveTo>
                    <a:pt x="10" y="15"/>
                  </a:moveTo>
                  <a:cubicBezTo>
                    <a:pt x="7" y="15"/>
                    <a:pt x="4" y="13"/>
                    <a:pt x="4" y="9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9"/>
                  </a:cubicBezTo>
                  <a:cubicBezTo>
                    <a:pt x="16" y="13"/>
                    <a:pt x="13" y="15"/>
                    <a:pt x="10" y="15"/>
                  </a:cubicBezTo>
                  <a:close/>
                  <a:moveTo>
                    <a:pt x="10" y="15"/>
                  </a:moveTo>
                  <a:cubicBezTo>
                    <a:pt x="10" y="15"/>
                    <a:pt x="10" y="15"/>
                    <a:pt x="10" y="1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11664" tIns="55832" rIns="111664" bIns="5583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96"/>
            <p:cNvSpPr>
              <a:spLocks noEditPoints="1"/>
            </p:cNvSpPr>
            <p:nvPr/>
          </p:nvSpPr>
          <p:spPr bwMode="auto">
            <a:xfrm>
              <a:off x="8872538" y="2073276"/>
              <a:ext cx="46038" cy="476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4"/>
                </a:cxn>
                <a:cxn ang="0">
                  <a:pos x="12" y="8"/>
                </a:cxn>
                <a:cxn ang="0">
                  <a:pos x="8" y="12"/>
                </a:cxn>
                <a:cxn ang="0">
                  <a:pos x="4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11664" tIns="55832" rIns="111664" bIns="5583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97"/>
            <p:cNvSpPr>
              <a:spLocks noEditPoints="1"/>
            </p:cNvSpPr>
            <p:nvPr/>
          </p:nvSpPr>
          <p:spPr bwMode="auto">
            <a:xfrm>
              <a:off x="8918575" y="2152651"/>
              <a:ext cx="20638" cy="23813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3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7" h="8">
                  <a:moveTo>
                    <a:pt x="7" y="4"/>
                  </a:moveTo>
                  <a:cubicBezTo>
                    <a:pt x="7" y="6"/>
                    <a:pt x="6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6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11664" tIns="55832" rIns="111664" bIns="5583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98"/>
            <p:cNvSpPr>
              <a:spLocks noEditPoints="1"/>
            </p:cNvSpPr>
            <p:nvPr/>
          </p:nvSpPr>
          <p:spPr bwMode="auto">
            <a:xfrm>
              <a:off x="9096375" y="1985963"/>
              <a:ext cx="23813" cy="2063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4" y="7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8" h="7">
                  <a:moveTo>
                    <a:pt x="8" y="4"/>
                  </a:moveTo>
                  <a:cubicBezTo>
                    <a:pt x="8" y="6"/>
                    <a:pt x="6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11664" tIns="55832" rIns="111664" bIns="5583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2" name="Freeform 131"/>
          <p:cNvSpPr>
            <a:spLocks noEditPoints="1"/>
          </p:cNvSpPr>
          <p:nvPr/>
        </p:nvSpPr>
        <p:spPr bwMode="auto">
          <a:xfrm>
            <a:off x="7097959" y="3917430"/>
            <a:ext cx="537529" cy="504376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12" y="0"/>
              </a:cxn>
              <a:cxn ang="0">
                <a:pos x="0" y="12"/>
              </a:cxn>
              <a:cxn ang="0">
                <a:pos x="0" y="88"/>
              </a:cxn>
              <a:cxn ang="0">
                <a:pos x="12" y="100"/>
              </a:cxn>
              <a:cxn ang="0">
                <a:pos x="50" y="100"/>
              </a:cxn>
              <a:cxn ang="0">
                <a:pos x="50" y="104"/>
              </a:cxn>
              <a:cxn ang="0">
                <a:pos x="26" y="108"/>
              </a:cxn>
              <a:cxn ang="0">
                <a:pos x="23" y="111"/>
              </a:cxn>
              <a:cxn ang="0">
                <a:pos x="27" y="115"/>
              </a:cxn>
              <a:cxn ang="0">
                <a:pos x="96" y="115"/>
              </a:cxn>
              <a:cxn ang="0">
                <a:pos x="100" y="111"/>
              </a:cxn>
              <a:cxn ang="0">
                <a:pos x="97" y="108"/>
              </a:cxn>
              <a:cxn ang="0">
                <a:pos x="73" y="104"/>
              </a:cxn>
              <a:cxn ang="0">
                <a:pos x="73" y="100"/>
              </a:cxn>
              <a:cxn ang="0">
                <a:pos x="111" y="100"/>
              </a:cxn>
              <a:cxn ang="0">
                <a:pos x="123" y="88"/>
              </a:cxn>
              <a:cxn ang="0">
                <a:pos x="123" y="12"/>
              </a:cxn>
              <a:cxn ang="0">
                <a:pos x="111" y="0"/>
              </a:cxn>
              <a:cxn ang="0">
                <a:pos x="115" y="88"/>
              </a:cxn>
              <a:cxn ang="0">
                <a:pos x="111" y="92"/>
              </a:cxn>
              <a:cxn ang="0">
                <a:pos x="12" y="92"/>
              </a:cxn>
              <a:cxn ang="0">
                <a:pos x="8" y="88"/>
              </a:cxn>
              <a:cxn ang="0">
                <a:pos x="8" y="12"/>
              </a:cxn>
              <a:cxn ang="0">
                <a:pos x="12" y="8"/>
              </a:cxn>
              <a:cxn ang="0">
                <a:pos x="111" y="8"/>
              </a:cxn>
              <a:cxn ang="0">
                <a:pos x="115" y="12"/>
              </a:cxn>
              <a:cxn ang="0">
                <a:pos x="115" y="88"/>
              </a:cxn>
              <a:cxn ang="0">
                <a:pos x="104" y="15"/>
              </a:cxn>
              <a:cxn ang="0">
                <a:pos x="19" y="15"/>
              </a:cxn>
              <a:cxn ang="0">
                <a:pos x="16" y="19"/>
              </a:cxn>
              <a:cxn ang="0">
                <a:pos x="16" y="73"/>
              </a:cxn>
              <a:cxn ang="0">
                <a:pos x="19" y="77"/>
              </a:cxn>
              <a:cxn ang="0">
                <a:pos x="104" y="77"/>
              </a:cxn>
              <a:cxn ang="0">
                <a:pos x="108" y="73"/>
              </a:cxn>
              <a:cxn ang="0">
                <a:pos x="108" y="19"/>
              </a:cxn>
              <a:cxn ang="0">
                <a:pos x="104" y="15"/>
              </a:cxn>
              <a:cxn ang="0">
                <a:pos x="104" y="73"/>
              </a:cxn>
              <a:cxn ang="0">
                <a:pos x="19" y="73"/>
              </a:cxn>
              <a:cxn ang="0">
                <a:pos x="19" y="19"/>
              </a:cxn>
              <a:cxn ang="0">
                <a:pos x="104" y="19"/>
              </a:cxn>
              <a:cxn ang="0">
                <a:pos x="104" y="73"/>
              </a:cxn>
              <a:cxn ang="0">
                <a:pos x="104" y="73"/>
              </a:cxn>
              <a:cxn ang="0">
                <a:pos x="104" y="73"/>
              </a:cxn>
            </a:cxnLst>
            <a:rect l="0" t="0" r="r" b="b"/>
            <a:pathLst>
              <a:path w="123" h="115">
                <a:moveTo>
                  <a:pt x="111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5"/>
                  <a:pt x="5" y="100"/>
                  <a:pt x="12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24" y="108"/>
                  <a:pt x="23" y="109"/>
                  <a:pt x="23" y="111"/>
                </a:cubicBezTo>
                <a:cubicBezTo>
                  <a:pt x="23" y="113"/>
                  <a:pt x="25" y="115"/>
                  <a:pt x="27" y="115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98" y="115"/>
                  <a:pt x="100" y="113"/>
                  <a:pt x="100" y="111"/>
                </a:cubicBezTo>
                <a:cubicBezTo>
                  <a:pt x="100" y="109"/>
                  <a:pt x="99" y="108"/>
                  <a:pt x="97" y="108"/>
                </a:cubicBezTo>
                <a:cubicBezTo>
                  <a:pt x="73" y="104"/>
                  <a:pt x="73" y="104"/>
                  <a:pt x="73" y="104"/>
                </a:cubicBezTo>
                <a:cubicBezTo>
                  <a:pt x="73" y="100"/>
                  <a:pt x="73" y="100"/>
                  <a:pt x="73" y="100"/>
                </a:cubicBezTo>
                <a:cubicBezTo>
                  <a:pt x="111" y="100"/>
                  <a:pt x="111" y="100"/>
                  <a:pt x="111" y="100"/>
                </a:cubicBezTo>
                <a:cubicBezTo>
                  <a:pt x="118" y="100"/>
                  <a:pt x="123" y="95"/>
                  <a:pt x="123" y="88"/>
                </a:cubicBezTo>
                <a:cubicBezTo>
                  <a:pt x="123" y="12"/>
                  <a:pt x="123" y="12"/>
                  <a:pt x="123" y="12"/>
                </a:cubicBezTo>
                <a:cubicBezTo>
                  <a:pt x="123" y="5"/>
                  <a:pt x="118" y="0"/>
                  <a:pt x="111" y="0"/>
                </a:cubicBezTo>
                <a:close/>
                <a:moveTo>
                  <a:pt x="115" y="88"/>
                </a:moveTo>
                <a:cubicBezTo>
                  <a:pt x="115" y="90"/>
                  <a:pt x="114" y="92"/>
                  <a:pt x="111" y="92"/>
                </a:cubicBezTo>
                <a:cubicBezTo>
                  <a:pt x="12" y="92"/>
                  <a:pt x="12" y="92"/>
                  <a:pt x="12" y="92"/>
                </a:cubicBezTo>
                <a:cubicBezTo>
                  <a:pt x="10" y="92"/>
                  <a:pt x="8" y="90"/>
                  <a:pt x="8" y="88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111" y="8"/>
                  <a:pt x="111" y="8"/>
                  <a:pt x="111" y="8"/>
                </a:cubicBezTo>
                <a:cubicBezTo>
                  <a:pt x="114" y="8"/>
                  <a:pt x="115" y="9"/>
                  <a:pt x="115" y="12"/>
                </a:cubicBezTo>
                <a:lnTo>
                  <a:pt x="115" y="88"/>
                </a:lnTo>
                <a:close/>
                <a:moveTo>
                  <a:pt x="104" y="15"/>
                </a:moveTo>
                <a:cubicBezTo>
                  <a:pt x="19" y="15"/>
                  <a:pt x="19" y="15"/>
                  <a:pt x="19" y="15"/>
                </a:cubicBezTo>
                <a:cubicBezTo>
                  <a:pt x="17" y="15"/>
                  <a:pt x="16" y="17"/>
                  <a:pt x="16" y="19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5"/>
                  <a:pt x="17" y="77"/>
                  <a:pt x="19" y="77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6" y="77"/>
                  <a:pt x="108" y="75"/>
                  <a:pt x="108" y="73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17"/>
                  <a:pt x="106" y="15"/>
                  <a:pt x="104" y="15"/>
                </a:cubicBezTo>
                <a:close/>
                <a:moveTo>
                  <a:pt x="104" y="73"/>
                </a:moveTo>
                <a:cubicBezTo>
                  <a:pt x="19" y="73"/>
                  <a:pt x="19" y="73"/>
                  <a:pt x="19" y="73"/>
                </a:cubicBezTo>
                <a:cubicBezTo>
                  <a:pt x="19" y="19"/>
                  <a:pt x="19" y="19"/>
                  <a:pt x="19" y="19"/>
                </a:cubicBezTo>
                <a:cubicBezTo>
                  <a:pt x="104" y="19"/>
                  <a:pt x="104" y="19"/>
                  <a:pt x="104" y="19"/>
                </a:cubicBezTo>
                <a:lnTo>
                  <a:pt x="104" y="73"/>
                </a:lnTo>
                <a:close/>
                <a:moveTo>
                  <a:pt x="104" y="73"/>
                </a:moveTo>
                <a:cubicBezTo>
                  <a:pt x="104" y="73"/>
                  <a:pt x="104" y="73"/>
                  <a:pt x="104" y="73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11664" tIns="55832" rIns="111664" bIns="55832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Group 32"/>
          <p:cNvGrpSpPr/>
          <p:nvPr/>
        </p:nvGrpSpPr>
        <p:grpSpPr>
          <a:xfrm>
            <a:off x="8179115" y="3452165"/>
            <a:ext cx="537529" cy="504376"/>
            <a:chOff x="6373813" y="2717801"/>
            <a:chExt cx="360363" cy="338138"/>
          </a:xfrm>
          <a:solidFill>
            <a:schemeClr val="bg1"/>
          </a:solidFill>
        </p:grpSpPr>
        <p:sp>
          <p:nvSpPr>
            <p:cNvPr id="34" name="Freeform 132"/>
            <p:cNvSpPr>
              <a:spLocks noEditPoints="1"/>
            </p:cNvSpPr>
            <p:nvPr/>
          </p:nvSpPr>
          <p:spPr bwMode="auto">
            <a:xfrm>
              <a:off x="6373813" y="2717801"/>
              <a:ext cx="360363" cy="338138"/>
            </a:xfrm>
            <a:custGeom>
              <a:avLst/>
              <a:gdLst/>
              <a:ahLst/>
              <a:cxnLst>
                <a:cxn ang="0">
                  <a:pos x="121" y="25"/>
                </a:cxn>
                <a:cxn ang="0">
                  <a:pos x="98" y="2"/>
                </a:cxn>
                <a:cxn ang="0">
                  <a:pos x="92" y="0"/>
                </a:cxn>
                <a:cxn ang="0">
                  <a:pos x="12" y="0"/>
                </a:cxn>
                <a:cxn ang="0">
                  <a:pos x="0" y="11"/>
                </a:cxn>
                <a:cxn ang="0">
                  <a:pos x="0" y="104"/>
                </a:cxn>
                <a:cxn ang="0">
                  <a:pos x="12" y="115"/>
                </a:cxn>
                <a:cxn ang="0">
                  <a:pos x="111" y="115"/>
                </a:cxn>
                <a:cxn ang="0">
                  <a:pos x="123" y="104"/>
                </a:cxn>
                <a:cxn ang="0">
                  <a:pos x="123" y="31"/>
                </a:cxn>
                <a:cxn ang="0">
                  <a:pos x="121" y="25"/>
                </a:cxn>
                <a:cxn ang="0">
                  <a:pos x="115" y="104"/>
                </a:cxn>
                <a:cxn ang="0">
                  <a:pos x="111" y="107"/>
                </a:cxn>
                <a:cxn ang="0">
                  <a:pos x="12" y="107"/>
                </a:cxn>
                <a:cxn ang="0">
                  <a:pos x="8" y="104"/>
                </a:cxn>
                <a:cxn ang="0">
                  <a:pos x="8" y="11"/>
                </a:cxn>
                <a:cxn ang="0">
                  <a:pos x="12" y="8"/>
                </a:cxn>
                <a:cxn ang="0">
                  <a:pos x="88" y="8"/>
                </a:cxn>
                <a:cxn ang="0">
                  <a:pos x="88" y="23"/>
                </a:cxn>
                <a:cxn ang="0">
                  <a:pos x="100" y="35"/>
                </a:cxn>
                <a:cxn ang="0">
                  <a:pos x="115" y="35"/>
                </a:cxn>
                <a:cxn ang="0">
                  <a:pos x="115" y="104"/>
                </a:cxn>
                <a:cxn ang="0">
                  <a:pos x="104" y="31"/>
                </a:cxn>
                <a:cxn ang="0">
                  <a:pos x="100" y="31"/>
                </a:cxn>
                <a:cxn ang="0">
                  <a:pos x="92" y="23"/>
                </a:cxn>
                <a:cxn ang="0">
                  <a:pos x="92" y="8"/>
                </a:cxn>
                <a:cxn ang="0">
                  <a:pos x="115" y="31"/>
                </a:cxn>
                <a:cxn ang="0">
                  <a:pos x="104" y="31"/>
                </a:cxn>
                <a:cxn ang="0">
                  <a:pos x="104" y="31"/>
                </a:cxn>
                <a:cxn ang="0">
                  <a:pos x="104" y="31"/>
                </a:cxn>
              </a:cxnLst>
              <a:rect l="0" t="0" r="r" b="b"/>
              <a:pathLst>
                <a:path w="123" h="115">
                  <a:moveTo>
                    <a:pt x="121" y="25"/>
                  </a:moveTo>
                  <a:cubicBezTo>
                    <a:pt x="98" y="2"/>
                    <a:pt x="98" y="2"/>
                    <a:pt x="98" y="2"/>
                  </a:cubicBezTo>
                  <a:cubicBezTo>
                    <a:pt x="96" y="1"/>
                    <a:pt x="94" y="0"/>
                    <a:pt x="9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0"/>
                    <a:pt x="5" y="115"/>
                    <a:pt x="12" y="115"/>
                  </a:cubicBezTo>
                  <a:cubicBezTo>
                    <a:pt x="111" y="115"/>
                    <a:pt x="111" y="115"/>
                    <a:pt x="111" y="115"/>
                  </a:cubicBezTo>
                  <a:cubicBezTo>
                    <a:pt x="118" y="115"/>
                    <a:pt x="123" y="110"/>
                    <a:pt x="123" y="104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29"/>
                    <a:pt x="122" y="27"/>
                    <a:pt x="121" y="25"/>
                  </a:cubicBezTo>
                  <a:close/>
                  <a:moveTo>
                    <a:pt x="115" y="104"/>
                  </a:moveTo>
                  <a:cubicBezTo>
                    <a:pt x="115" y="106"/>
                    <a:pt x="113" y="107"/>
                    <a:pt x="111" y="10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9" y="107"/>
                    <a:pt x="8" y="106"/>
                    <a:pt x="8" y="10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2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9"/>
                    <a:pt x="93" y="35"/>
                    <a:pt x="100" y="35"/>
                  </a:cubicBezTo>
                  <a:cubicBezTo>
                    <a:pt x="115" y="35"/>
                    <a:pt x="115" y="35"/>
                    <a:pt x="115" y="35"/>
                  </a:cubicBezTo>
                  <a:lnTo>
                    <a:pt x="115" y="104"/>
                  </a:lnTo>
                  <a:close/>
                  <a:moveTo>
                    <a:pt x="104" y="31"/>
                  </a:moveTo>
                  <a:cubicBezTo>
                    <a:pt x="100" y="31"/>
                    <a:pt x="100" y="31"/>
                    <a:pt x="100" y="31"/>
                  </a:cubicBezTo>
                  <a:cubicBezTo>
                    <a:pt x="96" y="31"/>
                    <a:pt x="92" y="27"/>
                    <a:pt x="92" y="23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04" y="31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11664" tIns="55832" rIns="111664" bIns="5583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133"/>
            <p:cNvSpPr>
              <a:spLocks noEditPoints="1"/>
            </p:cNvSpPr>
            <p:nvPr/>
          </p:nvSpPr>
          <p:spPr bwMode="auto">
            <a:xfrm>
              <a:off x="6543675" y="2786063"/>
              <a:ext cx="66675" cy="11113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21" y="4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23" h="4">
                  <a:moveTo>
                    <a:pt x="1" y="4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2" y="4"/>
                    <a:pt x="23" y="3"/>
                    <a:pt x="23" y="2"/>
                  </a:cubicBezTo>
                  <a:cubicBezTo>
                    <a:pt x="23" y="1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11664" tIns="55832" rIns="111664" bIns="5583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134"/>
            <p:cNvSpPr>
              <a:spLocks noEditPoints="1"/>
            </p:cNvSpPr>
            <p:nvPr/>
          </p:nvSpPr>
          <p:spPr bwMode="auto">
            <a:xfrm>
              <a:off x="6543675" y="2820988"/>
              <a:ext cx="66675" cy="9525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21" y="3"/>
                </a:cxn>
                <a:cxn ang="0">
                  <a:pos x="23" y="1"/>
                </a:cxn>
                <a:cxn ang="0">
                  <a:pos x="2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23" h="3">
                  <a:moveTo>
                    <a:pt x="1" y="3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2" y="3"/>
                    <a:pt x="23" y="2"/>
                    <a:pt x="23" y="1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11664" tIns="55832" rIns="111664" bIns="5583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135"/>
            <p:cNvSpPr>
              <a:spLocks noEditPoints="1"/>
            </p:cNvSpPr>
            <p:nvPr/>
          </p:nvSpPr>
          <p:spPr bwMode="auto">
            <a:xfrm>
              <a:off x="6543675" y="2852738"/>
              <a:ext cx="1428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4"/>
                </a:cxn>
                <a:cxn ang="0">
                  <a:pos x="48" y="4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9" h="4">
                  <a:moveTo>
                    <a:pt x="0" y="2"/>
                  </a:moveTo>
                  <a:cubicBezTo>
                    <a:pt x="0" y="3"/>
                    <a:pt x="0" y="4"/>
                    <a:pt x="1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3"/>
                    <a:pt x="49" y="2"/>
                  </a:cubicBezTo>
                  <a:cubicBezTo>
                    <a:pt x="49" y="1"/>
                    <a:pt x="49" y="0"/>
                    <a:pt x="4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lose/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11664" tIns="55832" rIns="111664" bIns="5583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136"/>
            <p:cNvSpPr>
              <a:spLocks noEditPoints="1"/>
            </p:cNvSpPr>
            <p:nvPr/>
          </p:nvSpPr>
          <p:spPr bwMode="auto">
            <a:xfrm>
              <a:off x="6418263" y="2921001"/>
              <a:ext cx="268288" cy="1111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1" y="4"/>
                </a:cxn>
                <a:cxn ang="0">
                  <a:pos x="92" y="2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4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92" y="4"/>
                    <a:pt x="92" y="3"/>
                    <a:pt x="92" y="2"/>
                  </a:cubicBezTo>
                  <a:cubicBezTo>
                    <a:pt x="92" y="1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11664" tIns="55832" rIns="111664" bIns="5583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137"/>
            <p:cNvSpPr>
              <a:spLocks noEditPoints="1"/>
            </p:cNvSpPr>
            <p:nvPr/>
          </p:nvSpPr>
          <p:spPr bwMode="auto">
            <a:xfrm>
              <a:off x="6418263" y="2955926"/>
              <a:ext cx="268288" cy="9525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91" y="3"/>
                </a:cxn>
                <a:cxn ang="0">
                  <a:pos x="92" y="1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3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2" y="3"/>
                    <a:pt x="92" y="3"/>
                    <a:pt x="92" y="1"/>
                  </a:cubicBezTo>
                  <a:cubicBezTo>
                    <a:pt x="92" y="0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11664" tIns="55832" rIns="111664" bIns="5583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138"/>
            <p:cNvSpPr>
              <a:spLocks noEditPoints="1"/>
            </p:cNvSpPr>
            <p:nvPr/>
          </p:nvSpPr>
          <p:spPr bwMode="auto">
            <a:xfrm>
              <a:off x="6418263" y="2987676"/>
              <a:ext cx="268288" cy="12700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1" y="4"/>
                </a:cxn>
                <a:cxn ang="0">
                  <a:pos x="92" y="2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4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92" y="4"/>
                    <a:pt x="92" y="3"/>
                    <a:pt x="92" y="2"/>
                  </a:cubicBezTo>
                  <a:cubicBezTo>
                    <a:pt x="92" y="1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11664" tIns="55832" rIns="111664" bIns="5583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139"/>
            <p:cNvSpPr>
              <a:spLocks noEditPoints="1"/>
            </p:cNvSpPr>
            <p:nvPr/>
          </p:nvSpPr>
          <p:spPr bwMode="auto">
            <a:xfrm>
              <a:off x="6418263" y="2889251"/>
              <a:ext cx="268288" cy="7938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91" y="3"/>
                </a:cxn>
                <a:cxn ang="0">
                  <a:pos x="92" y="1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3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2" y="3"/>
                    <a:pt x="92" y="3"/>
                    <a:pt x="92" y="1"/>
                  </a:cubicBezTo>
                  <a:cubicBezTo>
                    <a:pt x="92" y="0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11664" tIns="55832" rIns="111664" bIns="5583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140"/>
            <p:cNvSpPr>
              <a:spLocks noEditPoints="1"/>
            </p:cNvSpPr>
            <p:nvPr/>
          </p:nvSpPr>
          <p:spPr bwMode="auto">
            <a:xfrm>
              <a:off x="6418263" y="2774951"/>
              <a:ext cx="101600" cy="90488"/>
            </a:xfrm>
            <a:custGeom>
              <a:avLst/>
              <a:gdLst/>
              <a:ahLst/>
              <a:cxnLst>
                <a:cxn ang="0">
                  <a:pos x="4" y="31"/>
                </a:cxn>
                <a:cxn ang="0">
                  <a:pos x="31" y="31"/>
                </a:cxn>
                <a:cxn ang="0">
                  <a:pos x="35" y="27"/>
                </a:cxn>
                <a:cxn ang="0">
                  <a:pos x="35" y="4"/>
                </a:cxn>
                <a:cxn ang="0">
                  <a:pos x="31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7"/>
                </a:cxn>
                <a:cxn ang="0">
                  <a:pos x="4" y="31"/>
                </a:cxn>
                <a:cxn ang="0">
                  <a:pos x="8" y="8"/>
                </a:cxn>
                <a:cxn ang="0">
                  <a:pos x="27" y="8"/>
                </a:cxn>
                <a:cxn ang="0">
                  <a:pos x="27" y="23"/>
                </a:cxn>
                <a:cxn ang="0">
                  <a:pos x="8" y="23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35" h="31">
                  <a:moveTo>
                    <a:pt x="4" y="31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3" y="31"/>
                    <a:pt x="35" y="29"/>
                    <a:pt x="35" y="2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1"/>
                    <a:pt x="4" y="31"/>
                  </a:cubicBezTo>
                  <a:close/>
                  <a:moveTo>
                    <a:pt x="8" y="8"/>
                  </a:moveTo>
                  <a:cubicBezTo>
                    <a:pt x="27" y="8"/>
                    <a:pt x="27" y="8"/>
                    <a:pt x="27" y="8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8" y="23"/>
                    <a:pt x="8" y="23"/>
                    <a:pt x="8" y="23"/>
                  </a:cubicBezTo>
                  <a:lnTo>
                    <a:pt x="8" y="8"/>
                  </a:lnTo>
                  <a:close/>
                  <a:moveTo>
                    <a:pt x="8" y="8"/>
                  </a:moveTo>
                  <a:cubicBezTo>
                    <a:pt x="8" y="8"/>
                    <a:pt x="8" y="8"/>
                    <a:pt x="8" y="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11664" tIns="55832" rIns="111664" bIns="5583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6" name="Freeform 144"/>
          <p:cNvSpPr>
            <a:spLocks noEditPoints="1"/>
          </p:cNvSpPr>
          <p:nvPr/>
        </p:nvSpPr>
        <p:spPr bwMode="auto">
          <a:xfrm>
            <a:off x="3863413" y="4831383"/>
            <a:ext cx="549367" cy="537529"/>
          </a:xfrm>
          <a:custGeom>
            <a:avLst/>
            <a:gdLst/>
            <a:ahLst/>
            <a:cxnLst>
              <a:cxn ang="0">
                <a:pos x="90" y="0"/>
              </a:cxn>
              <a:cxn ang="0">
                <a:pos x="53" y="26"/>
              </a:cxn>
              <a:cxn ang="0">
                <a:pos x="53" y="26"/>
              </a:cxn>
              <a:cxn ang="0">
                <a:pos x="13" y="66"/>
              </a:cxn>
              <a:cxn ang="0">
                <a:pos x="0" y="106"/>
              </a:cxn>
              <a:cxn ang="0">
                <a:pos x="13" y="123"/>
              </a:cxn>
              <a:cxn ang="0">
                <a:pos x="50" y="114"/>
              </a:cxn>
              <a:cxn ang="0">
                <a:pos x="115" y="51"/>
              </a:cxn>
              <a:cxn ang="0">
                <a:pos x="61" y="91"/>
              </a:cxn>
              <a:cxn ang="0">
                <a:pos x="95" y="45"/>
              </a:cxn>
              <a:cxn ang="0">
                <a:pos x="91" y="64"/>
              </a:cxn>
              <a:cxn ang="0">
                <a:pos x="61" y="94"/>
              </a:cxn>
              <a:cxn ang="0">
                <a:pos x="56" y="78"/>
              </a:cxn>
              <a:cxn ang="0">
                <a:pos x="43" y="66"/>
              </a:cxn>
              <a:cxn ang="0">
                <a:pos x="88" y="34"/>
              </a:cxn>
              <a:cxn ang="0">
                <a:pos x="56" y="78"/>
              </a:cxn>
              <a:cxn ang="0">
                <a:pos x="29" y="61"/>
              </a:cxn>
              <a:cxn ang="0">
                <a:pos x="76" y="28"/>
              </a:cxn>
              <a:cxn ang="0">
                <a:pos x="16" y="115"/>
              </a:cxn>
              <a:cxn ang="0">
                <a:pos x="7" y="110"/>
              </a:cxn>
              <a:cxn ang="0">
                <a:pos x="12" y="93"/>
              </a:cxn>
              <a:cxn ang="0">
                <a:pos x="30" y="111"/>
              </a:cxn>
              <a:cxn ang="0">
                <a:pos x="34" y="110"/>
              </a:cxn>
              <a:cxn ang="0">
                <a:pos x="13" y="89"/>
              </a:cxn>
              <a:cxn ang="0">
                <a:pos x="18" y="72"/>
              </a:cxn>
              <a:cxn ang="0">
                <a:pos x="49" y="106"/>
              </a:cxn>
              <a:cxn ang="0">
                <a:pos x="34" y="110"/>
              </a:cxn>
              <a:cxn ang="0">
                <a:pos x="103" y="52"/>
              </a:cxn>
              <a:cxn ang="0">
                <a:pos x="93" y="29"/>
              </a:cxn>
              <a:cxn ang="0">
                <a:pos x="77" y="13"/>
              </a:cxn>
              <a:cxn ang="0">
                <a:pos x="107" y="16"/>
              </a:cxn>
              <a:cxn ang="0">
                <a:pos x="110" y="45"/>
              </a:cxn>
              <a:cxn ang="0">
                <a:pos x="110" y="45"/>
              </a:cxn>
            </a:cxnLst>
            <a:rect l="0" t="0" r="r" b="b"/>
            <a:pathLst>
              <a:path w="126" h="123">
                <a:moveTo>
                  <a:pt x="112" y="10"/>
                </a:moveTo>
                <a:cubicBezTo>
                  <a:pt x="106" y="4"/>
                  <a:pt x="98" y="0"/>
                  <a:pt x="90" y="0"/>
                </a:cubicBezTo>
                <a:cubicBezTo>
                  <a:pt x="83" y="0"/>
                  <a:pt x="76" y="3"/>
                  <a:pt x="72" y="7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13" y="66"/>
                  <a:pt x="13" y="66"/>
                  <a:pt x="13" y="66"/>
                </a:cubicBezTo>
                <a:cubicBezTo>
                  <a:pt x="11" y="68"/>
                  <a:pt x="10" y="70"/>
                  <a:pt x="9" y="7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8"/>
                  <a:pt x="0" y="110"/>
                </a:cubicBezTo>
                <a:cubicBezTo>
                  <a:pt x="0" y="117"/>
                  <a:pt x="6" y="123"/>
                  <a:pt x="13" y="123"/>
                </a:cubicBezTo>
                <a:cubicBezTo>
                  <a:pt x="15" y="123"/>
                  <a:pt x="17" y="122"/>
                  <a:pt x="18" y="122"/>
                </a:cubicBezTo>
                <a:cubicBezTo>
                  <a:pt x="50" y="114"/>
                  <a:pt x="50" y="114"/>
                  <a:pt x="50" y="114"/>
                </a:cubicBezTo>
                <a:cubicBezTo>
                  <a:pt x="52" y="113"/>
                  <a:pt x="55" y="112"/>
                  <a:pt x="57" y="110"/>
                </a:cubicBezTo>
                <a:cubicBezTo>
                  <a:pt x="115" y="51"/>
                  <a:pt x="115" y="51"/>
                  <a:pt x="115" y="51"/>
                </a:cubicBezTo>
                <a:cubicBezTo>
                  <a:pt x="126" y="40"/>
                  <a:pt x="125" y="22"/>
                  <a:pt x="112" y="10"/>
                </a:cubicBezTo>
                <a:close/>
                <a:moveTo>
                  <a:pt x="61" y="91"/>
                </a:moveTo>
                <a:cubicBezTo>
                  <a:pt x="61" y="88"/>
                  <a:pt x="60" y="85"/>
                  <a:pt x="58" y="81"/>
                </a:cubicBezTo>
                <a:cubicBezTo>
                  <a:pt x="95" y="45"/>
                  <a:pt x="95" y="45"/>
                  <a:pt x="95" y="45"/>
                </a:cubicBezTo>
                <a:cubicBezTo>
                  <a:pt x="97" y="52"/>
                  <a:pt x="96" y="59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3"/>
                  <a:pt x="61" y="92"/>
                  <a:pt x="61" y="91"/>
                </a:cubicBezTo>
                <a:close/>
                <a:moveTo>
                  <a:pt x="56" y="78"/>
                </a:moveTo>
                <a:cubicBezTo>
                  <a:pt x="55" y="76"/>
                  <a:pt x="53" y="73"/>
                  <a:pt x="51" y="71"/>
                </a:cubicBezTo>
                <a:cubicBezTo>
                  <a:pt x="49" y="69"/>
                  <a:pt x="46" y="67"/>
                  <a:pt x="43" y="66"/>
                </a:cubicBezTo>
                <a:cubicBezTo>
                  <a:pt x="80" y="29"/>
                  <a:pt x="80" y="29"/>
                  <a:pt x="80" y="29"/>
                </a:cubicBezTo>
                <a:cubicBezTo>
                  <a:pt x="83" y="30"/>
                  <a:pt x="86" y="32"/>
                  <a:pt x="88" y="34"/>
                </a:cubicBezTo>
                <a:cubicBezTo>
                  <a:pt x="90" y="37"/>
                  <a:pt x="92" y="39"/>
                  <a:pt x="93" y="41"/>
                </a:cubicBezTo>
                <a:lnTo>
                  <a:pt x="56" y="78"/>
                </a:lnTo>
                <a:close/>
                <a:moveTo>
                  <a:pt x="40" y="64"/>
                </a:moveTo>
                <a:cubicBezTo>
                  <a:pt x="36" y="62"/>
                  <a:pt x="33" y="61"/>
                  <a:pt x="29" y="61"/>
                </a:cubicBezTo>
                <a:cubicBezTo>
                  <a:pt x="58" y="32"/>
                  <a:pt x="58" y="32"/>
                  <a:pt x="58" y="32"/>
                </a:cubicBezTo>
                <a:cubicBezTo>
                  <a:pt x="63" y="27"/>
                  <a:pt x="69" y="26"/>
                  <a:pt x="76" y="28"/>
                </a:cubicBezTo>
                <a:lnTo>
                  <a:pt x="40" y="64"/>
                </a:lnTo>
                <a:close/>
                <a:moveTo>
                  <a:pt x="16" y="115"/>
                </a:moveTo>
                <a:cubicBezTo>
                  <a:pt x="15" y="115"/>
                  <a:pt x="14" y="115"/>
                  <a:pt x="13" y="115"/>
                </a:cubicBezTo>
                <a:cubicBezTo>
                  <a:pt x="10" y="115"/>
                  <a:pt x="7" y="113"/>
                  <a:pt x="7" y="110"/>
                </a:cubicBezTo>
                <a:cubicBezTo>
                  <a:pt x="7" y="109"/>
                  <a:pt x="8" y="108"/>
                  <a:pt x="8" y="107"/>
                </a:cubicBezTo>
                <a:cubicBezTo>
                  <a:pt x="12" y="93"/>
                  <a:pt x="12" y="93"/>
                  <a:pt x="12" y="93"/>
                </a:cubicBezTo>
                <a:cubicBezTo>
                  <a:pt x="16" y="93"/>
                  <a:pt x="21" y="94"/>
                  <a:pt x="25" y="98"/>
                </a:cubicBezTo>
                <a:cubicBezTo>
                  <a:pt x="28" y="102"/>
                  <a:pt x="30" y="107"/>
                  <a:pt x="30" y="111"/>
                </a:cubicBezTo>
                <a:lnTo>
                  <a:pt x="16" y="115"/>
                </a:lnTo>
                <a:close/>
                <a:moveTo>
                  <a:pt x="34" y="110"/>
                </a:moveTo>
                <a:cubicBezTo>
                  <a:pt x="34" y="105"/>
                  <a:pt x="31" y="100"/>
                  <a:pt x="27" y="95"/>
                </a:cubicBezTo>
                <a:cubicBezTo>
                  <a:pt x="23" y="91"/>
                  <a:pt x="18" y="89"/>
                  <a:pt x="13" y="89"/>
                </a:cubicBezTo>
                <a:cubicBezTo>
                  <a:pt x="17" y="75"/>
                  <a:pt x="17" y="75"/>
                  <a:pt x="17" y="75"/>
                </a:cubicBezTo>
                <a:cubicBezTo>
                  <a:pt x="17" y="74"/>
                  <a:pt x="17" y="73"/>
                  <a:pt x="18" y="72"/>
                </a:cubicBezTo>
                <a:cubicBezTo>
                  <a:pt x="26" y="67"/>
                  <a:pt x="38" y="68"/>
                  <a:pt x="46" y="77"/>
                </a:cubicBezTo>
                <a:cubicBezTo>
                  <a:pt x="55" y="85"/>
                  <a:pt x="56" y="98"/>
                  <a:pt x="49" y="106"/>
                </a:cubicBezTo>
                <a:cubicBezTo>
                  <a:pt x="49" y="106"/>
                  <a:pt x="48" y="106"/>
                  <a:pt x="48" y="106"/>
                </a:cubicBezTo>
                <a:lnTo>
                  <a:pt x="34" y="110"/>
                </a:lnTo>
                <a:close/>
                <a:moveTo>
                  <a:pt x="110" y="45"/>
                </a:moveTo>
                <a:cubicBezTo>
                  <a:pt x="103" y="52"/>
                  <a:pt x="103" y="52"/>
                  <a:pt x="103" y="52"/>
                </a:cubicBezTo>
                <a:cubicBezTo>
                  <a:pt x="103" y="51"/>
                  <a:pt x="103" y="50"/>
                  <a:pt x="103" y="49"/>
                </a:cubicBezTo>
                <a:cubicBezTo>
                  <a:pt x="103" y="42"/>
                  <a:pt x="99" y="35"/>
                  <a:pt x="93" y="29"/>
                </a:cubicBezTo>
                <a:cubicBezTo>
                  <a:pt x="87" y="23"/>
                  <a:pt x="79" y="19"/>
                  <a:pt x="71" y="19"/>
                </a:cubicBezTo>
                <a:cubicBezTo>
                  <a:pt x="77" y="13"/>
                  <a:pt x="77" y="13"/>
                  <a:pt x="77" y="13"/>
                </a:cubicBezTo>
                <a:cubicBezTo>
                  <a:pt x="80" y="10"/>
                  <a:pt x="85" y="8"/>
                  <a:pt x="90" y="8"/>
                </a:cubicBezTo>
                <a:cubicBezTo>
                  <a:pt x="96" y="8"/>
                  <a:pt x="102" y="11"/>
                  <a:pt x="107" y="16"/>
                </a:cubicBezTo>
                <a:cubicBezTo>
                  <a:pt x="112" y="20"/>
                  <a:pt x="114" y="26"/>
                  <a:pt x="115" y="32"/>
                </a:cubicBezTo>
                <a:cubicBezTo>
                  <a:pt x="115" y="37"/>
                  <a:pt x="113" y="42"/>
                  <a:pt x="110" y="45"/>
                </a:cubicBezTo>
                <a:close/>
                <a:moveTo>
                  <a:pt x="110" y="45"/>
                </a:moveTo>
                <a:cubicBezTo>
                  <a:pt x="110" y="45"/>
                  <a:pt x="110" y="45"/>
                  <a:pt x="110" y="45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11664" tIns="55832" rIns="111664" bIns="55832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Freeform 72"/>
          <p:cNvSpPr>
            <a:spLocks noEditPoints="1"/>
          </p:cNvSpPr>
          <p:nvPr/>
        </p:nvSpPr>
        <p:spPr bwMode="auto">
          <a:xfrm>
            <a:off x="9379634" y="2970323"/>
            <a:ext cx="537529" cy="537529"/>
          </a:xfrm>
          <a:custGeom>
            <a:avLst/>
            <a:gdLst/>
            <a:ahLst/>
            <a:cxnLst>
              <a:cxn ang="0">
                <a:pos x="121" y="1"/>
              </a:cxn>
              <a:cxn ang="0">
                <a:pos x="119" y="0"/>
              </a:cxn>
              <a:cxn ang="0">
                <a:pos x="117" y="1"/>
              </a:cxn>
              <a:cxn ang="0">
                <a:pos x="2" y="77"/>
              </a:cxn>
              <a:cxn ang="0">
                <a:pos x="0" y="81"/>
              </a:cxn>
              <a:cxn ang="0">
                <a:pos x="2" y="84"/>
              </a:cxn>
              <a:cxn ang="0">
                <a:pos x="32" y="96"/>
              </a:cxn>
              <a:cxn ang="0">
                <a:pos x="46" y="121"/>
              </a:cxn>
              <a:cxn ang="0">
                <a:pos x="50" y="123"/>
              </a:cxn>
              <a:cxn ang="0">
                <a:pos x="50" y="123"/>
              </a:cxn>
              <a:cxn ang="0">
                <a:pos x="53" y="121"/>
              </a:cxn>
              <a:cxn ang="0">
                <a:pos x="61" y="107"/>
              </a:cxn>
              <a:cxn ang="0">
                <a:pos x="98" y="122"/>
              </a:cxn>
              <a:cxn ang="0">
                <a:pos x="100" y="123"/>
              </a:cxn>
              <a:cxn ang="0">
                <a:pos x="101" y="122"/>
              </a:cxn>
              <a:cxn ang="0">
                <a:pos x="103" y="119"/>
              </a:cxn>
              <a:cxn ang="0">
                <a:pos x="123" y="4"/>
              </a:cxn>
              <a:cxn ang="0">
                <a:pos x="121" y="1"/>
              </a:cxn>
              <a:cxn ang="0">
                <a:pos x="12" y="80"/>
              </a:cxn>
              <a:cxn ang="0">
                <a:pos x="101" y="20"/>
              </a:cxn>
              <a:cxn ang="0">
                <a:pos x="36" y="89"/>
              </a:cxn>
              <a:cxn ang="0">
                <a:pos x="35" y="89"/>
              </a:cxn>
              <a:cxn ang="0">
                <a:pos x="12" y="80"/>
              </a:cxn>
              <a:cxn ang="0">
                <a:pos x="39" y="92"/>
              </a:cxn>
              <a:cxn ang="0">
                <a:pos x="39" y="92"/>
              </a:cxn>
              <a:cxn ang="0">
                <a:pos x="112" y="14"/>
              </a:cxn>
              <a:cxn ang="0">
                <a:pos x="50" y="111"/>
              </a:cxn>
              <a:cxn ang="0">
                <a:pos x="39" y="92"/>
              </a:cxn>
              <a:cxn ang="0">
                <a:pos x="97" y="113"/>
              </a:cxn>
              <a:cxn ang="0">
                <a:pos x="64" y="100"/>
              </a:cxn>
              <a:cxn ang="0">
                <a:pos x="61" y="100"/>
              </a:cxn>
              <a:cxn ang="0">
                <a:pos x="112" y="22"/>
              </a:cxn>
              <a:cxn ang="0">
                <a:pos x="97" y="113"/>
              </a:cxn>
              <a:cxn ang="0">
                <a:pos x="97" y="113"/>
              </a:cxn>
              <a:cxn ang="0">
                <a:pos x="97" y="113"/>
              </a:cxn>
            </a:cxnLst>
            <a:rect l="0" t="0" r="r" b="b"/>
            <a:pathLst>
              <a:path w="123" h="123">
                <a:moveTo>
                  <a:pt x="121" y="1"/>
                </a:moveTo>
                <a:cubicBezTo>
                  <a:pt x="120" y="0"/>
                  <a:pt x="119" y="0"/>
                  <a:pt x="119" y="0"/>
                </a:cubicBezTo>
                <a:cubicBezTo>
                  <a:pt x="118" y="0"/>
                  <a:pt x="117" y="0"/>
                  <a:pt x="117" y="1"/>
                </a:cubicBezTo>
                <a:cubicBezTo>
                  <a:pt x="2" y="77"/>
                  <a:pt x="2" y="77"/>
                  <a:pt x="2" y="77"/>
                </a:cubicBezTo>
                <a:cubicBezTo>
                  <a:pt x="0" y="78"/>
                  <a:pt x="0" y="79"/>
                  <a:pt x="0" y="81"/>
                </a:cubicBezTo>
                <a:cubicBezTo>
                  <a:pt x="0" y="82"/>
                  <a:pt x="1" y="83"/>
                  <a:pt x="2" y="84"/>
                </a:cubicBezTo>
                <a:cubicBezTo>
                  <a:pt x="32" y="96"/>
                  <a:pt x="32" y="96"/>
                  <a:pt x="32" y="96"/>
                </a:cubicBezTo>
                <a:cubicBezTo>
                  <a:pt x="46" y="121"/>
                  <a:pt x="46" y="121"/>
                  <a:pt x="46" y="121"/>
                </a:cubicBezTo>
                <a:cubicBezTo>
                  <a:pt x="47" y="122"/>
                  <a:pt x="48" y="123"/>
                  <a:pt x="50" y="123"/>
                </a:cubicBezTo>
                <a:cubicBezTo>
                  <a:pt x="50" y="123"/>
                  <a:pt x="50" y="123"/>
                  <a:pt x="50" y="123"/>
                </a:cubicBezTo>
                <a:cubicBezTo>
                  <a:pt x="51" y="123"/>
                  <a:pt x="52" y="122"/>
                  <a:pt x="53" y="121"/>
                </a:cubicBezTo>
                <a:cubicBezTo>
                  <a:pt x="61" y="107"/>
                  <a:pt x="61" y="107"/>
                  <a:pt x="61" y="107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9" y="123"/>
                  <a:pt x="99" y="123"/>
                  <a:pt x="100" y="123"/>
                </a:cubicBezTo>
                <a:cubicBezTo>
                  <a:pt x="100" y="123"/>
                  <a:pt x="101" y="122"/>
                  <a:pt x="101" y="122"/>
                </a:cubicBezTo>
                <a:cubicBezTo>
                  <a:pt x="102" y="122"/>
                  <a:pt x="103" y="121"/>
                  <a:pt x="103" y="119"/>
                </a:cubicBezTo>
                <a:cubicBezTo>
                  <a:pt x="123" y="4"/>
                  <a:pt x="123" y="4"/>
                  <a:pt x="123" y="4"/>
                </a:cubicBezTo>
                <a:cubicBezTo>
                  <a:pt x="123" y="3"/>
                  <a:pt x="122" y="1"/>
                  <a:pt x="121" y="1"/>
                </a:cubicBezTo>
                <a:close/>
                <a:moveTo>
                  <a:pt x="12" y="80"/>
                </a:moveTo>
                <a:cubicBezTo>
                  <a:pt x="101" y="20"/>
                  <a:pt x="101" y="20"/>
                  <a:pt x="101" y="20"/>
                </a:cubicBezTo>
                <a:cubicBezTo>
                  <a:pt x="36" y="89"/>
                  <a:pt x="36" y="89"/>
                  <a:pt x="36" y="89"/>
                </a:cubicBezTo>
                <a:cubicBezTo>
                  <a:pt x="36" y="89"/>
                  <a:pt x="35" y="89"/>
                  <a:pt x="35" y="89"/>
                </a:cubicBezTo>
                <a:lnTo>
                  <a:pt x="12" y="80"/>
                </a:lnTo>
                <a:close/>
                <a:moveTo>
                  <a:pt x="39" y="92"/>
                </a:moveTo>
                <a:cubicBezTo>
                  <a:pt x="39" y="92"/>
                  <a:pt x="39" y="92"/>
                  <a:pt x="39" y="92"/>
                </a:cubicBezTo>
                <a:cubicBezTo>
                  <a:pt x="112" y="14"/>
                  <a:pt x="112" y="14"/>
                  <a:pt x="112" y="14"/>
                </a:cubicBezTo>
                <a:cubicBezTo>
                  <a:pt x="50" y="111"/>
                  <a:pt x="50" y="111"/>
                  <a:pt x="50" y="111"/>
                </a:cubicBezTo>
                <a:lnTo>
                  <a:pt x="39" y="92"/>
                </a:lnTo>
                <a:close/>
                <a:moveTo>
                  <a:pt x="97" y="113"/>
                </a:moveTo>
                <a:cubicBezTo>
                  <a:pt x="64" y="100"/>
                  <a:pt x="64" y="100"/>
                  <a:pt x="64" y="100"/>
                </a:cubicBezTo>
                <a:cubicBezTo>
                  <a:pt x="63" y="100"/>
                  <a:pt x="62" y="100"/>
                  <a:pt x="61" y="100"/>
                </a:cubicBezTo>
                <a:cubicBezTo>
                  <a:pt x="112" y="22"/>
                  <a:pt x="112" y="22"/>
                  <a:pt x="112" y="22"/>
                </a:cubicBezTo>
                <a:lnTo>
                  <a:pt x="97" y="113"/>
                </a:lnTo>
                <a:close/>
                <a:moveTo>
                  <a:pt x="97" y="113"/>
                </a:moveTo>
                <a:cubicBezTo>
                  <a:pt x="97" y="113"/>
                  <a:pt x="97" y="113"/>
                  <a:pt x="97" y="113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11664" tIns="55832" rIns="111664" bIns="55832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Text Placeholder 3"/>
          <p:cNvSpPr txBox="1"/>
          <p:nvPr/>
        </p:nvSpPr>
        <p:spPr>
          <a:xfrm>
            <a:off x="2878513" y="5675920"/>
            <a:ext cx="2123149" cy="110799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330">
              <a:lnSpc>
                <a:spcPct val="120000"/>
              </a:lnSpc>
              <a:defRPr/>
            </a:pPr>
            <a:r>
              <a:rPr lang="zh-CN" altLang="en-US" sz="2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添加修改密码的功能，并加密存储用户信息</a:t>
            </a:r>
            <a:endParaRPr lang="en-US" altLang="zh-CN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Text Placeholder 3"/>
          <p:cNvSpPr txBox="1"/>
          <p:nvPr/>
        </p:nvSpPr>
        <p:spPr>
          <a:xfrm>
            <a:off x="6828038" y="5364270"/>
            <a:ext cx="2123149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330">
              <a:lnSpc>
                <a:spcPct val="120000"/>
              </a:lnSpc>
              <a:defRPr/>
            </a:pPr>
            <a:r>
              <a:rPr lang="zh-CN" altLang="en-US" sz="2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美化界面</a:t>
            </a:r>
            <a:endParaRPr lang="en-US" altLang="zh-CN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Text Placeholder 3"/>
          <p:cNvSpPr txBox="1"/>
          <p:nvPr/>
        </p:nvSpPr>
        <p:spPr>
          <a:xfrm>
            <a:off x="2088555" y="3405249"/>
            <a:ext cx="2123149" cy="33541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330">
              <a:lnSpc>
                <a:spcPct val="120000"/>
              </a:lnSpc>
              <a:defRPr/>
            </a:pPr>
            <a:r>
              <a:rPr lang="zh-CN" altLang="en-US" sz="2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进度条实现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 Placeholder 3"/>
          <p:cNvSpPr txBox="1"/>
          <p:nvPr/>
        </p:nvSpPr>
        <p:spPr>
          <a:xfrm>
            <a:off x="4391933" y="2454353"/>
            <a:ext cx="2123149" cy="73866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330">
              <a:lnSpc>
                <a:spcPct val="120000"/>
              </a:lnSpc>
              <a:defRPr/>
            </a:pPr>
            <a:r>
              <a:rPr lang="zh-CN" altLang="en-US" sz="2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增加完整的异常处理机制</a:t>
            </a:r>
            <a:endParaRPr lang="en-US" altLang="zh-CN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Text Placeholder 3"/>
          <p:cNvSpPr txBox="1"/>
          <p:nvPr/>
        </p:nvSpPr>
        <p:spPr>
          <a:xfrm>
            <a:off x="7495606" y="2005487"/>
            <a:ext cx="2123149" cy="33541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330">
              <a:lnSpc>
                <a:spcPct val="120000"/>
              </a:lnSpc>
              <a:defRPr/>
            </a:pPr>
            <a:r>
              <a:rPr lang="zh-CN" altLang="en-US" sz="2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添加网页版</a:t>
            </a:r>
            <a:endParaRPr lang="en-US" altLang="zh-CN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任意多边形 3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任意多边形 42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优化方向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1" grpId="0" animBg="1"/>
      <p:bldP spid="8" grpId="0" animBg="1"/>
      <p:bldP spid="9" grpId="0" animBg="1"/>
      <p:bldP spid="7" grpId="0" animBg="1"/>
      <p:bldP spid="6" grpId="0" animBg="1"/>
      <p:bldP spid="5" grpId="0" animBg="1"/>
      <p:bldP spid="32" grpId="0" animBg="1"/>
      <p:bldP spid="46" grpId="0" animBg="1"/>
      <p:bldP spid="47" grpId="0" animBg="1"/>
      <p:bldP spid="49" grpId="0"/>
      <p:bldP spid="50" grpId="0"/>
      <p:bldP spid="51" grpId="0"/>
      <p:bldP spid="53" grpId="0"/>
      <p:bldP spid="5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3032579" y="2587357"/>
            <a:ext cx="6793592" cy="97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感谢聆听，批评指导</a:t>
            </a:r>
            <a:endParaRPr lang="en-US" altLang="zh-CN" sz="4400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en-US" altLang="zh-CN" sz="1600" cap="all" dirty="0">
                <a:solidFill>
                  <a:schemeClr val="accent1"/>
                </a:solidFill>
                <a:cs typeface="Arial" panose="020B0604020202020204" pitchFamily="34" charset="0"/>
              </a:rPr>
              <a:t>Thank you to listen to criticism guidance</a:t>
            </a:r>
            <a:endParaRPr lang="zh-CN" altLang="en-US" sz="16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743779" y="3730573"/>
            <a:ext cx="537119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buNone/>
            </a:pPr>
            <a:r>
              <a:rPr lang="en-US" altLang="zh-CN" sz="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CONTRACTED WIND POWERPOINT TEMPLATE DESIGNS CONTRACTED WIND POWERPOINT TEMPLATE DESIGNS CONTRACTED WIND POWERPOINT TEMPLATE DESIGNS CONTRACTED WIND POWERPOINT TEMPLATE DESIGNS</a:t>
            </a:r>
            <a:endParaRPr lang="zh-CN" altLang="en-US" sz="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6"/>
          <p:cNvSpPr/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2D868E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0" name="Freeform 7"/>
          <p:cNvSpPr/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2D868E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15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65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19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3" grpId="0"/>
      <p:bldP spid="13" grpId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8"/>
          <p:cNvSpPr txBox="1"/>
          <p:nvPr/>
        </p:nvSpPr>
        <p:spPr>
          <a:xfrm>
            <a:off x="5493272" y="2248173"/>
            <a:ext cx="3960439" cy="954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团队介绍</a:t>
            </a:r>
            <a:endParaRPr lang="en-US" altLang="zh-CN" sz="44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Team introduce</a:t>
            </a:r>
            <a:endParaRPr lang="en-GB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49"/>
          <p:cNvSpPr txBox="1"/>
          <p:nvPr/>
        </p:nvSpPr>
        <p:spPr>
          <a:xfrm>
            <a:off x="5566340" y="3403289"/>
            <a:ext cx="518351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口号：面向对象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面向君，不负代码不负卿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405040" y="1951625"/>
            <a:ext cx="219644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30899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>
            <a:noAutofit/>
          </a:bodyPr>
          <a:lstStyle/>
          <a:p>
            <a:pPr lvl="0" algn="l"/>
            <a:endParaRPr lang="zh-CN" altLang="en-US">
              <a:sym typeface="+mn-ea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493271" y="3688333"/>
            <a:ext cx="518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Respect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your work and people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share 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happiness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with 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family.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49"/>
                            </p:stCondLst>
                            <p:childTnLst>
                              <p:par>
                                <p:cTn id="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49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09"/>
                            </p:stCondLst>
                            <p:childTnLst>
                              <p:par>
                                <p:cTn id="29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89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69"/>
                            </p:stCondLst>
                            <p:childTnLst>
                              <p:par>
                                <p:cTn id="39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  <p:bldP spid="6" grpId="0" bldLvl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nut 28"/>
          <p:cNvSpPr/>
          <p:nvPr/>
        </p:nvSpPr>
        <p:spPr>
          <a:xfrm>
            <a:off x="5941295" y="1456183"/>
            <a:ext cx="1251763" cy="1251763"/>
          </a:xfrm>
          <a:prstGeom prst="donut">
            <a:avLst>
              <a:gd name="adj" fmla="val 1057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Donut 27"/>
          <p:cNvSpPr/>
          <p:nvPr/>
        </p:nvSpPr>
        <p:spPr>
          <a:xfrm>
            <a:off x="6297370" y="2228479"/>
            <a:ext cx="1471552" cy="1471548"/>
          </a:xfrm>
          <a:prstGeom prst="donut">
            <a:avLst>
              <a:gd name="adj" fmla="val 1057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Donut 26"/>
          <p:cNvSpPr/>
          <p:nvPr/>
        </p:nvSpPr>
        <p:spPr>
          <a:xfrm>
            <a:off x="6684953" y="3291293"/>
            <a:ext cx="1459341" cy="1459341"/>
          </a:xfrm>
          <a:prstGeom prst="donut">
            <a:avLst>
              <a:gd name="adj" fmla="val 1057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Freeform 174"/>
          <p:cNvSpPr>
            <a:spLocks noEditPoints="1"/>
          </p:cNvSpPr>
          <p:nvPr/>
        </p:nvSpPr>
        <p:spPr bwMode="auto">
          <a:xfrm>
            <a:off x="7128386" y="3821352"/>
            <a:ext cx="572464" cy="399219"/>
          </a:xfrm>
          <a:custGeom>
            <a:avLst/>
            <a:gdLst/>
            <a:ahLst/>
            <a:cxnLst>
              <a:cxn ang="0">
                <a:pos x="64" y="20"/>
              </a:cxn>
              <a:cxn ang="0">
                <a:pos x="35" y="9"/>
              </a:cxn>
              <a:cxn ang="0">
                <a:pos x="7" y="20"/>
              </a:cxn>
              <a:cxn ang="0">
                <a:pos x="6" y="20"/>
              </a:cxn>
              <a:cxn ang="0">
                <a:pos x="0" y="14"/>
              </a:cxn>
              <a:cxn ang="0">
                <a:pos x="1" y="13"/>
              </a:cxn>
              <a:cxn ang="0">
                <a:pos x="35" y="0"/>
              </a:cxn>
              <a:cxn ang="0">
                <a:pos x="70" y="13"/>
              </a:cxn>
              <a:cxn ang="0">
                <a:pos x="70" y="14"/>
              </a:cxn>
              <a:cxn ang="0">
                <a:pos x="64" y="20"/>
              </a:cxn>
              <a:cxn ang="0">
                <a:pos x="64" y="20"/>
              </a:cxn>
              <a:cxn ang="0">
                <a:pos x="54" y="30"/>
              </a:cxn>
              <a:cxn ang="0">
                <a:pos x="35" y="22"/>
              </a:cxn>
              <a:cxn ang="0">
                <a:pos x="16" y="30"/>
              </a:cxn>
              <a:cxn ang="0">
                <a:pos x="10" y="24"/>
              </a:cxn>
              <a:cxn ang="0">
                <a:pos x="10" y="23"/>
              </a:cxn>
              <a:cxn ang="0">
                <a:pos x="35" y="13"/>
              </a:cxn>
              <a:cxn ang="0">
                <a:pos x="60" y="23"/>
              </a:cxn>
              <a:cxn ang="0">
                <a:pos x="61" y="24"/>
              </a:cxn>
              <a:cxn ang="0">
                <a:pos x="55" y="30"/>
              </a:cxn>
              <a:cxn ang="0">
                <a:pos x="54" y="30"/>
              </a:cxn>
              <a:cxn ang="0">
                <a:pos x="35" y="36"/>
              </a:cxn>
              <a:cxn ang="0">
                <a:pos x="26" y="40"/>
              </a:cxn>
              <a:cxn ang="0">
                <a:pos x="20" y="34"/>
              </a:cxn>
              <a:cxn ang="0">
                <a:pos x="20" y="33"/>
              </a:cxn>
              <a:cxn ang="0">
                <a:pos x="35" y="27"/>
              </a:cxn>
              <a:cxn ang="0">
                <a:pos x="51" y="33"/>
              </a:cxn>
              <a:cxn ang="0">
                <a:pos x="51" y="34"/>
              </a:cxn>
              <a:cxn ang="0">
                <a:pos x="45" y="40"/>
              </a:cxn>
              <a:cxn ang="0">
                <a:pos x="35" y="36"/>
              </a:cxn>
              <a:cxn ang="0">
                <a:pos x="29" y="43"/>
              </a:cxn>
              <a:cxn ang="0">
                <a:pos x="35" y="41"/>
              </a:cxn>
              <a:cxn ang="0">
                <a:pos x="41" y="43"/>
              </a:cxn>
              <a:cxn ang="0">
                <a:pos x="35" y="49"/>
              </a:cxn>
              <a:cxn ang="0">
                <a:pos x="29" y="43"/>
              </a:cxn>
            </a:cxnLst>
            <a:rect l="0" t="0" r="r" b="b"/>
            <a:pathLst>
              <a:path w="70" h="49">
                <a:moveTo>
                  <a:pt x="64" y="20"/>
                </a:moveTo>
                <a:cubicBezTo>
                  <a:pt x="55" y="13"/>
                  <a:pt x="46" y="9"/>
                  <a:pt x="35" y="9"/>
                </a:cubicBezTo>
                <a:cubicBezTo>
                  <a:pt x="24" y="9"/>
                  <a:pt x="15" y="13"/>
                  <a:pt x="7" y="20"/>
                </a:cubicBezTo>
                <a:cubicBezTo>
                  <a:pt x="7" y="20"/>
                  <a:pt x="7" y="20"/>
                  <a:pt x="6" y="20"/>
                </a:cubicBezTo>
                <a:cubicBezTo>
                  <a:pt x="5" y="20"/>
                  <a:pt x="0" y="15"/>
                  <a:pt x="0" y="14"/>
                </a:cubicBezTo>
                <a:cubicBezTo>
                  <a:pt x="0" y="14"/>
                  <a:pt x="0" y="14"/>
                  <a:pt x="1" y="13"/>
                </a:cubicBezTo>
                <a:cubicBezTo>
                  <a:pt x="10" y="4"/>
                  <a:pt x="23" y="0"/>
                  <a:pt x="35" y="0"/>
                </a:cubicBezTo>
                <a:cubicBezTo>
                  <a:pt x="48" y="0"/>
                  <a:pt x="61" y="4"/>
                  <a:pt x="70" y="13"/>
                </a:cubicBezTo>
                <a:cubicBezTo>
                  <a:pt x="70" y="14"/>
                  <a:pt x="70" y="14"/>
                  <a:pt x="70" y="14"/>
                </a:cubicBezTo>
                <a:cubicBezTo>
                  <a:pt x="70" y="15"/>
                  <a:pt x="65" y="20"/>
                  <a:pt x="64" y="20"/>
                </a:cubicBezTo>
                <a:cubicBezTo>
                  <a:pt x="64" y="20"/>
                  <a:pt x="64" y="20"/>
                  <a:pt x="64" y="20"/>
                </a:cubicBezTo>
                <a:close/>
                <a:moveTo>
                  <a:pt x="54" y="30"/>
                </a:moveTo>
                <a:cubicBezTo>
                  <a:pt x="48" y="25"/>
                  <a:pt x="43" y="22"/>
                  <a:pt x="35" y="22"/>
                </a:cubicBezTo>
                <a:cubicBezTo>
                  <a:pt x="25" y="22"/>
                  <a:pt x="16" y="30"/>
                  <a:pt x="16" y="30"/>
                </a:cubicBezTo>
                <a:cubicBezTo>
                  <a:pt x="15" y="30"/>
                  <a:pt x="10" y="25"/>
                  <a:pt x="10" y="24"/>
                </a:cubicBezTo>
                <a:cubicBezTo>
                  <a:pt x="10" y="24"/>
                  <a:pt x="10" y="23"/>
                  <a:pt x="10" y="23"/>
                </a:cubicBezTo>
                <a:cubicBezTo>
                  <a:pt x="17" y="17"/>
                  <a:pt x="26" y="13"/>
                  <a:pt x="35" y="13"/>
                </a:cubicBezTo>
                <a:cubicBezTo>
                  <a:pt x="44" y="13"/>
                  <a:pt x="54" y="17"/>
                  <a:pt x="60" y="23"/>
                </a:cubicBezTo>
                <a:cubicBezTo>
                  <a:pt x="61" y="23"/>
                  <a:pt x="61" y="24"/>
                  <a:pt x="61" y="24"/>
                </a:cubicBezTo>
                <a:cubicBezTo>
                  <a:pt x="61" y="25"/>
                  <a:pt x="56" y="30"/>
                  <a:pt x="55" y="30"/>
                </a:cubicBezTo>
                <a:cubicBezTo>
                  <a:pt x="54" y="30"/>
                  <a:pt x="54" y="30"/>
                  <a:pt x="54" y="30"/>
                </a:cubicBezTo>
                <a:close/>
                <a:moveTo>
                  <a:pt x="35" y="36"/>
                </a:moveTo>
                <a:cubicBezTo>
                  <a:pt x="30" y="36"/>
                  <a:pt x="26" y="40"/>
                  <a:pt x="26" y="40"/>
                </a:cubicBezTo>
                <a:cubicBezTo>
                  <a:pt x="25" y="40"/>
                  <a:pt x="20" y="35"/>
                  <a:pt x="20" y="34"/>
                </a:cubicBezTo>
                <a:cubicBezTo>
                  <a:pt x="20" y="33"/>
                  <a:pt x="20" y="33"/>
                  <a:pt x="20" y="33"/>
                </a:cubicBezTo>
                <a:cubicBezTo>
                  <a:pt x="24" y="29"/>
                  <a:pt x="30" y="27"/>
                  <a:pt x="35" y="27"/>
                </a:cubicBezTo>
                <a:cubicBezTo>
                  <a:pt x="41" y="27"/>
                  <a:pt x="47" y="29"/>
                  <a:pt x="51" y="33"/>
                </a:cubicBezTo>
                <a:cubicBezTo>
                  <a:pt x="51" y="33"/>
                  <a:pt x="51" y="33"/>
                  <a:pt x="51" y="34"/>
                </a:cubicBezTo>
                <a:cubicBezTo>
                  <a:pt x="51" y="35"/>
                  <a:pt x="46" y="40"/>
                  <a:pt x="45" y="40"/>
                </a:cubicBezTo>
                <a:cubicBezTo>
                  <a:pt x="44" y="40"/>
                  <a:pt x="41" y="36"/>
                  <a:pt x="35" y="36"/>
                </a:cubicBezTo>
                <a:close/>
                <a:moveTo>
                  <a:pt x="29" y="43"/>
                </a:moveTo>
                <a:cubicBezTo>
                  <a:pt x="29" y="42"/>
                  <a:pt x="34" y="41"/>
                  <a:pt x="35" y="41"/>
                </a:cubicBezTo>
                <a:cubicBezTo>
                  <a:pt x="37" y="41"/>
                  <a:pt x="41" y="42"/>
                  <a:pt x="41" y="43"/>
                </a:cubicBezTo>
                <a:cubicBezTo>
                  <a:pt x="41" y="44"/>
                  <a:pt x="36" y="49"/>
                  <a:pt x="35" y="49"/>
                </a:cubicBezTo>
                <a:cubicBezTo>
                  <a:pt x="34" y="49"/>
                  <a:pt x="29" y="44"/>
                  <a:pt x="29" y="43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vert="horz" wrap="square" lIns="128563" tIns="64282" rIns="128563" bIns="64282" numCol="1" anchor="t" anchorCtr="0" compatLnSpc="1"/>
          <a:lstStyle/>
          <a:p>
            <a:pPr>
              <a:lnSpc>
                <a:spcPct val="120000"/>
              </a:lnSpc>
            </a:pPr>
            <a:endParaRPr 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Freeform 101"/>
          <p:cNvSpPr>
            <a:spLocks noEditPoints="1"/>
          </p:cNvSpPr>
          <p:nvPr/>
        </p:nvSpPr>
        <p:spPr bwMode="auto">
          <a:xfrm>
            <a:off x="6806482" y="2788356"/>
            <a:ext cx="453322" cy="419399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</p:spPr>
        <p:txBody>
          <a:bodyPr vert="horz" wrap="square" lIns="128563" tIns="64282" rIns="128563" bIns="64282" numCol="1" anchor="t" anchorCtr="0" compatLnSpc="1"/>
          <a:lstStyle/>
          <a:p>
            <a:pPr>
              <a:lnSpc>
                <a:spcPct val="120000"/>
              </a:lnSpc>
            </a:pPr>
            <a:endParaRPr 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145"/>
          <p:cNvSpPr/>
          <p:nvPr/>
        </p:nvSpPr>
        <p:spPr bwMode="auto">
          <a:xfrm>
            <a:off x="6370585" y="1889106"/>
            <a:ext cx="383189" cy="330428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</a:ln>
        </p:spPr>
        <p:txBody>
          <a:bodyPr vert="horz" wrap="square" lIns="128563" tIns="64282" rIns="128563" bIns="64282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Donut 25"/>
          <p:cNvSpPr/>
          <p:nvPr/>
        </p:nvSpPr>
        <p:spPr>
          <a:xfrm>
            <a:off x="5849916" y="4047942"/>
            <a:ext cx="1672628" cy="1672628"/>
          </a:xfrm>
          <a:prstGeom prst="donut">
            <a:avLst>
              <a:gd name="adj" fmla="val 105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Donut 24"/>
          <p:cNvSpPr/>
          <p:nvPr/>
        </p:nvSpPr>
        <p:spPr>
          <a:xfrm>
            <a:off x="4502834" y="4496969"/>
            <a:ext cx="1975723" cy="1975723"/>
          </a:xfrm>
          <a:prstGeom prst="donut">
            <a:avLst>
              <a:gd name="adj" fmla="val 105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Donut 23"/>
          <p:cNvSpPr/>
          <p:nvPr/>
        </p:nvSpPr>
        <p:spPr>
          <a:xfrm>
            <a:off x="2670101" y="4317355"/>
            <a:ext cx="2334944" cy="2334944"/>
          </a:xfrm>
          <a:prstGeom prst="donut">
            <a:avLst>
              <a:gd name="adj" fmla="val 105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Freeform 66"/>
          <p:cNvSpPr>
            <a:spLocks noEditPoints="1"/>
          </p:cNvSpPr>
          <p:nvPr/>
        </p:nvSpPr>
        <p:spPr bwMode="auto">
          <a:xfrm>
            <a:off x="3595927" y="5159788"/>
            <a:ext cx="556545" cy="650084"/>
          </a:xfrm>
          <a:custGeom>
            <a:avLst/>
            <a:gdLst/>
            <a:ahLst/>
            <a:cxnLst>
              <a:cxn ang="0">
                <a:pos x="55" y="9"/>
              </a:cxn>
              <a:cxn ang="0">
                <a:pos x="55" y="14"/>
              </a:cxn>
              <a:cxn ang="0">
                <a:pos x="27" y="23"/>
              </a:cxn>
              <a:cxn ang="0">
                <a:pos x="0" y="14"/>
              </a:cxn>
              <a:cxn ang="0">
                <a:pos x="0" y="9"/>
              </a:cxn>
              <a:cxn ang="0">
                <a:pos x="27" y="0"/>
              </a:cxn>
              <a:cxn ang="0">
                <a:pos x="55" y="9"/>
              </a:cxn>
              <a:cxn ang="0">
                <a:pos x="55" y="21"/>
              </a:cxn>
              <a:cxn ang="0">
                <a:pos x="55" y="27"/>
              </a:cxn>
              <a:cxn ang="0">
                <a:pos x="27" y="37"/>
              </a:cxn>
              <a:cxn ang="0">
                <a:pos x="0" y="27"/>
              </a:cxn>
              <a:cxn ang="0">
                <a:pos x="0" y="21"/>
              </a:cxn>
              <a:cxn ang="0">
                <a:pos x="27" y="27"/>
              </a:cxn>
              <a:cxn ang="0">
                <a:pos x="55" y="21"/>
              </a:cxn>
              <a:cxn ang="0">
                <a:pos x="55" y="35"/>
              </a:cxn>
              <a:cxn ang="0">
                <a:pos x="55" y="41"/>
              </a:cxn>
              <a:cxn ang="0">
                <a:pos x="27" y="50"/>
              </a:cxn>
              <a:cxn ang="0">
                <a:pos x="0" y="41"/>
              </a:cxn>
              <a:cxn ang="0">
                <a:pos x="0" y="35"/>
              </a:cxn>
              <a:cxn ang="0">
                <a:pos x="27" y="41"/>
              </a:cxn>
              <a:cxn ang="0">
                <a:pos x="55" y="35"/>
              </a:cxn>
              <a:cxn ang="0">
                <a:pos x="55" y="49"/>
              </a:cxn>
              <a:cxn ang="0">
                <a:pos x="55" y="55"/>
              </a:cxn>
              <a:cxn ang="0">
                <a:pos x="27" y="64"/>
              </a:cxn>
              <a:cxn ang="0">
                <a:pos x="0" y="55"/>
              </a:cxn>
              <a:cxn ang="0">
                <a:pos x="0" y="49"/>
              </a:cxn>
              <a:cxn ang="0">
                <a:pos x="27" y="55"/>
              </a:cxn>
              <a:cxn ang="0">
                <a:pos x="55" y="49"/>
              </a:cxn>
            </a:cxnLst>
            <a:rect l="0" t="0" r="r" b="b"/>
            <a:pathLst>
              <a:path w="55" h="64">
                <a:moveTo>
                  <a:pt x="55" y="9"/>
                </a:moveTo>
                <a:cubicBezTo>
                  <a:pt x="55" y="14"/>
                  <a:pt x="55" y="14"/>
                  <a:pt x="55" y="14"/>
                </a:cubicBezTo>
                <a:cubicBezTo>
                  <a:pt x="55" y="19"/>
                  <a:pt x="42" y="23"/>
                  <a:pt x="27" y="23"/>
                </a:cubicBezTo>
                <a:cubicBezTo>
                  <a:pt x="12" y="23"/>
                  <a:pt x="0" y="19"/>
                  <a:pt x="0" y="14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12" y="0"/>
                  <a:pt x="27" y="0"/>
                </a:cubicBezTo>
                <a:cubicBezTo>
                  <a:pt x="42" y="0"/>
                  <a:pt x="55" y="4"/>
                  <a:pt x="55" y="9"/>
                </a:cubicBezTo>
                <a:close/>
                <a:moveTo>
                  <a:pt x="55" y="21"/>
                </a:moveTo>
                <a:cubicBezTo>
                  <a:pt x="55" y="27"/>
                  <a:pt x="55" y="27"/>
                  <a:pt x="55" y="27"/>
                </a:cubicBezTo>
                <a:cubicBezTo>
                  <a:pt x="55" y="32"/>
                  <a:pt x="42" y="37"/>
                  <a:pt x="27" y="37"/>
                </a:cubicBezTo>
                <a:cubicBezTo>
                  <a:pt x="12" y="37"/>
                  <a:pt x="0" y="32"/>
                  <a:pt x="0" y="27"/>
                </a:cubicBezTo>
                <a:cubicBezTo>
                  <a:pt x="0" y="21"/>
                  <a:pt x="0" y="21"/>
                  <a:pt x="0" y="21"/>
                </a:cubicBezTo>
                <a:cubicBezTo>
                  <a:pt x="6" y="25"/>
                  <a:pt x="16" y="27"/>
                  <a:pt x="27" y="27"/>
                </a:cubicBezTo>
                <a:cubicBezTo>
                  <a:pt x="38" y="27"/>
                  <a:pt x="49" y="25"/>
                  <a:pt x="55" y="21"/>
                </a:cubicBezTo>
                <a:close/>
                <a:moveTo>
                  <a:pt x="55" y="35"/>
                </a:moveTo>
                <a:cubicBezTo>
                  <a:pt x="55" y="41"/>
                  <a:pt x="55" y="41"/>
                  <a:pt x="55" y="41"/>
                </a:cubicBezTo>
                <a:cubicBezTo>
                  <a:pt x="55" y="46"/>
                  <a:pt x="42" y="50"/>
                  <a:pt x="27" y="50"/>
                </a:cubicBezTo>
                <a:cubicBezTo>
                  <a:pt x="12" y="50"/>
                  <a:pt x="0" y="46"/>
                  <a:pt x="0" y="41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39"/>
                  <a:pt x="16" y="41"/>
                  <a:pt x="27" y="41"/>
                </a:cubicBezTo>
                <a:cubicBezTo>
                  <a:pt x="38" y="41"/>
                  <a:pt x="49" y="39"/>
                  <a:pt x="55" y="35"/>
                </a:cubicBezTo>
                <a:close/>
                <a:moveTo>
                  <a:pt x="55" y="49"/>
                </a:moveTo>
                <a:cubicBezTo>
                  <a:pt x="55" y="55"/>
                  <a:pt x="55" y="55"/>
                  <a:pt x="55" y="55"/>
                </a:cubicBezTo>
                <a:cubicBezTo>
                  <a:pt x="55" y="60"/>
                  <a:pt x="42" y="64"/>
                  <a:pt x="27" y="64"/>
                </a:cubicBezTo>
                <a:cubicBezTo>
                  <a:pt x="12" y="64"/>
                  <a:pt x="0" y="60"/>
                  <a:pt x="0" y="55"/>
                </a:cubicBezTo>
                <a:cubicBezTo>
                  <a:pt x="0" y="49"/>
                  <a:pt x="0" y="49"/>
                  <a:pt x="0" y="49"/>
                </a:cubicBezTo>
                <a:cubicBezTo>
                  <a:pt x="6" y="53"/>
                  <a:pt x="16" y="55"/>
                  <a:pt x="27" y="55"/>
                </a:cubicBezTo>
                <a:cubicBezTo>
                  <a:pt x="38" y="55"/>
                  <a:pt x="49" y="53"/>
                  <a:pt x="55" y="4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8563" tIns="64282" rIns="128563" bIns="64282" numCol="1" anchor="t" anchorCtr="0" compatLnSpc="1"/>
          <a:lstStyle/>
          <a:p>
            <a:pPr>
              <a:lnSpc>
                <a:spcPct val="120000"/>
              </a:lnSpc>
            </a:pPr>
            <a:endParaRPr 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Freeform 72"/>
          <p:cNvSpPr>
            <a:spLocks noEditPoints="1"/>
          </p:cNvSpPr>
          <p:nvPr/>
        </p:nvSpPr>
        <p:spPr bwMode="auto">
          <a:xfrm>
            <a:off x="5210192" y="5262848"/>
            <a:ext cx="561012" cy="443965"/>
          </a:xfrm>
          <a:custGeom>
            <a:avLst/>
            <a:gdLst/>
            <a:ahLst/>
            <a:cxnLst>
              <a:cxn ang="0">
                <a:pos x="50" y="41"/>
              </a:cxn>
              <a:cxn ang="0">
                <a:pos x="40" y="51"/>
              </a:cxn>
              <a:cxn ang="0">
                <a:pos x="10" y="51"/>
              </a:cxn>
              <a:cxn ang="0">
                <a:pos x="0" y="41"/>
              </a:cxn>
              <a:cxn ang="0">
                <a:pos x="0" y="11"/>
              </a:cxn>
              <a:cxn ang="0">
                <a:pos x="10" y="1"/>
              </a:cxn>
              <a:cxn ang="0">
                <a:pos x="40" y="1"/>
              </a:cxn>
              <a:cxn ang="0">
                <a:pos x="44" y="1"/>
              </a:cxn>
              <a:cxn ang="0">
                <a:pos x="45" y="2"/>
              </a:cxn>
              <a:cxn ang="0">
                <a:pos x="44" y="3"/>
              </a:cxn>
              <a:cxn ang="0">
                <a:pos x="43" y="5"/>
              </a:cxn>
              <a:cxn ang="0">
                <a:pos x="41" y="5"/>
              </a:cxn>
              <a:cxn ang="0">
                <a:pos x="40" y="5"/>
              </a:cxn>
              <a:cxn ang="0">
                <a:pos x="10" y="5"/>
              </a:cxn>
              <a:cxn ang="0">
                <a:pos x="4" y="11"/>
              </a:cxn>
              <a:cxn ang="0">
                <a:pos x="4" y="41"/>
              </a:cxn>
              <a:cxn ang="0">
                <a:pos x="10" y="46"/>
              </a:cxn>
              <a:cxn ang="0">
                <a:pos x="40" y="46"/>
              </a:cxn>
              <a:cxn ang="0">
                <a:pos x="45" y="41"/>
              </a:cxn>
              <a:cxn ang="0">
                <a:pos x="45" y="36"/>
              </a:cxn>
              <a:cxn ang="0">
                <a:pos x="46" y="35"/>
              </a:cxn>
              <a:cxn ang="0">
                <a:pos x="48" y="33"/>
              </a:cxn>
              <a:cxn ang="0">
                <a:pos x="49" y="33"/>
              </a:cxn>
              <a:cxn ang="0">
                <a:pos x="50" y="34"/>
              </a:cxn>
              <a:cxn ang="0">
                <a:pos x="50" y="41"/>
              </a:cxn>
              <a:cxn ang="0">
                <a:pos x="57" y="18"/>
              </a:cxn>
              <a:cxn ang="0">
                <a:pos x="33" y="42"/>
              </a:cxn>
              <a:cxn ang="0">
                <a:pos x="23" y="42"/>
              </a:cxn>
              <a:cxn ang="0">
                <a:pos x="23" y="31"/>
              </a:cxn>
              <a:cxn ang="0">
                <a:pos x="47" y="7"/>
              </a:cxn>
              <a:cxn ang="0">
                <a:pos x="57" y="18"/>
              </a:cxn>
              <a:cxn ang="0">
                <a:pos x="36" y="34"/>
              </a:cxn>
              <a:cxn ang="0">
                <a:pos x="30" y="29"/>
              </a:cxn>
              <a:cxn ang="0">
                <a:pos x="26" y="33"/>
              </a:cxn>
              <a:cxn ang="0">
                <a:pos x="26" y="35"/>
              </a:cxn>
              <a:cxn ang="0">
                <a:pos x="29" y="35"/>
              </a:cxn>
              <a:cxn ang="0">
                <a:pos x="29" y="38"/>
              </a:cxn>
              <a:cxn ang="0">
                <a:pos x="31" y="38"/>
              </a:cxn>
              <a:cxn ang="0">
                <a:pos x="36" y="34"/>
              </a:cxn>
              <a:cxn ang="0">
                <a:pos x="46" y="13"/>
              </a:cxn>
              <a:cxn ang="0">
                <a:pos x="34" y="25"/>
              </a:cxn>
              <a:cxn ang="0">
                <a:pos x="33" y="26"/>
              </a:cxn>
              <a:cxn ang="0">
                <a:pos x="35" y="26"/>
              </a:cxn>
              <a:cxn ang="0">
                <a:pos x="47" y="14"/>
              </a:cxn>
              <a:cxn ang="0">
                <a:pos x="47" y="13"/>
              </a:cxn>
              <a:cxn ang="0">
                <a:pos x="46" y="13"/>
              </a:cxn>
              <a:cxn ang="0">
                <a:pos x="59" y="15"/>
              </a:cxn>
              <a:cxn ang="0">
                <a:pos x="49" y="5"/>
              </a:cxn>
              <a:cxn ang="0">
                <a:pos x="52" y="2"/>
              </a:cxn>
              <a:cxn ang="0">
                <a:pos x="57" y="2"/>
              </a:cxn>
              <a:cxn ang="0">
                <a:pos x="62" y="7"/>
              </a:cxn>
              <a:cxn ang="0">
                <a:pos x="62" y="12"/>
              </a:cxn>
              <a:cxn ang="0">
                <a:pos x="59" y="15"/>
              </a:cxn>
            </a:cxnLst>
            <a:rect l="0" t="0" r="r" b="b"/>
            <a:pathLst>
              <a:path w="64" h="51">
                <a:moveTo>
                  <a:pt x="50" y="41"/>
                </a:moveTo>
                <a:cubicBezTo>
                  <a:pt x="50" y="46"/>
                  <a:pt x="45" y="51"/>
                  <a:pt x="40" y="51"/>
                </a:cubicBezTo>
                <a:cubicBezTo>
                  <a:pt x="10" y="51"/>
                  <a:pt x="10" y="51"/>
                  <a:pt x="10" y="51"/>
                </a:cubicBezTo>
                <a:cubicBezTo>
                  <a:pt x="4" y="51"/>
                  <a:pt x="0" y="46"/>
                  <a:pt x="0" y="4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4" y="1"/>
                  <a:pt x="10" y="1"/>
                </a:cubicBezTo>
                <a:cubicBezTo>
                  <a:pt x="40" y="1"/>
                  <a:pt x="40" y="1"/>
                  <a:pt x="40" y="1"/>
                </a:cubicBezTo>
                <a:cubicBezTo>
                  <a:pt x="41" y="1"/>
                  <a:pt x="43" y="1"/>
                  <a:pt x="44" y="1"/>
                </a:cubicBezTo>
                <a:cubicBezTo>
                  <a:pt x="44" y="2"/>
                  <a:pt x="44" y="2"/>
                  <a:pt x="45" y="2"/>
                </a:cubicBezTo>
                <a:cubicBezTo>
                  <a:pt x="45" y="3"/>
                  <a:pt x="45" y="3"/>
                  <a:pt x="44" y="3"/>
                </a:cubicBezTo>
                <a:cubicBezTo>
                  <a:pt x="43" y="5"/>
                  <a:pt x="43" y="5"/>
                  <a:pt x="43" y="5"/>
                </a:cubicBezTo>
                <a:cubicBezTo>
                  <a:pt x="42" y="5"/>
                  <a:pt x="42" y="5"/>
                  <a:pt x="41" y="5"/>
                </a:cubicBezTo>
                <a:cubicBezTo>
                  <a:pt x="41" y="5"/>
                  <a:pt x="40" y="5"/>
                  <a:pt x="4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7" y="5"/>
                  <a:pt x="4" y="8"/>
                  <a:pt x="4" y="11"/>
                </a:cubicBezTo>
                <a:cubicBezTo>
                  <a:pt x="4" y="41"/>
                  <a:pt x="4" y="41"/>
                  <a:pt x="4" y="41"/>
                </a:cubicBezTo>
                <a:cubicBezTo>
                  <a:pt x="4" y="44"/>
                  <a:pt x="7" y="46"/>
                  <a:pt x="10" y="46"/>
                </a:cubicBezTo>
                <a:cubicBezTo>
                  <a:pt x="40" y="46"/>
                  <a:pt x="40" y="46"/>
                  <a:pt x="40" y="46"/>
                </a:cubicBezTo>
                <a:cubicBezTo>
                  <a:pt x="43" y="46"/>
                  <a:pt x="45" y="44"/>
                  <a:pt x="45" y="41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6" y="35"/>
                  <a:pt x="46" y="35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9" y="33"/>
                  <a:pt x="49" y="33"/>
                </a:cubicBezTo>
                <a:cubicBezTo>
                  <a:pt x="50" y="33"/>
                  <a:pt x="50" y="33"/>
                  <a:pt x="50" y="34"/>
                </a:cubicBezTo>
                <a:lnTo>
                  <a:pt x="50" y="41"/>
                </a:lnTo>
                <a:close/>
                <a:moveTo>
                  <a:pt x="57" y="18"/>
                </a:moveTo>
                <a:cubicBezTo>
                  <a:pt x="33" y="42"/>
                  <a:pt x="33" y="42"/>
                  <a:pt x="33" y="42"/>
                </a:cubicBezTo>
                <a:cubicBezTo>
                  <a:pt x="23" y="42"/>
                  <a:pt x="23" y="42"/>
                  <a:pt x="23" y="42"/>
                </a:cubicBezTo>
                <a:cubicBezTo>
                  <a:pt x="23" y="31"/>
                  <a:pt x="23" y="31"/>
                  <a:pt x="23" y="31"/>
                </a:cubicBezTo>
                <a:cubicBezTo>
                  <a:pt x="47" y="7"/>
                  <a:pt x="47" y="7"/>
                  <a:pt x="47" y="7"/>
                </a:cubicBezTo>
                <a:lnTo>
                  <a:pt x="57" y="18"/>
                </a:lnTo>
                <a:close/>
                <a:moveTo>
                  <a:pt x="36" y="34"/>
                </a:moveTo>
                <a:cubicBezTo>
                  <a:pt x="30" y="29"/>
                  <a:pt x="30" y="29"/>
                  <a:pt x="30" y="29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5"/>
                  <a:pt x="26" y="35"/>
                  <a:pt x="26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29" y="38"/>
                  <a:pt x="29" y="38"/>
                  <a:pt x="29" y="38"/>
                </a:cubicBezTo>
                <a:cubicBezTo>
                  <a:pt x="31" y="38"/>
                  <a:pt x="31" y="38"/>
                  <a:pt x="31" y="38"/>
                </a:cubicBezTo>
                <a:lnTo>
                  <a:pt x="36" y="34"/>
                </a:lnTo>
                <a:close/>
                <a:moveTo>
                  <a:pt x="46" y="13"/>
                </a:moveTo>
                <a:cubicBezTo>
                  <a:pt x="34" y="25"/>
                  <a:pt x="34" y="25"/>
                  <a:pt x="34" y="25"/>
                </a:cubicBezTo>
                <a:cubicBezTo>
                  <a:pt x="33" y="25"/>
                  <a:pt x="33" y="26"/>
                  <a:pt x="33" y="26"/>
                </a:cubicBezTo>
                <a:cubicBezTo>
                  <a:pt x="34" y="27"/>
                  <a:pt x="34" y="27"/>
                  <a:pt x="35" y="26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2"/>
                  <a:pt x="46" y="12"/>
                  <a:pt x="46" y="13"/>
                </a:cubicBezTo>
                <a:close/>
                <a:moveTo>
                  <a:pt x="59" y="15"/>
                </a:moveTo>
                <a:cubicBezTo>
                  <a:pt x="49" y="5"/>
                  <a:pt x="49" y="5"/>
                  <a:pt x="49" y="5"/>
                </a:cubicBezTo>
                <a:cubicBezTo>
                  <a:pt x="52" y="2"/>
                  <a:pt x="52" y="2"/>
                  <a:pt x="52" y="2"/>
                </a:cubicBezTo>
                <a:cubicBezTo>
                  <a:pt x="53" y="0"/>
                  <a:pt x="56" y="0"/>
                  <a:pt x="57" y="2"/>
                </a:cubicBezTo>
                <a:cubicBezTo>
                  <a:pt x="62" y="7"/>
                  <a:pt x="62" y="7"/>
                  <a:pt x="62" y="7"/>
                </a:cubicBezTo>
                <a:cubicBezTo>
                  <a:pt x="64" y="9"/>
                  <a:pt x="64" y="11"/>
                  <a:pt x="62" y="12"/>
                </a:cubicBezTo>
                <a:lnTo>
                  <a:pt x="59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8563" tIns="64282" rIns="128563" bIns="64282" numCol="1" anchor="t" anchorCtr="0" compatLnSpc="1"/>
          <a:lstStyle/>
          <a:p>
            <a:pPr>
              <a:lnSpc>
                <a:spcPct val="120000"/>
              </a:lnSpc>
            </a:pPr>
            <a:endParaRPr 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126"/>
          <p:cNvSpPr/>
          <p:nvPr/>
        </p:nvSpPr>
        <p:spPr bwMode="auto">
          <a:xfrm>
            <a:off x="6473217" y="4610106"/>
            <a:ext cx="426022" cy="548307"/>
          </a:xfrm>
          <a:custGeom>
            <a:avLst/>
            <a:gdLst/>
            <a:ahLst/>
            <a:cxnLst>
              <a:cxn ang="0">
                <a:pos x="25" y="46"/>
              </a:cxn>
              <a:cxn ang="0">
                <a:pos x="1" y="64"/>
              </a:cxn>
              <a:cxn ang="0">
                <a:pos x="0" y="62"/>
              </a:cxn>
              <a:cxn ang="0">
                <a:pos x="1" y="61"/>
              </a:cxn>
              <a:cxn ang="0">
                <a:pos x="22" y="46"/>
              </a:cxn>
              <a:cxn ang="0">
                <a:pos x="1" y="36"/>
              </a:cxn>
              <a:cxn ang="0">
                <a:pos x="24" y="41"/>
              </a:cxn>
              <a:cxn ang="0">
                <a:pos x="27" y="31"/>
              </a:cxn>
              <a:cxn ang="0">
                <a:pos x="7" y="18"/>
              </a:cxn>
              <a:cxn ang="0">
                <a:pos x="27" y="28"/>
              </a:cxn>
              <a:cxn ang="0">
                <a:pos x="28" y="21"/>
              </a:cxn>
              <a:cxn ang="0">
                <a:pos x="23" y="0"/>
              </a:cxn>
              <a:cxn ang="0">
                <a:pos x="31" y="21"/>
              </a:cxn>
              <a:cxn ang="0">
                <a:pos x="31" y="25"/>
              </a:cxn>
              <a:cxn ang="0">
                <a:pos x="48" y="18"/>
              </a:cxn>
              <a:cxn ang="0">
                <a:pos x="30" y="32"/>
              </a:cxn>
              <a:cxn ang="0">
                <a:pos x="27" y="42"/>
              </a:cxn>
              <a:cxn ang="0">
                <a:pos x="50" y="39"/>
              </a:cxn>
              <a:cxn ang="0">
                <a:pos x="25" y="46"/>
              </a:cxn>
            </a:cxnLst>
            <a:rect l="0" t="0" r="r" b="b"/>
            <a:pathLst>
              <a:path w="50" h="64">
                <a:moveTo>
                  <a:pt x="25" y="46"/>
                </a:moveTo>
                <a:cubicBezTo>
                  <a:pt x="20" y="57"/>
                  <a:pt x="11" y="64"/>
                  <a:pt x="1" y="64"/>
                </a:cubicBezTo>
                <a:cubicBezTo>
                  <a:pt x="0" y="64"/>
                  <a:pt x="0" y="63"/>
                  <a:pt x="0" y="62"/>
                </a:cubicBezTo>
                <a:cubicBezTo>
                  <a:pt x="0" y="61"/>
                  <a:pt x="0" y="61"/>
                  <a:pt x="1" y="61"/>
                </a:cubicBezTo>
                <a:cubicBezTo>
                  <a:pt x="10" y="61"/>
                  <a:pt x="17" y="55"/>
                  <a:pt x="22" y="46"/>
                </a:cubicBezTo>
                <a:cubicBezTo>
                  <a:pt x="17" y="48"/>
                  <a:pt x="6" y="50"/>
                  <a:pt x="1" y="36"/>
                </a:cubicBezTo>
                <a:cubicBezTo>
                  <a:pt x="15" y="30"/>
                  <a:pt x="22" y="37"/>
                  <a:pt x="24" y="41"/>
                </a:cubicBezTo>
                <a:cubicBezTo>
                  <a:pt x="25" y="38"/>
                  <a:pt x="26" y="35"/>
                  <a:pt x="27" y="31"/>
                </a:cubicBezTo>
                <a:cubicBezTo>
                  <a:pt x="27" y="31"/>
                  <a:pt x="9" y="34"/>
                  <a:pt x="7" y="18"/>
                </a:cubicBezTo>
                <a:cubicBezTo>
                  <a:pt x="23" y="12"/>
                  <a:pt x="27" y="28"/>
                  <a:pt x="27" y="28"/>
                </a:cubicBezTo>
                <a:cubicBezTo>
                  <a:pt x="27" y="26"/>
                  <a:pt x="28" y="21"/>
                  <a:pt x="28" y="21"/>
                </a:cubicBezTo>
                <a:cubicBezTo>
                  <a:pt x="28" y="21"/>
                  <a:pt x="14" y="12"/>
                  <a:pt x="23" y="0"/>
                </a:cubicBezTo>
                <a:cubicBezTo>
                  <a:pt x="39" y="5"/>
                  <a:pt x="31" y="21"/>
                  <a:pt x="31" y="21"/>
                </a:cubicBezTo>
                <a:cubicBezTo>
                  <a:pt x="31" y="21"/>
                  <a:pt x="31" y="24"/>
                  <a:pt x="31" y="25"/>
                </a:cubicBezTo>
                <a:cubicBezTo>
                  <a:pt x="31" y="25"/>
                  <a:pt x="37" y="14"/>
                  <a:pt x="48" y="18"/>
                </a:cubicBezTo>
                <a:cubicBezTo>
                  <a:pt x="48" y="35"/>
                  <a:pt x="30" y="32"/>
                  <a:pt x="30" y="32"/>
                </a:cubicBezTo>
                <a:cubicBezTo>
                  <a:pt x="29" y="35"/>
                  <a:pt x="29" y="39"/>
                  <a:pt x="27" y="42"/>
                </a:cubicBezTo>
                <a:cubicBezTo>
                  <a:pt x="27" y="42"/>
                  <a:pt x="38" y="30"/>
                  <a:pt x="50" y="39"/>
                </a:cubicBezTo>
                <a:cubicBezTo>
                  <a:pt x="43" y="57"/>
                  <a:pt x="25" y="46"/>
                  <a:pt x="25" y="46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8563" tIns="64282" rIns="128563" bIns="64282" numCol="1" anchor="t" anchorCtr="0" compatLnSpc="1"/>
          <a:lstStyle/>
          <a:p>
            <a:pPr>
              <a:lnSpc>
                <a:spcPct val="120000"/>
              </a:lnSpc>
            </a:pPr>
            <a:endParaRPr 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Footer Text"/>
          <p:cNvSpPr txBox="1"/>
          <p:nvPr/>
        </p:nvSpPr>
        <p:spPr>
          <a:xfrm>
            <a:off x="2274652" y="3354178"/>
            <a:ext cx="285822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高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浩，</a:t>
            </a:r>
            <a:r>
              <a:rPr lang="zh-CN" altLang="en-US" sz="2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刘梦雅</a:t>
            </a:r>
            <a:r>
              <a:rPr lang="zh-CN" altLang="en-US" sz="2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endParaRPr lang="en-US" altLang="zh-CN" sz="2000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服务器及前后端数据传输</a:t>
            </a:r>
            <a:endParaRPr lang="en-US" altLang="zh-CN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Footer Text"/>
          <p:cNvSpPr txBox="1"/>
          <p:nvPr/>
        </p:nvSpPr>
        <p:spPr>
          <a:xfrm>
            <a:off x="7293471" y="5357737"/>
            <a:ext cx="2473655" cy="70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曹</a:t>
            </a:r>
            <a:r>
              <a:rPr lang="zh-CN" altLang="en-US" sz="2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超，孟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德</a:t>
            </a:r>
            <a:r>
              <a:rPr lang="zh-CN" altLang="en-US" sz="2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endParaRPr lang="en-US" altLang="zh-CN" sz="2000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数据库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</a:t>
            </a:r>
            <a:r>
              <a:rPr lang="zh-CN" altLang="en-US" sz="2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交互</a:t>
            </a:r>
            <a:r>
              <a:rPr lang="en-US" altLang="zh-CN" sz="2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QT</a:t>
            </a:r>
            <a:r>
              <a:rPr lang="zh-CN" altLang="en-US" sz="2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界面</a:t>
            </a:r>
            <a:endParaRPr lang="en-US" altLang="zh-CN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Footer Text"/>
          <p:cNvSpPr txBox="1"/>
          <p:nvPr/>
        </p:nvSpPr>
        <p:spPr>
          <a:xfrm>
            <a:off x="8152403" y="2788356"/>
            <a:ext cx="2821849" cy="70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秦玉泉，包成强</a:t>
            </a:r>
            <a:r>
              <a:rPr lang="zh-CN" altLang="en-US" sz="2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endParaRPr lang="en-US" altLang="zh-CN" sz="2000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注册</a:t>
            </a:r>
            <a:r>
              <a:rPr lang="zh-CN" altLang="en-US" sz="2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及登陆</a:t>
            </a:r>
            <a:endParaRPr lang="en-US" altLang="zh-CN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任意多边形 22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任意多边形 29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团队介绍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27" grpId="0" animBg="1"/>
      <p:bldP spid="14" grpId="0" animBg="1"/>
      <p:bldP spid="15" grpId="0" animBg="1"/>
      <p:bldP spid="16" grpId="0" animBg="1"/>
      <p:bldP spid="26" grpId="0" animBg="1"/>
      <p:bldP spid="25" grpId="0" animBg="1"/>
      <p:bldP spid="24" grpId="0" animBg="1"/>
      <p:bldP spid="11" grpId="0" animBg="1"/>
      <p:bldP spid="12" grpId="0" animBg="1"/>
      <p:bldP spid="13" grpId="0" animBg="1"/>
      <p:bldP spid="17" grpId="0"/>
      <p:bldP spid="19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8"/>
          <p:cNvSpPr txBox="1"/>
          <p:nvPr/>
        </p:nvSpPr>
        <p:spPr>
          <a:xfrm>
            <a:off x="5344184" y="2588271"/>
            <a:ext cx="396043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项目功能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49"/>
          <p:cNvSpPr txBox="1"/>
          <p:nvPr/>
        </p:nvSpPr>
        <p:spPr>
          <a:xfrm>
            <a:off x="5344184" y="3403289"/>
            <a:ext cx="518351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Project function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255952" y="1951625"/>
            <a:ext cx="219644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2D868E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2D868E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49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49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29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1877"/>
          <p:cNvSpPr/>
          <p:nvPr/>
        </p:nvSpPr>
        <p:spPr>
          <a:xfrm>
            <a:off x="3369654" y="3731351"/>
            <a:ext cx="1829190" cy="18291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2650E"/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endParaRPr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 Placeholder 3"/>
          <p:cNvSpPr txBox="1"/>
          <p:nvPr/>
        </p:nvSpPr>
        <p:spPr>
          <a:xfrm>
            <a:off x="3619359" y="4282405"/>
            <a:ext cx="1291453" cy="642584"/>
          </a:xfrm>
          <a:prstGeom prst="rect">
            <a:avLst/>
          </a:prstGeom>
          <a:solidFill>
            <a:srgbClr val="F2650E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8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Arial" panose="020B0604020202020204" pitchFamily="34" charset="0"/>
              </a:rPr>
              <a:t>各个操作并发</a:t>
            </a:r>
            <a:endParaRPr lang="id-ID" sz="1800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Shape 1877"/>
          <p:cNvSpPr/>
          <p:nvPr/>
        </p:nvSpPr>
        <p:spPr>
          <a:xfrm>
            <a:off x="4925957" y="1255427"/>
            <a:ext cx="1811769" cy="1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19B2F"/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endParaRPr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 Placeholder 3"/>
          <p:cNvSpPr txBox="1"/>
          <p:nvPr/>
        </p:nvSpPr>
        <p:spPr>
          <a:xfrm>
            <a:off x="5169854" y="1726223"/>
            <a:ext cx="1208882" cy="7033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8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Arial" panose="020B0604020202020204" pitchFamily="34" charset="0"/>
              </a:rPr>
              <a:t>多人在线</a:t>
            </a:r>
            <a:endParaRPr lang="id-ID" sz="1800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Shape 1875"/>
          <p:cNvSpPr/>
          <p:nvPr/>
        </p:nvSpPr>
        <p:spPr>
          <a:xfrm>
            <a:off x="7191453" y="2047515"/>
            <a:ext cx="2155826" cy="332399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120000"/>
              </a:lnSpc>
              <a:spcBef>
                <a:spcPts val="1500"/>
              </a:spcBef>
              <a:defRPr sz="2000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endParaRPr sz="1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Shape 1877"/>
          <p:cNvSpPr/>
          <p:nvPr/>
        </p:nvSpPr>
        <p:spPr>
          <a:xfrm>
            <a:off x="5869520" y="2047515"/>
            <a:ext cx="2108646" cy="2002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endParaRPr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Shape 1879"/>
          <p:cNvSpPr/>
          <p:nvPr/>
        </p:nvSpPr>
        <p:spPr>
          <a:xfrm>
            <a:off x="6913017" y="3091011"/>
            <a:ext cx="2108646" cy="2002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endParaRPr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Shape 1883"/>
          <p:cNvSpPr/>
          <p:nvPr/>
        </p:nvSpPr>
        <p:spPr>
          <a:xfrm>
            <a:off x="4826023" y="3091011"/>
            <a:ext cx="2108646" cy="2002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endParaRPr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Shape 1886"/>
          <p:cNvSpPr/>
          <p:nvPr/>
        </p:nvSpPr>
        <p:spPr>
          <a:xfrm>
            <a:off x="8735721" y="4571533"/>
            <a:ext cx="1870118" cy="33239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20000"/>
              </a:lnSpc>
              <a:spcBef>
                <a:spcPts val="1500"/>
              </a:spcBef>
              <a:defRPr sz="2000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endParaRPr sz="1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Shape 1887"/>
          <p:cNvSpPr/>
          <p:nvPr/>
        </p:nvSpPr>
        <p:spPr>
          <a:xfrm>
            <a:off x="2828465" y="2608213"/>
            <a:ext cx="1872718" cy="997196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zh-CN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Upload</a:t>
            </a:r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zh-CN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Download</a:t>
            </a:r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zh-CN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delete</a:t>
            </a:r>
            <a:endParaRPr sz="1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Shape 1888"/>
          <p:cNvSpPr/>
          <p:nvPr/>
        </p:nvSpPr>
        <p:spPr>
          <a:xfrm>
            <a:off x="2864411" y="3463005"/>
            <a:ext cx="2170527" cy="332399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endParaRPr sz="1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Shape 1889"/>
          <p:cNvSpPr/>
          <p:nvPr/>
        </p:nvSpPr>
        <p:spPr>
          <a:xfrm>
            <a:off x="8805128" y="2968253"/>
            <a:ext cx="1872719" cy="664797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 algn="r"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Local file and</a:t>
            </a:r>
          </a:p>
          <a:p>
            <a:pPr algn="ctr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Share file</a:t>
            </a:r>
            <a:endParaRPr sz="1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Shape 1891"/>
          <p:cNvSpPr/>
          <p:nvPr/>
        </p:nvSpPr>
        <p:spPr>
          <a:xfrm>
            <a:off x="8301072" y="5272509"/>
            <a:ext cx="1872719" cy="332399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 algn="r">
              <a:defRPr sz="3500">
                <a:solidFill>
                  <a:srgbClr val="53585F"/>
                </a:solidFill>
              </a:defRPr>
            </a:lvl1pPr>
          </a:lstStyle>
          <a:p>
            <a:pPr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Useable space</a:t>
            </a:r>
            <a:endParaRPr sz="1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8177468" y="1456085"/>
            <a:ext cx="2644395" cy="3323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Register and login</a:t>
            </a:r>
            <a:endParaRPr lang="id-ID" sz="1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7941543" y="5614092"/>
            <a:ext cx="2117347" cy="3323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indent="0" algn="r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Progress bar</a:t>
            </a:r>
            <a:endParaRPr lang="id-ID" sz="1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 Placeholder 3"/>
          <p:cNvSpPr txBox="1"/>
          <p:nvPr/>
        </p:nvSpPr>
        <p:spPr>
          <a:xfrm>
            <a:off x="6249974" y="2536205"/>
            <a:ext cx="1208882" cy="7033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8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Arial" panose="020B0604020202020204" pitchFamily="34" charset="0"/>
              </a:rPr>
              <a:t>注册、登陆</a:t>
            </a:r>
            <a:endParaRPr lang="id-ID" sz="1800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Shape 1881"/>
          <p:cNvSpPr/>
          <p:nvPr/>
        </p:nvSpPr>
        <p:spPr>
          <a:xfrm>
            <a:off x="5869520" y="4134509"/>
            <a:ext cx="2108646" cy="20020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endParaRPr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 Placeholder 3"/>
          <p:cNvSpPr txBox="1"/>
          <p:nvPr/>
        </p:nvSpPr>
        <p:spPr>
          <a:xfrm>
            <a:off x="6418608" y="4857216"/>
            <a:ext cx="999076" cy="7033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8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Arial" panose="020B0604020202020204" pitchFamily="34" charset="0"/>
              </a:rPr>
              <a:t>进度条</a:t>
            </a:r>
            <a:endParaRPr lang="id-ID" sz="1800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30" name="Shape 1883"/>
          <p:cNvSpPr/>
          <p:nvPr/>
        </p:nvSpPr>
        <p:spPr>
          <a:xfrm>
            <a:off x="4701183" y="2989349"/>
            <a:ext cx="2231698" cy="2103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endParaRPr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 Placeholder 3"/>
          <p:cNvSpPr txBox="1"/>
          <p:nvPr/>
        </p:nvSpPr>
        <p:spPr>
          <a:xfrm>
            <a:off x="7233239" y="3713343"/>
            <a:ext cx="1609023" cy="7033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8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Arial" panose="020B0604020202020204" pitchFamily="34" charset="0"/>
              </a:rPr>
              <a:t>远程文件夹</a:t>
            </a:r>
            <a:endParaRPr lang="id-ID" sz="1800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任意多边形 18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任意多边形 23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项目功能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 Placeholder 3"/>
          <p:cNvSpPr txBox="1"/>
          <p:nvPr/>
        </p:nvSpPr>
        <p:spPr>
          <a:xfrm>
            <a:off x="5026291" y="3670894"/>
            <a:ext cx="1609023" cy="7033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8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Arial" panose="020B0604020202020204" pitchFamily="34" charset="0"/>
              </a:rPr>
              <a:t>上传</a:t>
            </a:r>
            <a:r>
              <a:rPr lang="zh-CN" altLang="en-US" sz="18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Arial" panose="020B0604020202020204" pitchFamily="34" charset="0"/>
              </a:rPr>
              <a:t>、</a:t>
            </a:r>
            <a:r>
              <a:rPr lang="zh-CN" altLang="en-US" sz="18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Arial" panose="020B0604020202020204" pitchFamily="34" charset="0"/>
              </a:rPr>
              <a:t>下载</a:t>
            </a:r>
            <a:endParaRPr lang="en-US" altLang="zh-CN" sz="1800" dirty="0" smtClean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8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Arial" panose="020B0604020202020204" pitchFamily="34" charset="0"/>
              </a:rPr>
              <a:t>删除</a:t>
            </a:r>
            <a:endParaRPr lang="en-US" altLang="zh-CN" sz="1800" dirty="0" smtClean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8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Arial" panose="020B0604020202020204" pitchFamily="34" charset="0"/>
              </a:rPr>
              <a:t>文件显示</a:t>
            </a:r>
            <a:endParaRPr lang="id-ID" sz="1800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Text Placeholder 3"/>
          <p:cNvSpPr txBox="1">
            <a:spLocks/>
          </p:cNvSpPr>
          <p:nvPr/>
        </p:nvSpPr>
        <p:spPr>
          <a:xfrm>
            <a:off x="2704860" y="1528093"/>
            <a:ext cx="2644395" cy="3323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Multiplayer online</a:t>
            </a:r>
            <a:endParaRPr lang="id-ID" sz="1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Text Placeholder 3"/>
          <p:cNvSpPr txBox="1">
            <a:spLocks/>
          </p:cNvSpPr>
          <p:nvPr/>
        </p:nvSpPr>
        <p:spPr>
          <a:xfrm>
            <a:off x="1768756" y="5650122"/>
            <a:ext cx="2644395" cy="3323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Multiplayer online</a:t>
            </a:r>
            <a:endParaRPr lang="id-ID" sz="1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8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3" grpId="0" animBg="1"/>
      <p:bldP spid="34" grpId="0"/>
      <p:bldP spid="9" grpId="0" animBg="1"/>
      <p:bldP spid="12" grpId="0" animBg="1"/>
      <p:bldP spid="14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4" grpId="0" build="p"/>
      <p:bldP spid="5" grpId="0" build="p"/>
      <p:bldP spid="27" grpId="0"/>
      <p:bldP spid="16" grpId="0" animBg="1"/>
      <p:bldP spid="29" grpId="0"/>
      <p:bldP spid="30" grpId="0" animBg="1"/>
      <p:bldP spid="30" grpId="1" animBg="1"/>
      <p:bldP spid="28" grpId="0"/>
      <p:bldP spid="32" grpId="0"/>
      <p:bldP spid="26" grpId="0" build="p"/>
      <p:bldP spid="3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8"/>
          <p:cNvSpPr txBox="1"/>
          <p:nvPr/>
        </p:nvSpPr>
        <p:spPr>
          <a:xfrm>
            <a:off x="5344184" y="2430805"/>
            <a:ext cx="3960439" cy="954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操作流程</a:t>
            </a:r>
            <a:endParaRPr lang="en-US" altLang="zh-CN" sz="44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en-US" altLang="zh-CN" cap="all" dirty="0" smtClean="0">
                <a:solidFill>
                  <a:schemeClr val="accent1"/>
                </a:solidFill>
                <a:latin typeface="+mn-ea"/>
                <a:ea typeface="+mn-ea"/>
                <a:cs typeface="Arial" panose="020B0604020202020204" pitchFamily="34" charset="0"/>
              </a:rPr>
              <a:t>Operation procedure</a:t>
            </a:r>
            <a:endParaRPr lang="zh-CN" altLang="en-US" cap="all" dirty="0">
              <a:solidFill>
                <a:schemeClr val="accent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extBox 49"/>
          <p:cNvSpPr txBox="1"/>
          <p:nvPr/>
        </p:nvSpPr>
        <p:spPr>
          <a:xfrm>
            <a:off x="5344184" y="3771374"/>
            <a:ext cx="518351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simple   practical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255952" y="1951625"/>
            <a:ext cx="219644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2D868E"/>
          </a:solidFill>
          <a:ln w="0">
            <a:solidFill>
              <a:schemeClr val="accent1"/>
            </a:solidFill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solidFill>
                <a:srgbClr val="2D868E"/>
              </a:solidFill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8" name="TextBox 49"/>
          <p:cNvSpPr txBox="1"/>
          <p:nvPr/>
        </p:nvSpPr>
        <p:spPr>
          <a:xfrm>
            <a:off x="5349255" y="3483342"/>
            <a:ext cx="518351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简单、 实用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49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49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9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49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  <p:bldP spid="6" grpId="0" animBg="1"/>
      <p:bldP spid="7" grpId="0" animBg="1"/>
      <p:bldP spid="8" grpId="0"/>
      <p:bldP spid="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操作流程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9010864" y="3312558"/>
            <a:ext cx="0" cy="1466281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581503" y="3312558"/>
            <a:ext cx="0" cy="1466281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2252911" y="1312069"/>
            <a:ext cx="1791521" cy="571410"/>
            <a:chOff x="3721323" y="1951085"/>
            <a:chExt cx="1699070" cy="541811"/>
          </a:xfrm>
        </p:grpSpPr>
        <p:grpSp>
          <p:nvGrpSpPr>
            <p:cNvPr id="38" name="组合 37"/>
            <p:cNvGrpSpPr/>
            <p:nvPr/>
          </p:nvGrpSpPr>
          <p:grpSpPr>
            <a:xfrm>
              <a:off x="3721323" y="1951085"/>
              <a:ext cx="1699070" cy="541811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6" name="圆角矩形 45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圆角矩形 46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5" name="标题 4"/>
            <p:cNvSpPr txBox="1">
              <a:spLocks/>
            </p:cNvSpPr>
            <p:nvPr/>
          </p:nvSpPr>
          <p:spPr>
            <a:xfrm>
              <a:off x="3771053" y="1980010"/>
              <a:ext cx="1628141" cy="46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1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注册界面</a:t>
              </a:r>
              <a:endParaRPr lang="zh-CN" altLang="en-US" sz="17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Line 104"/>
          <p:cNvSpPr>
            <a:spLocks noChangeShapeType="1"/>
          </p:cNvSpPr>
          <p:nvPr/>
        </p:nvSpPr>
        <p:spPr bwMode="auto">
          <a:xfrm>
            <a:off x="6353448" y="1186188"/>
            <a:ext cx="0" cy="994959"/>
          </a:xfrm>
          <a:prstGeom prst="line">
            <a:avLst/>
          </a:prstGeom>
          <a:noFill/>
          <a:ln w="190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6414" tIns="48207" rIns="96414" bIns="48207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5442335" y="578655"/>
            <a:ext cx="1791521" cy="571410"/>
            <a:chOff x="6774781" y="1916832"/>
            <a:chExt cx="1699070" cy="541811"/>
          </a:xfrm>
        </p:grpSpPr>
        <p:grpSp>
          <p:nvGrpSpPr>
            <p:cNvPr id="51" name="组合 50"/>
            <p:cNvGrpSpPr/>
            <p:nvPr/>
          </p:nvGrpSpPr>
          <p:grpSpPr>
            <a:xfrm>
              <a:off x="6774781" y="1916832"/>
              <a:ext cx="1699070" cy="541811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3" name="圆角矩形 52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2" name="标题 4"/>
            <p:cNvSpPr txBox="1">
              <a:spLocks/>
            </p:cNvSpPr>
            <p:nvPr/>
          </p:nvSpPr>
          <p:spPr>
            <a:xfrm>
              <a:off x="6824511" y="1945757"/>
              <a:ext cx="1628141" cy="46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1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登录界面</a:t>
              </a:r>
              <a:endParaRPr lang="zh-CN" altLang="en-US" sz="17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189015" y="867639"/>
            <a:ext cx="2232248" cy="372422"/>
            <a:chOff x="5038726" y="3486149"/>
            <a:chExt cx="2473326" cy="353131"/>
          </a:xfrm>
        </p:grpSpPr>
        <p:sp>
          <p:nvSpPr>
            <p:cNvPr id="56" name="Line 117"/>
            <p:cNvSpPr>
              <a:spLocks noChangeShapeType="1"/>
            </p:cNvSpPr>
            <p:nvPr/>
          </p:nvSpPr>
          <p:spPr bwMode="auto">
            <a:xfrm>
              <a:off x="5038726" y="3486149"/>
              <a:ext cx="0" cy="353131"/>
            </a:xfrm>
            <a:prstGeom prst="line">
              <a:avLst/>
            </a:prstGeom>
            <a:noFill/>
            <a:ln w="1905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Line 118"/>
            <p:cNvSpPr>
              <a:spLocks noChangeShapeType="1"/>
            </p:cNvSpPr>
            <p:nvPr/>
          </p:nvSpPr>
          <p:spPr bwMode="auto">
            <a:xfrm flipH="1">
              <a:off x="5040314" y="3492500"/>
              <a:ext cx="2471738" cy="0"/>
            </a:xfrm>
            <a:prstGeom prst="line">
              <a:avLst/>
            </a:prstGeom>
            <a:noFill/>
            <a:ln w="1905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9" name="直接连接符 58"/>
          <p:cNvCxnSpPr/>
          <p:nvPr/>
        </p:nvCxnSpPr>
        <p:spPr>
          <a:xfrm>
            <a:off x="2784919" y="3289171"/>
            <a:ext cx="0" cy="1466281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3923811" y="3312558"/>
            <a:ext cx="0" cy="1466281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/>
          <p:cNvGrpSpPr/>
          <p:nvPr/>
        </p:nvGrpSpPr>
        <p:grpSpPr>
          <a:xfrm>
            <a:off x="5138630" y="1687276"/>
            <a:ext cx="2476617" cy="789923"/>
            <a:chOff x="4923182" y="885936"/>
            <a:chExt cx="2348811" cy="749005"/>
          </a:xfrm>
        </p:grpSpPr>
        <p:grpSp>
          <p:nvGrpSpPr>
            <p:cNvPr id="62" name="组合 61"/>
            <p:cNvGrpSpPr/>
            <p:nvPr/>
          </p:nvGrpSpPr>
          <p:grpSpPr>
            <a:xfrm>
              <a:off x="4923182" y="885936"/>
              <a:ext cx="2348811" cy="749005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圆角矩形 63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3" name="标题 4"/>
            <p:cNvSpPr txBox="1">
              <a:spLocks/>
            </p:cNvSpPr>
            <p:nvPr/>
          </p:nvSpPr>
          <p:spPr>
            <a:xfrm>
              <a:off x="5630801" y="1015924"/>
              <a:ext cx="1308605" cy="46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sz="21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主界面</a:t>
              </a:r>
            </a:p>
          </p:txBody>
        </p:sp>
      </p:grpSp>
      <p:cxnSp>
        <p:nvCxnSpPr>
          <p:cNvPr id="67" name="直接连接符 66"/>
          <p:cNvCxnSpPr/>
          <p:nvPr/>
        </p:nvCxnSpPr>
        <p:spPr>
          <a:xfrm>
            <a:off x="5138630" y="3312558"/>
            <a:ext cx="0" cy="1466281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2557140" y="4077939"/>
            <a:ext cx="503184" cy="1892581"/>
            <a:chOff x="2787784" y="3964744"/>
            <a:chExt cx="551222" cy="1699070"/>
          </a:xfrm>
        </p:grpSpPr>
        <p:grpSp>
          <p:nvGrpSpPr>
            <p:cNvPr id="69" name="组合 68"/>
            <p:cNvGrpSpPr/>
            <p:nvPr/>
          </p:nvGrpSpPr>
          <p:grpSpPr>
            <a:xfrm rot="5400000">
              <a:off x="2209155" y="4543373"/>
              <a:ext cx="1699070" cy="541811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73" name="圆角矩形 72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圆角矩形 74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1" name="标题 4"/>
            <p:cNvSpPr txBox="1">
              <a:spLocks/>
            </p:cNvSpPr>
            <p:nvPr/>
          </p:nvSpPr>
          <p:spPr>
            <a:xfrm rot="5400000">
              <a:off x="2252170" y="4594114"/>
              <a:ext cx="1628141" cy="46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zh-CN" altLang="en-US" sz="1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标题 4"/>
            <p:cNvSpPr txBox="1">
              <a:spLocks/>
            </p:cNvSpPr>
            <p:nvPr/>
          </p:nvSpPr>
          <p:spPr>
            <a:xfrm>
              <a:off x="2787784" y="4014473"/>
              <a:ext cx="551222" cy="1628141"/>
            </a:xfrm>
            <a:prstGeom prst="rect">
              <a:avLst/>
            </a:prstGeom>
          </p:spPr>
          <p:txBody>
            <a:bodyPr vert="eaVert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上传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3724332" y="4077939"/>
            <a:ext cx="503184" cy="1892581"/>
            <a:chOff x="2787784" y="3964744"/>
            <a:chExt cx="551222" cy="1699070"/>
          </a:xfrm>
        </p:grpSpPr>
        <p:grpSp>
          <p:nvGrpSpPr>
            <p:cNvPr id="78" name="组合 77"/>
            <p:cNvGrpSpPr/>
            <p:nvPr/>
          </p:nvGrpSpPr>
          <p:grpSpPr>
            <a:xfrm rot="5400000">
              <a:off x="2209155" y="4543373"/>
              <a:ext cx="1699070" cy="541811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87" name="圆角矩形 86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圆角矩形 87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5" name="标题 4"/>
            <p:cNvSpPr txBox="1">
              <a:spLocks/>
            </p:cNvSpPr>
            <p:nvPr/>
          </p:nvSpPr>
          <p:spPr>
            <a:xfrm rot="5400000">
              <a:off x="2252170" y="4594114"/>
              <a:ext cx="1628141" cy="46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zh-CN" altLang="en-US" sz="1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标题 4"/>
            <p:cNvSpPr txBox="1">
              <a:spLocks/>
            </p:cNvSpPr>
            <p:nvPr/>
          </p:nvSpPr>
          <p:spPr>
            <a:xfrm>
              <a:off x="2787784" y="4014473"/>
              <a:ext cx="551222" cy="1628141"/>
            </a:xfrm>
            <a:prstGeom prst="rect">
              <a:avLst/>
            </a:prstGeom>
          </p:spPr>
          <p:txBody>
            <a:bodyPr vert="eaVert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断点续传</a:t>
              </a:r>
              <a:endParaRPr lang="zh-CN" altLang="en-US" sz="1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4939151" y="4053689"/>
            <a:ext cx="503184" cy="1892581"/>
            <a:chOff x="2787784" y="3964744"/>
            <a:chExt cx="551222" cy="1699070"/>
          </a:xfrm>
        </p:grpSpPr>
        <p:grpSp>
          <p:nvGrpSpPr>
            <p:cNvPr id="90" name="组合 89"/>
            <p:cNvGrpSpPr/>
            <p:nvPr/>
          </p:nvGrpSpPr>
          <p:grpSpPr>
            <a:xfrm rot="5400000">
              <a:off x="2209155" y="4543373"/>
              <a:ext cx="1699070" cy="541811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3" name="圆角矩形 92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圆角矩形 93"/>
              <p:cNvSpPr/>
              <p:nvPr/>
            </p:nvSpPr>
            <p:spPr>
              <a:xfrm>
                <a:off x="4351927" y="1373329"/>
                <a:ext cx="3742172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标题 4"/>
            <p:cNvSpPr txBox="1">
              <a:spLocks/>
            </p:cNvSpPr>
            <p:nvPr/>
          </p:nvSpPr>
          <p:spPr>
            <a:xfrm rot="5400000">
              <a:off x="2252170" y="4594114"/>
              <a:ext cx="1628141" cy="46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zh-CN" altLang="en-US" sz="1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标题 4"/>
            <p:cNvSpPr txBox="1">
              <a:spLocks/>
            </p:cNvSpPr>
            <p:nvPr/>
          </p:nvSpPr>
          <p:spPr>
            <a:xfrm>
              <a:off x="2787784" y="4014473"/>
              <a:ext cx="551222" cy="1628141"/>
            </a:xfrm>
            <a:prstGeom prst="rect">
              <a:avLst/>
            </a:prstGeom>
          </p:spPr>
          <p:txBody>
            <a:bodyPr vert="eaVert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</a:t>
              </a:r>
              <a:endParaRPr lang="zh-CN" altLang="en-US" sz="1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153970" y="4053689"/>
            <a:ext cx="503184" cy="1892581"/>
            <a:chOff x="2787784" y="3964744"/>
            <a:chExt cx="551222" cy="1699070"/>
          </a:xfrm>
        </p:grpSpPr>
        <p:grpSp>
          <p:nvGrpSpPr>
            <p:cNvPr id="96" name="组合 95"/>
            <p:cNvGrpSpPr/>
            <p:nvPr/>
          </p:nvGrpSpPr>
          <p:grpSpPr>
            <a:xfrm rot="5400000">
              <a:off x="2209155" y="4543373"/>
              <a:ext cx="1699070" cy="541811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9" name="圆角矩形 98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标题 4"/>
            <p:cNvSpPr txBox="1">
              <a:spLocks/>
            </p:cNvSpPr>
            <p:nvPr/>
          </p:nvSpPr>
          <p:spPr>
            <a:xfrm rot="5400000">
              <a:off x="2252170" y="4594114"/>
              <a:ext cx="1628141" cy="46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zh-CN" altLang="en-US" sz="1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标题 4"/>
            <p:cNvSpPr txBox="1">
              <a:spLocks/>
            </p:cNvSpPr>
            <p:nvPr/>
          </p:nvSpPr>
          <p:spPr>
            <a:xfrm>
              <a:off x="2787784" y="4014473"/>
              <a:ext cx="551222" cy="1628141"/>
            </a:xfrm>
            <a:prstGeom prst="rect">
              <a:avLst/>
            </a:prstGeom>
          </p:spPr>
          <p:txBody>
            <a:bodyPr vert="eaVert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</a:t>
              </a:r>
              <a:endParaRPr lang="zh-CN" altLang="en-US" sz="1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7366351" y="4053689"/>
            <a:ext cx="503184" cy="1892581"/>
            <a:chOff x="2787784" y="3964744"/>
            <a:chExt cx="551222" cy="1699070"/>
          </a:xfrm>
        </p:grpSpPr>
        <p:grpSp>
          <p:nvGrpSpPr>
            <p:cNvPr id="102" name="组合 101"/>
            <p:cNvGrpSpPr/>
            <p:nvPr/>
          </p:nvGrpSpPr>
          <p:grpSpPr>
            <a:xfrm rot="5400000">
              <a:off x="2209155" y="4543373"/>
              <a:ext cx="1699070" cy="541811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05" name="圆角矩形 104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圆角矩形 105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标题 4"/>
            <p:cNvSpPr txBox="1">
              <a:spLocks/>
            </p:cNvSpPr>
            <p:nvPr/>
          </p:nvSpPr>
          <p:spPr>
            <a:xfrm rot="5400000">
              <a:off x="2252170" y="4594114"/>
              <a:ext cx="1628141" cy="46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zh-CN" altLang="en-US" sz="1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标题 4"/>
            <p:cNvSpPr txBox="1">
              <a:spLocks/>
            </p:cNvSpPr>
            <p:nvPr/>
          </p:nvSpPr>
          <p:spPr>
            <a:xfrm>
              <a:off x="2787784" y="4014473"/>
              <a:ext cx="551222" cy="1628141"/>
            </a:xfrm>
            <a:prstGeom prst="rect">
              <a:avLst/>
            </a:prstGeom>
          </p:spPr>
          <p:txBody>
            <a:bodyPr vert="eaVert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刷新获取列表</a:t>
              </a:r>
              <a:endParaRPr lang="zh-CN" altLang="en-US" sz="1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7" name="标题 4"/>
          <p:cNvSpPr txBox="1">
            <a:spLocks/>
          </p:cNvSpPr>
          <p:nvPr/>
        </p:nvSpPr>
        <p:spPr>
          <a:xfrm>
            <a:off x="6383018" y="2752229"/>
            <a:ext cx="2627847" cy="494474"/>
          </a:xfrm>
          <a:prstGeom prst="rect">
            <a:avLst/>
          </a:prstGeom>
          <a:ln w="0">
            <a:noFill/>
          </a:ln>
        </p:spPr>
        <p:txBody>
          <a:bodyPr vert="horz" wrap="square" lIns="96414" tIns="48207" rIns="96414" bIns="48207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17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Line 132"/>
          <p:cNvSpPr>
            <a:spLocks noChangeShapeType="1"/>
          </p:cNvSpPr>
          <p:nvPr/>
        </p:nvSpPr>
        <p:spPr bwMode="auto">
          <a:xfrm flipH="1">
            <a:off x="2784918" y="3312558"/>
            <a:ext cx="6228544" cy="0"/>
          </a:xfrm>
          <a:prstGeom prst="line">
            <a:avLst/>
          </a:prstGeom>
          <a:noFill/>
          <a:ln w="19050" cap="flat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6414" tIns="48207" rIns="96414" bIns="48207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9" name="直接连接符 108"/>
          <p:cNvCxnSpPr>
            <a:endCxn id="99" idx="1"/>
          </p:cNvCxnSpPr>
          <p:nvPr/>
        </p:nvCxnSpPr>
        <p:spPr>
          <a:xfrm>
            <a:off x="6401266" y="2587407"/>
            <a:ext cx="0" cy="1466281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组合 110"/>
          <p:cNvGrpSpPr/>
          <p:nvPr/>
        </p:nvGrpSpPr>
        <p:grpSpPr>
          <a:xfrm>
            <a:off x="8735459" y="4053689"/>
            <a:ext cx="503184" cy="1892581"/>
            <a:chOff x="2787784" y="3964744"/>
            <a:chExt cx="551222" cy="1699070"/>
          </a:xfrm>
        </p:grpSpPr>
        <p:grpSp>
          <p:nvGrpSpPr>
            <p:cNvPr id="116" name="组合 115"/>
            <p:cNvGrpSpPr/>
            <p:nvPr/>
          </p:nvGrpSpPr>
          <p:grpSpPr>
            <a:xfrm rot="5400000">
              <a:off x="2209155" y="4543373"/>
              <a:ext cx="1699070" cy="541811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9" name="圆角矩形 118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7" name="标题 4"/>
            <p:cNvSpPr txBox="1">
              <a:spLocks/>
            </p:cNvSpPr>
            <p:nvPr/>
          </p:nvSpPr>
          <p:spPr>
            <a:xfrm rot="5400000">
              <a:off x="2252170" y="4594114"/>
              <a:ext cx="1628141" cy="46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zh-CN" altLang="en-US" sz="1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标题 4"/>
            <p:cNvSpPr txBox="1">
              <a:spLocks/>
            </p:cNvSpPr>
            <p:nvPr/>
          </p:nvSpPr>
          <p:spPr>
            <a:xfrm>
              <a:off x="2787784" y="4014473"/>
              <a:ext cx="551222" cy="1628141"/>
            </a:xfrm>
            <a:prstGeom prst="rect">
              <a:avLst/>
            </a:prstGeom>
          </p:spPr>
          <p:txBody>
            <a:bodyPr vert="eaVert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传输进度显示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7230064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10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登录界面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004" y="2032149"/>
            <a:ext cx="6159724" cy="409617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645" y="2032148"/>
            <a:ext cx="6177479" cy="410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56493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4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4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4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4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4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4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49"/>
</p:tagLst>
</file>

<file path=ppt/theme/theme1.xml><?xml version="1.0" encoding="utf-8"?>
<a:theme xmlns:a="http://schemas.openxmlformats.org/drawingml/2006/main" name="自定义设计方案">
  <a:themeElements>
    <a:clrScheme name="自定义 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66"/>
      </a:accent1>
      <a:accent2>
        <a:srgbClr val="003366"/>
      </a:accent2>
      <a:accent3>
        <a:srgbClr val="003366"/>
      </a:accent3>
      <a:accent4>
        <a:srgbClr val="003366"/>
      </a:accent4>
      <a:accent5>
        <a:srgbClr val="003366"/>
      </a:accent5>
      <a:accent6>
        <a:srgbClr val="003366"/>
      </a:accent6>
      <a:hlink>
        <a:srgbClr val="003366"/>
      </a:hlink>
      <a:folHlink>
        <a:srgbClr val="003366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Office PowerPoint</Application>
  <PresentationFormat>自定义</PresentationFormat>
  <Paragraphs>130</Paragraphs>
  <Slides>22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Open Sans</vt:lpstr>
      <vt:lpstr>Open Sans Light</vt:lpstr>
      <vt:lpstr>Source Sans Pro</vt:lpstr>
      <vt:lpstr>宋体</vt:lpstr>
      <vt:lpstr>微软雅黑</vt:lpstr>
      <vt:lpstr>Arial</vt:lpstr>
      <vt:lpstr>Calibri</vt:lpstr>
      <vt:lpstr>Impact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</cp:revision>
  <dcterms:created xsi:type="dcterms:W3CDTF">2016-09-20T02:06:00Z</dcterms:created>
  <dcterms:modified xsi:type="dcterms:W3CDTF">2018-10-12T12:42:26Z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