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67" r:id="rId3"/>
    <p:sldId id="266" r:id="rId4"/>
    <p:sldId id="268" r:id="rId5"/>
    <p:sldId id="269" r:id="rId6"/>
    <p:sldId id="271" r:id="rId7"/>
    <p:sldId id="257" r:id="rId8"/>
    <p:sldId id="265" r:id="rId9"/>
    <p:sldId id="270" r:id="rId10"/>
    <p:sldId id="274" r:id="rId11"/>
    <p:sldId id="275" r:id="rId12"/>
    <p:sldId id="276" r:id="rId13"/>
    <p:sldId id="272" r:id="rId14"/>
    <p:sldId id="27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D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097B3-AC4B-4B33-81D5-0E146AD655BE}" type="datetimeFigureOut">
              <a:rPr lang="zh-CN" altLang="en-US" smtClean="0"/>
              <a:t>2018/10/13 Saturday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B9CED-514E-4F0D-AD99-61BDFA3134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693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Urllib.request.urlopen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利用它可以模拟浏览器的一个请求发起过程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并获得返回结果，得到的结果为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格式，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模块是为了，在咱们使用浏览器中访问某些网站时会弹出证书不受信任，但是忽略仍可继续访问 </a:t>
            </a:r>
            <a:br>
              <a:rPr lang="zh-CN" altLang="en-US" dirty="0"/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但当使用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登录时就会抛出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_ssl.c:645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错误，不能读取页面。所以用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的方法进行证书忽略就可以正常访问了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B9CED-514E-4F0D-AD99-61BDFA31343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163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Urllib.request.urlopen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利用它可以模拟浏览器的一个请求发起过程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并获得返回结果，得到的结果为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格式，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模块是为了，在咱们使用浏览器中访问某些网站时会弹出证书不受信任，但是忽略仍可继续访问 </a:t>
            </a:r>
            <a:br>
              <a:rPr lang="zh-CN" altLang="en-US" dirty="0"/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但当使用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登录时就会抛出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_ssl.c:645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错误，不能读取页面。所以用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的方法进行证书忽略就可以正常访问了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B9CED-514E-4F0D-AD99-61BDFA31343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418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Urllib.request.urlopen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利用它可以模拟浏览器的一个请求发起过程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并获得返回结果，得到的结果为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格式，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模块是为了，在咱们使用浏览器中访问某些网站时会弹出证书不受信任，但是忽略仍可继续访问 </a:t>
            </a:r>
            <a:br>
              <a:rPr lang="zh-CN" altLang="en-US" dirty="0"/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但当使用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登录时就会抛出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_ssl.c:645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错误，不能读取页面。所以用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的方法进行证书忽略就可以正常访问了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B9CED-514E-4F0D-AD99-61BDFA31343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227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Urllib.request.urlopen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利用它可以模拟浏览器的一个请求发起过程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并获得返回结果，得到的结果为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格式，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模块是为了，在咱们使用浏览器中访问某些网站时会弹出证书不受信任，但是忽略仍可继续访问 </a:t>
            </a:r>
            <a:br>
              <a:rPr lang="zh-CN" altLang="en-US" dirty="0"/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但当使用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登录时就会抛出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_ssl.c:645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错误，不能读取页面。所以用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的方法进行证书忽略就可以正常访问了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B9CED-514E-4F0D-AD99-61BDFA31343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73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Urllib.request.urlopen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利用它可以模拟浏览器的一个请求发起过程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并获得返回结果，得到的结果为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格式，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模块是为了，在咱们使用浏览器中访问某些网站时会弹出证书不受信任，但是忽略仍可继续访问 </a:t>
            </a:r>
            <a:br>
              <a:rPr lang="zh-CN" altLang="en-US" dirty="0"/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但当使用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登录时就会抛出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_ssl.c:645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错误，不能读取页面。所以用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的方法进行证书忽略就可以正常访问了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B9CED-514E-4F0D-AD99-61BDFA31343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782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Urllib.request.urlopen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利用它可以模拟浏览器的一个请求发起过程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并获得返回结果，得到的结果为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格式，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模块是为了，在咱们使用浏览器中访问某些网站时会弹出证书不受信任，但是忽略仍可继续访问 </a:t>
            </a:r>
            <a:br>
              <a:rPr lang="zh-CN" altLang="en-US" dirty="0"/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但当使用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登录时就会抛出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_ssl.c:645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错误，不能读取页面。所以用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的方法进行证书忽略就可以正常访问了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B9CED-514E-4F0D-AD99-61BDFA31343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349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Urllib.request.urlopen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利用它可以模拟浏览器的一个请求发起过程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并获得返回结果，得到的结果为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格式，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模块是为了，在咱们使用浏览器中访问某些网站时会弹出证书不受信任，但是忽略仍可继续访问 </a:t>
            </a:r>
            <a:br>
              <a:rPr lang="zh-CN" altLang="en-US" dirty="0"/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但当使用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登录时就会抛出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_ssl.c:645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错误，不能读取页面。所以用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的方法进行证书忽略就可以正常访问了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B9CED-514E-4F0D-AD99-61BDFA31343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58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Urllib.request.urlopen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利用它可以模拟浏览器的一个请求发起过程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并获得返回结果，得到的结果为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格式，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模块是为了，在咱们使用浏览器中访问某些网站时会弹出证书不受信任，但是忽略仍可继续访问 </a:t>
            </a:r>
            <a:br>
              <a:rPr lang="zh-CN" altLang="en-US" dirty="0"/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但当使用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登录时就会抛出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_ssl.c:645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错误，不能读取页面。所以用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的方法进行证书忽略就可以正常访问了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B9CED-514E-4F0D-AD99-61BDFA31343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896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/>
          <a:srcRect l="518" t="7845" r="1" b="7845"/>
          <a:stretch/>
        </p:blipFill>
        <p:spPr>
          <a:xfrm>
            <a:off x="0" y="1"/>
            <a:ext cx="12192000" cy="6863819"/>
          </a:xfrm>
          <a:custGeom>
            <a:avLst/>
            <a:gdLst>
              <a:gd name="connsiteX0" fmla="*/ 0 w 12202344"/>
              <a:gd name="connsiteY0" fmla="*/ 0 h 6863819"/>
              <a:gd name="connsiteX1" fmla="*/ 12202344 w 12202344"/>
              <a:gd name="connsiteY1" fmla="*/ 0 h 6863819"/>
              <a:gd name="connsiteX2" fmla="*/ 12202344 w 12202344"/>
              <a:gd name="connsiteY2" fmla="*/ 549277 h 6863819"/>
              <a:gd name="connsiteX3" fmla="*/ 6538392 w 12202344"/>
              <a:gd name="connsiteY3" fmla="*/ 6858001 h 6863819"/>
              <a:gd name="connsiteX4" fmla="*/ 12202344 w 12202344"/>
              <a:gd name="connsiteY4" fmla="*/ 6858001 h 6863819"/>
              <a:gd name="connsiteX5" fmla="*/ 12202344 w 12202344"/>
              <a:gd name="connsiteY5" fmla="*/ 6863819 h 6863819"/>
              <a:gd name="connsiteX6" fmla="*/ 0 w 12202344"/>
              <a:gd name="connsiteY6" fmla="*/ 6863819 h 6863819"/>
              <a:gd name="connsiteX7" fmla="*/ 0 w 12202344"/>
              <a:gd name="connsiteY7" fmla="*/ 0 h 6863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02344" h="6863819">
                <a:moveTo>
                  <a:pt x="0" y="0"/>
                </a:moveTo>
                <a:lnTo>
                  <a:pt x="12202344" y="0"/>
                </a:lnTo>
                <a:lnTo>
                  <a:pt x="12202344" y="549277"/>
                </a:lnTo>
                <a:lnTo>
                  <a:pt x="6538392" y="6858001"/>
                </a:lnTo>
                <a:lnTo>
                  <a:pt x="12202344" y="6858001"/>
                </a:lnTo>
                <a:lnTo>
                  <a:pt x="12202344" y="6863819"/>
                </a:lnTo>
                <a:lnTo>
                  <a:pt x="0" y="6863819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>
            <a:lum bright="70000" contrast="-70000"/>
          </a:blip>
          <a:srcRect t="14592" b="7845"/>
          <a:stretch/>
        </p:blipFill>
        <p:spPr>
          <a:xfrm>
            <a:off x="-4077792" y="549277"/>
            <a:ext cx="16269792" cy="6314542"/>
          </a:xfrm>
          <a:custGeom>
            <a:avLst/>
            <a:gdLst>
              <a:gd name="connsiteX0" fmla="*/ 12202344 w 12202344"/>
              <a:gd name="connsiteY0" fmla="*/ 0 h 6314542"/>
              <a:gd name="connsiteX1" fmla="*/ 12202344 w 12202344"/>
              <a:gd name="connsiteY1" fmla="*/ 6314542 h 6314542"/>
              <a:gd name="connsiteX2" fmla="*/ 0 w 12202344"/>
              <a:gd name="connsiteY2" fmla="*/ 6314542 h 6314542"/>
              <a:gd name="connsiteX3" fmla="*/ 0 w 12202344"/>
              <a:gd name="connsiteY3" fmla="*/ 6308724 h 6314542"/>
              <a:gd name="connsiteX4" fmla="*/ 6538392 w 12202344"/>
              <a:gd name="connsiteY4" fmla="*/ 6308724 h 6314542"/>
              <a:gd name="connsiteX5" fmla="*/ 12202344 w 12202344"/>
              <a:gd name="connsiteY5" fmla="*/ 0 h 6314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02344" h="6314542">
                <a:moveTo>
                  <a:pt x="12202344" y="0"/>
                </a:moveTo>
                <a:lnTo>
                  <a:pt x="12202344" y="6314542"/>
                </a:lnTo>
                <a:lnTo>
                  <a:pt x="0" y="6314542"/>
                </a:lnTo>
                <a:lnTo>
                  <a:pt x="0" y="6308724"/>
                </a:lnTo>
                <a:lnTo>
                  <a:pt x="6538392" y="6308724"/>
                </a:lnTo>
                <a:lnTo>
                  <a:pt x="12202344" y="0"/>
                </a:lnTo>
                <a:close/>
              </a:path>
            </a:pathLst>
          </a:custGeom>
          <a:ln>
            <a:noFill/>
          </a:ln>
        </p:spPr>
      </p:pic>
      <p:sp>
        <p:nvSpPr>
          <p:cNvPr id="14" name="任意多边形 13"/>
          <p:cNvSpPr/>
          <p:nvPr/>
        </p:nvSpPr>
        <p:spPr>
          <a:xfrm>
            <a:off x="0" y="1"/>
            <a:ext cx="12192000" cy="6870699"/>
          </a:xfrm>
          <a:custGeom>
            <a:avLst/>
            <a:gdLst>
              <a:gd name="connsiteX0" fmla="*/ 0 w 9690100"/>
              <a:gd name="connsiteY0" fmla="*/ 0 h 6863818"/>
              <a:gd name="connsiteX1" fmla="*/ 9690100 w 9690100"/>
              <a:gd name="connsiteY1" fmla="*/ 0 h 6863818"/>
              <a:gd name="connsiteX2" fmla="*/ 9690100 w 9690100"/>
              <a:gd name="connsiteY2" fmla="*/ 549276 h 6863818"/>
              <a:gd name="connsiteX3" fmla="*/ 4249063 w 9690100"/>
              <a:gd name="connsiteY3" fmla="*/ 6858000 h 6863818"/>
              <a:gd name="connsiteX4" fmla="*/ 9690100 w 9690100"/>
              <a:gd name="connsiteY4" fmla="*/ 6858000 h 6863818"/>
              <a:gd name="connsiteX5" fmla="*/ 9690100 w 9690100"/>
              <a:gd name="connsiteY5" fmla="*/ 6863818 h 6863818"/>
              <a:gd name="connsiteX6" fmla="*/ 0 w 9690100"/>
              <a:gd name="connsiteY6" fmla="*/ 6863818 h 6863818"/>
              <a:gd name="connsiteX0" fmla="*/ 0 w 9690100"/>
              <a:gd name="connsiteY0" fmla="*/ 0 h 6870700"/>
              <a:gd name="connsiteX1" fmla="*/ 9690100 w 9690100"/>
              <a:gd name="connsiteY1" fmla="*/ 0 h 6870700"/>
              <a:gd name="connsiteX2" fmla="*/ 9690100 w 9690100"/>
              <a:gd name="connsiteY2" fmla="*/ 549276 h 6870700"/>
              <a:gd name="connsiteX3" fmla="*/ 3683807 w 9690100"/>
              <a:gd name="connsiteY3" fmla="*/ 6870700 h 6870700"/>
              <a:gd name="connsiteX4" fmla="*/ 9690100 w 9690100"/>
              <a:gd name="connsiteY4" fmla="*/ 6858000 h 6870700"/>
              <a:gd name="connsiteX5" fmla="*/ 9690100 w 9690100"/>
              <a:gd name="connsiteY5" fmla="*/ 6863818 h 6870700"/>
              <a:gd name="connsiteX6" fmla="*/ 0 w 9690100"/>
              <a:gd name="connsiteY6" fmla="*/ 6863818 h 6870700"/>
              <a:gd name="connsiteX7" fmla="*/ 0 w 9690100"/>
              <a:gd name="connsiteY7" fmla="*/ 0 h 687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90100" h="6870700">
                <a:moveTo>
                  <a:pt x="0" y="0"/>
                </a:moveTo>
                <a:lnTo>
                  <a:pt x="9690100" y="0"/>
                </a:lnTo>
                <a:lnTo>
                  <a:pt x="9690100" y="549276"/>
                </a:lnTo>
                <a:lnTo>
                  <a:pt x="3683807" y="6870700"/>
                </a:lnTo>
                <a:lnTo>
                  <a:pt x="9690100" y="6858000"/>
                </a:lnTo>
                <a:lnTo>
                  <a:pt x="9690100" y="6863818"/>
                </a:lnTo>
                <a:lnTo>
                  <a:pt x="0" y="6863818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/>
          </a:p>
        </p:txBody>
      </p:sp>
      <p:sp>
        <p:nvSpPr>
          <p:cNvPr id="15" name="任意多边形 14"/>
          <p:cNvSpPr/>
          <p:nvPr/>
        </p:nvSpPr>
        <p:spPr>
          <a:xfrm>
            <a:off x="7160011" y="4653137"/>
            <a:ext cx="4642053" cy="720080"/>
          </a:xfrm>
          <a:custGeom>
            <a:avLst/>
            <a:gdLst>
              <a:gd name="connsiteX0" fmla="*/ 646485 w 3481540"/>
              <a:gd name="connsiteY0" fmla="*/ 0 h 720080"/>
              <a:gd name="connsiteX1" fmla="*/ 3481540 w 3481540"/>
              <a:gd name="connsiteY1" fmla="*/ 0 h 720080"/>
              <a:gd name="connsiteX2" fmla="*/ 3481540 w 3481540"/>
              <a:gd name="connsiteY2" fmla="*/ 720080 h 720080"/>
              <a:gd name="connsiteX3" fmla="*/ 0 w 3481540"/>
              <a:gd name="connsiteY3" fmla="*/ 720080 h 720080"/>
              <a:gd name="connsiteX4" fmla="*/ 646485 w 3481540"/>
              <a:gd name="connsiteY4" fmla="*/ 0 h 72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1540" h="720080">
                <a:moveTo>
                  <a:pt x="646485" y="0"/>
                </a:moveTo>
                <a:lnTo>
                  <a:pt x="3481540" y="0"/>
                </a:lnTo>
                <a:lnTo>
                  <a:pt x="3481540" y="720080"/>
                </a:lnTo>
                <a:lnTo>
                  <a:pt x="0" y="720080"/>
                </a:lnTo>
                <a:lnTo>
                  <a:pt x="6464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微软雅黑 Light" panose="02010600030101010101" charset="-122"/>
              <a:ea typeface="微软雅黑 Light" panose="02010600030101010101" charset="-122"/>
            </a:endParaRP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DF74A5-E7B3-4B74-A6CD-15FA5F9582D6}" type="datetimeFigureOut">
              <a:rPr lang="zh-CN" altLang="en-US" smtClean="0"/>
              <a:t>2018/10/13 Saturday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B50C-900C-462A-99BA-D4C90CFFA76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7730067" y="4810698"/>
            <a:ext cx="3927896" cy="404959"/>
          </a:xfrm>
          <a:prstGeom prst="rect">
            <a:avLst/>
          </a:prstGeom>
          <a:noFill/>
          <a:ln>
            <a:noFill/>
          </a:ln>
        </p:spPr>
        <p:txBody>
          <a:bodyPr vert="horz" anchor="ctr">
            <a:noAutofit/>
          </a:bodyPr>
          <a:lstStyle>
            <a:lvl1pPr marL="0" indent="0" algn="ctr">
              <a:buNone/>
              <a:defRPr sz="1800" b="0">
                <a:solidFill>
                  <a:schemeClr val="bg1"/>
                </a:solidFill>
                <a:effectLst/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664394" y="1403465"/>
            <a:ext cx="7489007" cy="1136116"/>
          </a:xfrm>
        </p:spPr>
        <p:txBody>
          <a:bodyPr vert="horz" anchor="b">
            <a:noAutofit/>
          </a:bodyPr>
          <a:lstStyle>
            <a:lvl1pPr algn="l">
              <a:lnSpc>
                <a:spcPct val="110000"/>
              </a:lnSpc>
              <a:defRPr sz="4000" b="0" kern="1000" baseline="0">
                <a:solidFill>
                  <a:schemeClr val="bg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单击此处添加您的标题文字</a:t>
            </a:r>
          </a:p>
        </p:txBody>
      </p:sp>
      <p:sp>
        <p:nvSpPr>
          <p:cNvPr id="2" name="矩形 1"/>
          <p:cNvSpPr/>
          <p:nvPr/>
        </p:nvSpPr>
        <p:spPr>
          <a:xfrm>
            <a:off x="419100" y="1403465"/>
            <a:ext cx="139699" cy="10550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416269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967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F74A5-E7B3-4B74-A6CD-15FA5F9582D6}" type="datetimeFigureOut">
              <a:rPr lang="zh-CN" altLang="en-US" smtClean="0"/>
              <a:t>2018/10/13 Saturday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B50C-900C-462A-99BA-D4C90CFFA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493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1" y="365125"/>
            <a:ext cx="1182511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3" y="365125"/>
            <a:ext cx="793326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F74A5-E7B3-4B74-A6CD-15FA5F9582D6}" type="datetimeFigureOut">
              <a:rPr lang="zh-CN" altLang="en-US" smtClean="0"/>
              <a:t>2018/10/13 Saturday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B50C-900C-462A-99BA-D4C90CFFA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033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  <a:lvl2pPr>
              <a:defRPr sz="1800" b="0"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F74A5-E7B3-4B74-A6CD-15FA5F9582D6}" type="datetimeFigureOut">
              <a:rPr lang="zh-CN" altLang="en-US" smtClean="0"/>
              <a:t>2018/10/13 Saturday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B50C-900C-462A-99BA-D4C90CFFA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375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098676" y="2108202"/>
            <a:ext cx="7994651" cy="1235075"/>
          </a:xfrm>
        </p:spPr>
        <p:txBody>
          <a:bodyPr anchor="b">
            <a:normAutofit/>
          </a:bodyPr>
          <a:lstStyle>
            <a:lvl1pPr algn="ctr">
              <a:defRPr sz="27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dirty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4050894" y="3400425"/>
            <a:ext cx="4090217" cy="357478"/>
          </a:xfrm>
          <a:prstGeom prst="roundRect">
            <a:avLst>
              <a:gd name="adj" fmla="val 50000"/>
            </a:avLst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F74A5-E7B3-4B74-A6CD-15FA5F9582D6}" type="datetimeFigureOut">
              <a:rPr lang="zh-CN" altLang="en-US" smtClean="0"/>
              <a:t>2018/10/13 Saturday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B50C-900C-462A-99BA-D4C90CFFA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84904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3"/>
            <a:ext cx="5080000" cy="4932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3"/>
            <a:ext cx="5094116" cy="4932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F74A5-E7B3-4B74-A6CD-15FA5F9582D6}" type="datetimeFigureOut">
              <a:rPr lang="zh-CN" altLang="en-US" smtClean="0"/>
              <a:t>2018/10/13 Saturday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B50C-900C-462A-99BA-D4C90CFFA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89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F74A5-E7B3-4B74-A6CD-15FA5F9582D6}" type="datetimeFigureOut">
              <a:rPr lang="zh-CN" altLang="en-US" smtClean="0"/>
              <a:t>2018/10/13 Saturday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B50C-900C-462A-99BA-D4C90CFFA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783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F74A5-E7B3-4B74-A6CD-15FA5F9582D6}" type="datetimeFigureOut">
              <a:rPr lang="zh-CN" altLang="en-US" smtClean="0"/>
              <a:t>2018/10/13 Saturday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B50C-900C-462A-99BA-D4C90CFFA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450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-37" t="1952" r="22182" b="14273"/>
          <a:stretch/>
        </p:blipFill>
        <p:spPr>
          <a:xfrm>
            <a:off x="2" y="0"/>
            <a:ext cx="12203292" cy="6858000"/>
          </a:xfrm>
          <a:custGeom>
            <a:avLst/>
            <a:gdLst>
              <a:gd name="connsiteX0" fmla="*/ 0 w 9152469"/>
              <a:gd name="connsiteY0" fmla="*/ 0 h 6858000"/>
              <a:gd name="connsiteX1" fmla="*/ 9152469 w 9152469"/>
              <a:gd name="connsiteY1" fmla="*/ 0 h 6858000"/>
              <a:gd name="connsiteX2" fmla="*/ 9152469 w 9152469"/>
              <a:gd name="connsiteY2" fmla="*/ 3548865 h 6858000"/>
              <a:gd name="connsiteX3" fmla="*/ 6511822 w 9152469"/>
              <a:gd name="connsiteY3" fmla="*/ 6858000 h 6858000"/>
              <a:gd name="connsiteX4" fmla="*/ 0 w 9152469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2469" h="6858000">
                <a:moveTo>
                  <a:pt x="0" y="0"/>
                </a:moveTo>
                <a:lnTo>
                  <a:pt x="9152469" y="0"/>
                </a:lnTo>
                <a:lnTo>
                  <a:pt x="9152469" y="3548865"/>
                </a:lnTo>
                <a:lnTo>
                  <a:pt x="6511822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</p:pic>
      <p:sp>
        <p:nvSpPr>
          <p:cNvPr id="6" name="矩形 5"/>
          <p:cNvSpPr/>
          <p:nvPr/>
        </p:nvSpPr>
        <p:spPr>
          <a:xfrm>
            <a:off x="-8059" y="0"/>
            <a:ext cx="12211352" cy="68707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/>
          </a:p>
        </p:txBody>
      </p:sp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F74A5-E7B3-4B74-A6CD-15FA5F9582D6}" type="datetimeFigureOut">
              <a:rPr lang="zh-CN" altLang="en-US" smtClean="0"/>
              <a:t>2018/10/13 Saturday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B50C-900C-462A-99BA-D4C90CFFA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27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1" y="533402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31"/>
            <a:ext cx="6172200" cy="487362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1" y="21336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F74A5-E7B3-4B74-A6CD-15FA5F9582D6}" type="datetimeFigureOut">
              <a:rPr lang="zh-CN" altLang="en-US" smtClean="0"/>
              <a:t>2018/10/13 Saturday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B50C-900C-462A-99BA-D4C90CFFA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64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9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F74A5-E7B3-4B74-A6CD-15FA5F9582D6}" type="datetimeFigureOut">
              <a:rPr lang="zh-CN" altLang="en-US" smtClean="0"/>
              <a:t>2018/10/13 Saturday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B50C-900C-462A-99BA-D4C90CFFA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77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3"/>
          <a:srcRect l="-46" t="1952" r="529" b="14273"/>
          <a:stretch/>
        </p:blipFill>
        <p:spPr>
          <a:xfrm>
            <a:off x="2" y="0"/>
            <a:ext cx="12203292" cy="6858000"/>
          </a:xfrm>
          <a:custGeom>
            <a:avLst/>
            <a:gdLst>
              <a:gd name="connsiteX0" fmla="*/ 0 w 9152469"/>
              <a:gd name="connsiteY0" fmla="*/ 0 h 6858000"/>
              <a:gd name="connsiteX1" fmla="*/ 9152469 w 9152469"/>
              <a:gd name="connsiteY1" fmla="*/ 0 h 6858000"/>
              <a:gd name="connsiteX2" fmla="*/ 9152469 w 9152469"/>
              <a:gd name="connsiteY2" fmla="*/ 3548865 h 6858000"/>
              <a:gd name="connsiteX3" fmla="*/ 6511822 w 9152469"/>
              <a:gd name="connsiteY3" fmla="*/ 6858000 h 6858000"/>
              <a:gd name="connsiteX4" fmla="*/ 0 w 9152469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2469" h="6858000">
                <a:moveTo>
                  <a:pt x="0" y="0"/>
                </a:moveTo>
                <a:lnTo>
                  <a:pt x="9152469" y="0"/>
                </a:lnTo>
                <a:lnTo>
                  <a:pt x="9152469" y="3548865"/>
                </a:lnTo>
                <a:lnTo>
                  <a:pt x="6511822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</p:pic>
      <p:sp>
        <p:nvSpPr>
          <p:cNvPr id="9" name="矩形 8"/>
          <p:cNvSpPr/>
          <p:nvPr/>
        </p:nvSpPr>
        <p:spPr>
          <a:xfrm>
            <a:off x="-8059" y="0"/>
            <a:ext cx="12211352" cy="68707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4516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D1DF74A5-E7B3-4B74-A6CD-15FA5F9582D6}" type="datetimeFigureOut">
              <a:rPr lang="zh-CN" altLang="en-US" smtClean="0"/>
              <a:t>2018/10/13 Saturday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45160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4516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833B50C-900C-462A-99BA-D4C90CFFA76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622300" y="1133475"/>
            <a:ext cx="10845800" cy="5100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22301" y="213919"/>
            <a:ext cx="10845800" cy="796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5" name="矩形 14"/>
          <p:cNvSpPr/>
          <p:nvPr/>
        </p:nvSpPr>
        <p:spPr>
          <a:xfrm>
            <a:off x="24636" y="305892"/>
            <a:ext cx="102365" cy="5513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465875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baseline="0">
          <a:solidFill>
            <a:schemeClr val="accent1"/>
          </a:solidFill>
          <a:effectLst/>
          <a:latin typeface="+mj-ea"/>
          <a:ea typeface="+mj-ea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2"/>
        </a:buClr>
        <a:buSzPct val="70000"/>
        <a:buFont typeface="Wingdings" panose="05000000000000000000" pitchFamily="2" charset="2"/>
        <a:buChar char="m"/>
        <a:defRPr lang="zh-CN" altLang="en-US" sz="2400" b="1" kern="1200" baseline="0" dirty="0" smtClean="0">
          <a:solidFill>
            <a:schemeClr val="accent1"/>
          </a:solidFill>
          <a:latin typeface="+mn-ea"/>
          <a:ea typeface="+mn-ea"/>
          <a:cs typeface="+mn-cs"/>
        </a:defRPr>
      </a:lvl1pPr>
      <a:lvl2pPr marL="361950" indent="-361950" algn="just" defTabSz="6858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800" b="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831666" y="4827631"/>
            <a:ext cx="3927896" cy="404959"/>
          </a:xfrm>
        </p:spPr>
        <p:txBody>
          <a:bodyPr/>
          <a:lstStyle/>
          <a:p>
            <a:r>
              <a:rPr lang="en-US" altLang="zh-CN" dirty="0"/>
              <a:t>AID1806 5</a:t>
            </a:r>
            <a:r>
              <a:rPr lang="zh-CN" altLang="en-US" dirty="0"/>
              <a:t>组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Teduer</a:t>
            </a:r>
            <a:r>
              <a:rPr lang="zh-CN" altLang="en-US" dirty="0"/>
              <a:t>智能语音平台</a:t>
            </a:r>
          </a:p>
        </p:txBody>
      </p:sp>
    </p:spTree>
    <p:extLst>
      <p:ext uri="{BB962C8B-B14F-4D97-AF65-F5344CB8AC3E}">
        <p14:creationId xmlns:p14="http://schemas.microsoft.com/office/powerpoint/2010/main" val="38426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7062A6F6-C20C-4876-B329-AC57BE5D9EFE}"/>
              </a:ext>
            </a:extLst>
          </p:cNvPr>
          <p:cNvSpPr/>
          <p:nvPr/>
        </p:nvSpPr>
        <p:spPr>
          <a:xfrm>
            <a:off x="0" y="36355"/>
            <a:ext cx="12192000" cy="899887"/>
          </a:xfrm>
          <a:prstGeom prst="rect">
            <a:avLst/>
          </a:prstGeom>
          <a:solidFill>
            <a:srgbClr val="DEDEE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21F21869-0E92-4FCC-BB96-8733BAF17B7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557078" y="306298"/>
            <a:ext cx="291840" cy="360000"/>
          </a:xfrm>
          <a:custGeom>
            <a:avLst/>
            <a:gdLst>
              <a:gd name="T0" fmla="*/ 116 w 254"/>
              <a:gd name="T1" fmla="*/ 205 h 314"/>
              <a:gd name="T2" fmla="*/ 115 w 254"/>
              <a:gd name="T3" fmla="*/ 206 h 314"/>
              <a:gd name="T4" fmla="*/ 20 w 254"/>
              <a:gd name="T5" fmla="*/ 205 h 314"/>
              <a:gd name="T6" fmla="*/ 0 w 254"/>
              <a:gd name="T7" fmla="*/ 157 h 314"/>
              <a:gd name="T8" fmla="*/ 20 w 254"/>
              <a:gd name="T9" fmla="*/ 109 h 314"/>
              <a:gd name="T10" fmla="*/ 68 w 254"/>
              <a:gd name="T11" fmla="*/ 90 h 314"/>
              <a:gd name="T12" fmla="*/ 116 w 254"/>
              <a:gd name="T13" fmla="*/ 110 h 314"/>
              <a:gd name="T14" fmla="*/ 156 w 254"/>
              <a:gd name="T15" fmla="*/ 49 h 314"/>
              <a:gd name="T16" fmla="*/ 205 w 254"/>
              <a:gd name="T17" fmla="*/ 0 h 314"/>
              <a:gd name="T18" fmla="*/ 254 w 254"/>
              <a:gd name="T19" fmla="*/ 49 h 314"/>
              <a:gd name="T20" fmla="*/ 205 w 254"/>
              <a:gd name="T21" fmla="*/ 98 h 314"/>
              <a:gd name="T22" fmla="*/ 125 w 254"/>
              <a:gd name="T23" fmla="*/ 121 h 314"/>
              <a:gd name="T24" fmla="*/ 125 w 254"/>
              <a:gd name="T25" fmla="*/ 193 h 314"/>
              <a:gd name="T26" fmla="*/ 205 w 254"/>
              <a:gd name="T27" fmla="*/ 216 h 314"/>
              <a:gd name="T28" fmla="*/ 254 w 254"/>
              <a:gd name="T29" fmla="*/ 265 h 314"/>
              <a:gd name="T30" fmla="*/ 240 w 254"/>
              <a:gd name="T31" fmla="*/ 300 h 314"/>
              <a:gd name="T32" fmla="*/ 170 w 254"/>
              <a:gd name="T33" fmla="*/ 300 h 314"/>
              <a:gd name="T34" fmla="*/ 162 w 254"/>
              <a:gd name="T35" fmla="*/ 241 h 314"/>
              <a:gd name="T36" fmla="*/ 222 w 254"/>
              <a:gd name="T37" fmla="*/ 248 h 314"/>
              <a:gd name="T38" fmla="*/ 187 w 254"/>
              <a:gd name="T39" fmla="*/ 248 h 314"/>
              <a:gd name="T40" fmla="*/ 187 w 254"/>
              <a:gd name="T41" fmla="*/ 283 h 314"/>
              <a:gd name="T42" fmla="*/ 222 w 254"/>
              <a:gd name="T43" fmla="*/ 283 h 314"/>
              <a:gd name="T44" fmla="*/ 230 w 254"/>
              <a:gd name="T45" fmla="*/ 265 h 314"/>
              <a:gd name="T46" fmla="*/ 99 w 254"/>
              <a:gd name="T47" fmla="*/ 126 h 314"/>
              <a:gd name="T48" fmla="*/ 68 w 254"/>
              <a:gd name="T49" fmla="*/ 114 h 314"/>
              <a:gd name="T50" fmla="*/ 37 w 254"/>
              <a:gd name="T51" fmla="*/ 126 h 314"/>
              <a:gd name="T52" fmla="*/ 37 w 254"/>
              <a:gd name="T53" fmla="*/ 188 h 314"/>
              <a:gd name="T54" fmla="*/ 68 w 254"/>
              <a:gd name="T55" fmla="*/ 201 h 314"/>
              <a:gd name="T56" fmla="*/ 99 w 254"/>
              <a:gd name="T57" fmla="*/ 188 h 314"/>
              <a:gd name="T58" fmla="*/ 99 w 254"/>
              <a:gd name="T59" fmla="*/ 127 h 314"/>
              <a:gd name="T60" fmla="*/ 222 w 254"/>
              <a:gd name="T61" fmla="*/ 32 h 314"/>
              <a:gd name="T62" fmla="*/ 205 w 254"/>
              <a:gd name="T63" fmla="*/ 24 h 314"/>
              <a:gd name="T64" fmla="*/ 180 w 254"/>
              <a:gd name="T65" fmla="*/ 49 h 314"/>
              <a:gd name="T66" fmla="*/ 205 w 254"/>
              <a:gd name="T67" fmla="*/ 74 h 314"/>
              <a:gd name="T68" fmla="*/ 230 w 254"/>
              <a:gd name="T69" fmla="*/ 49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54" h="314">
                <a:moveTo>
                  <a:pt x="162" y="241"/>
                </a:moveTo>
                <a:cubicBezTo>
                  <a:pt x="116" y="205"/>
                  <a:pt x="116" y="205"/>
                  <a:pt x="116" y="205"/>
                </a:cubicBezTo>
                <a:cubicBezTo>
                  <a:pt x="116" y="205"/>
                  <a:pt x="116" y="205"/>
                  <a:pt x="116" y="205"/>
                </a:cubicBezTo>
                <a:cubicBezTo>
                  <a:pt x="115" y="206"/>
                  <a:pt x="115" y="206"/>
                  <a:pt x="115" y="206"/>
                </a:cubicBezTo>
                <a:cubicBezTo>
                  <a:pt x="103" y="218"/>
                  <a:pt x="86" y="225"/>
                  <a:pt x="68" y="225"/>
                </a:cubicBezTo>
                <a:cubicBezTo>
                  <a:pt x="49" y="225"/>
                  <a:pt x="32" y="217"/>
                  <a:pt x="20" y="205"/>
                </a:cubicBezTo>
                <a:cubicBezTo>
                  <a:pt x="19" y="204"/>
                  <a:pt x="19" y="204"/>
                  <a:pt x="19" y="204"/>
                </a:cubicBezTo>
                <a:cubicBezTo>
                  <a:pt x="8" y="192"/>
                  <a:pt x="0" y="176"/>
                  <a:pt x="0" y="157"/>
                </a:cubicBezTo>
                <a:cubicBezTo>
                  <a:pt x="0" y="139"/>
                  <a:pt x="8" y="122"/>
                  <a:pt x="20" y="109"/>
                </a:cubicBezTo>
                <a:cubicBezTo>
                  <a:pt x="20" y="109"/>
                  <a:pt x="20" y="109"/>
                  <a:pt x="20" y="109"/>
                </a:cubicBezTo>
                <a:cubicBezTo>
                  <a:pt x="20" y="109"/>
                  <a:pt x="20" y="109"/>
                  <a:pt x="20" y="109"/>
                </a:cubicBezTo>
                <a:cubicBezTo>
                  <a:pt x="32" y="97"/>
                  <a:pt x="49" y="90"/>
                  <a:pt x="68" y="90"/>
                </a:cubicBezTo>
                <a:cubicBezTo>
                  <a:pt x="87" y="90"/>
                  <a:pt x="104" y="97"/>
                  <a:pt x="116" y="109"/>
                </a:cubicBezTo>
                <a:cubicBezTo>
                  <a:pt x="116" y="110"/>
                  <a:pt x="116" y="110"/>
                  <a:pt x="116" y="110"/>
                </a:cubicBezTo>
                <a:cubicBezTo>
                  <a:pt x="162" y="73"/>
                  <a:pt x="162" y="73"/>
                  <a:pt x="162" y="73"/>
                </a:cubicBezTo>
                <a:cubicBezTo>
                  <a:pt x="158" y="66"/>
                  <a:pt x="156" y="58"/>
                  <a:pt x="156" y="49"/>
                </a:cubicBezTo>
                <a:cubicBezTo>
                  <a:pt x="156" y="36"/>
                  <a:pt x="161" y="24"/>
                  <a:pt x="170" y="15"/>
                </a:cubicBezTo>
                <a:cubicBezTo>
                  <a:pt x="179" y="6"/>
                  <a:pt x="191" y="0"/>
                  <a:pt x="205" y="0"/>
                </a:cubicBezTo>
                <a:cubicBezTo>
                  <a:pt x="218" y="0"/>
                  <a:pt x="231" y="6"/>
                  <a:pt x="240" y="15"/>
                </a:cubicBezTo>
                <a:cubicBezTo>
                  <a:pt x="248" y="24"/>
                  <a:pt x="254" y="36"/>
                  <a:pt x="254" y="49"/>
                </a:cubicBezTo>
                <a:cubicBezTo>
                  <a:pt x="254" y="63"/>
                  <a:pt x="248" y="75"/>
                  <a:pt x="240" y="84"/>
                </a:cubicBezTo>
                <a:cubicBezTo>
                  <a:pt x="231" y="93"/>
                  <a:pt x="218" y="98"/>
                  <a:pt x="205" y="98"/>
                </a:cubicBezTo>
                <a:cubicBezTo>
                  <a:pt x="192" y="98"/>
                  <a:pt x="180" y="93"/>
                  <a:pt x="171" y="85"/>
                </a:cubicBezTo>
                <a:cubicBezTo>
                  <a:pt x="125" y="121"/>
                  <a:pt x="125" y="121"/>
                  <a:pt x="125" y="121"/>
                </a:cubicBezTo>
                <a:cubicBezTo>
                  <a:pt x="132" y="131"/>
                  <a:pt x="136" y="144"/>
                  <a:pt x="136" y="157"/>
                </a:cubicBezTo>
                <a:cubicBezTo>
                  <a:pt x="136" y="170"/>
                  <a:pt x="132" y="183"/>
                  <a:pt x="125" y="193"/>
                </a:cubicBezTo>
                <a:cubicBezTo>
                  <a:pt x="171" y="230"/>
                  <a:pt x="171" y="230"/>
                  <a:pt x="171" y="230"/>
                </a:cubicBezTo>
                <a:cubicBezTo>
                  <a:pt x="180" y="221"/>
                  <a:pt x="192" y="216"/>
                  <a:pt x="205" y="216"/>
                </a:cubicBezTo>
                <a:cubicBezTo>
                  <a:pt x="218" y="216"/>
                  <a:pt x="231" y="222"/>
                  <a:pt x="240" y="230"/>
                </a:cubicBezTo>
                <a:cubicBezTo>
                  <a:pt x="248" y="239"/>
                  <a:pt x="254" y="252"/>
                  <a:pt x="254" y="265"/>
                </a:cubicBezTo>
                <a:cubicBezTo>
                  <a:pt x="254" y="279"/>
                  <a:pt x="248" y="291"/>
                  <a:pt x="240" y="300"/>
                </a:cubicBezTo>
                <a:cubicBezTo>
                  <a:pt x="240" y="300"/>
                  <a:pt x="240" y="300"/>
                  <a:pt x="240" y="300"/>
                </a:cubicBezTo>
                <a:cubicBezTo>
                  <a:pt x="231" y="309"/>
                  <a:pt x="218" y="314"/>
                  <a:pt x="205" y="314"/>
                </a:cubicBezTo>
                <a:cubicBezTo>
                  <a:pt x="191" y="314"/>
                  <a:pt x="179" y="309"/>
                  <a:pt x="170" y="300"/>
                </a:cubicBezTo>
                <a:cubicBezTo>
                  <a:pt x="161" y="291"/>
                  <a:pt x="156" y="279"/>
                  <a:pt x="156" y="265"/>
                </a:cubicBezTo>
                <a:cubicBezTo>
                  <a:pt x="156" y="256"/>
                  <a:pt x="158" y="248"/>
                  <a:pt x="162" y="241"/>
                </a:cubicBezTo>
                <a:close/>
                <a:moveTo>
                  <a:pt x="222" y="248"/>
                </a:moveTo>
                <a:cubicBezTo>
                  <a:pt x="222" y="248"/>
                  <a:pt x="222" y="248"/>
                  <a:pt x="222" y="248"/>
                </a:cubicBezTo>
                <a:cubicBezTo>
                  <a:pt x="218" y="243"/>
                  <a:pt x="212" y="240"/>
                  <a:pt x="205" y="240"/>
                </a:cubicBezTo>
                <a:cubicBezTo>
                  <a:pt x="198" y="240"/>
                  <a:pt x="192" y="243"/>
                  <a:pt x="187" y="248"/>
                </a:cubicBezTo>
                <a:cubicBezTo>
                  <a:pt x="183" y="252"/>
                  <a:pt x="180" y="258"/>
                  <a:pt x="180" y="265"/>
                </a:cubicBezTo>
                <a:cubicBezTo>
                  <a:pt x="180" y="272"/>
                  <a:pt x="183" y="278"/>
                  <a:pt x="187" y="283"/>
                </a:cubicBezTo>
                <a:cubicBezTo>
                  <a:pt x="192" y="287"/>
                  <a:pt x="198" y="290"/>
                  <a:pt x="205" y="290"/>
                </a:cubicBezTo>
                <a:cubicBezTo>
                  <a:pt x="212" y="290"/>
                  <a:pt x="218" y="287"/>
                  <a:pt x="222" y="283"/>
                </a:cubicBezTo>
                <a:cubicBezTo>
                  <a:pt x="223" y="283"/>
                  <a:pt x="223" y="283"/>
                  <a:pt x="223" y="283"/>
                </a:cubicBezTo>
                <a:cubicBezTo>
                  <a:pt x="227" y="278"/>
                  <a:pt x="230" y="272"/>
                  <a:pt x="230" y="265"/>
                </a:cubicBezTo>
                <a:cubicBezTo>
                  <a:pt x="230" y="258"/>
                  <a:pt x="227" y="252"/>
                  <a:pt x="222" y="248"/>
                </a:cubicBezTo>
                <a:close/>
                <a:moveTo>
                  <a:pt x="99" y="126"/>
                </a:moveTo>
                <a:cubicBezTo>
                  <a:pt x="99" y="126"/>
                  <a:pt x="99" y="126"/>
                  <a:pt x="99" y="126"/>
                </a:cubicBezTo>
                <a:cubicBezTo>
                  <a:pt x="91" y="118"/>
                  <a:pt x="80" y="114"/>
                  <a:pt x="68" y="114"/>
                </a:cubicBezTo>
                <a:cubicBezTo>
                  <a:pt x="56" y="114"/>
                  <a:pt x="45" y="118"/>
                  <a:pt x="37" y="126"/>
                </a:cubicBezTo>
                <a:cubicBezTo>
                  <a:pt x="37" y="126"/>
                  <a:pt x="37" y="126"/>
                  <a:pt x="37" y="126"/>
                </a:cubicBezTo>
                <a:cubicBezTo>
                  <a:pt x="29" y="134"/>
                  <a:pt x="24" y="145"/>
                  <a:pt x="24" y="157"/>
                </a:cubicBezTo>
                <a:cubicBezTo>
                  <a:pt x="24" y="169"/>
                  <a:pt x="29" y="180"/>
                  <a:pt x="37" y="188"/>
                </a:cubicBezTo>
                <a:cubicBezTo>
                  <a:pt x="37" y="188"/>
                  <a:pt x="37" y="188"/>
                  <a:pt x="37" y="188"/>
                </a:cubicBezTo>
                <a:cubicBezTo>
                  <a:pt x="45" y="196"/>
                  <a:pt x="56" y="201"/>
                  <a:pt x="68" y="201"/>
                </a:cubicBezTo>
                <a:cubicBezTo>
                  <a:pt x="80" y="201"/>
                  <a:pt x="90" y="196"/>
                  <a:pt x="98" y="189"/>
                </a:cubicBezTo>
                <a:cubicBezTo>
                  <a:pt x="99" y="188"/>
                  <a:pt x="99" y="188"/>
                  <a:pt x="99" y="188"/>
                </a:cubicBezTo>
                <a:cubicBezTo>
                  <a:pt x="107" y="180"/>
                  <a:pt x="112" y="169"/>
                  <a:pt x="112" y="157"/>
                </a:cubicBezTo>
                <a:cubicBezTo>
                  <a:pt x="112" y="145"/>
                  <a:pt x="107" y="135"/>
                  <a:pt x="99" y="127"/>
                </a:cubicBezTo>
                <a:cubicBezTo>
                  <a:pt x="99" y="126"/>
                  <a:pt x="99" y="126"/>
                  <a:pt x="99" y="126"/>
                </a:cubicBezTo>
                <a:close/>
                <a:moveTo>
                  <a:pt x="222" y="32"/>
                </a:moveTo>
                <a:cubicBezTo>
                  <a:pt x="222" y="32"/>
                  <a:pt x="222" y="32"/>
                  <a:pt x="222" y="32"/>
                </a:cubicBezTo>
                <a:cubicBezTo>
                  <a:pt x="218" y="27"/>
                  <a:pt x="212" y="24"/>
                  <a:pt x="205" y="24"/>
                </a:cubicBezTo>
                <a:cubicBezTo>
                  <a:pt x="198" y="24"/>
                  <a:pt x="192" y="27"/>
                  <a:pt x="187" y="32"/>
                </a:cubicBezTo>
                <a:cubicBezTo>
                  <a:pt x="183" y="36"/>
                  <a:pt x="180" y="42"/>
                  <a:pt x="180" y="49"/>
                </a:cubicBezTo>
                <a:cubicBezTo>
                  <a:pt x="180" y="56"/>
                  <a:pt x="183" y="62"/>
                  <a:pt x="187" y="67"/>
                </a:cubicBezTo>
                <a:cubicBezTo>
                  <a:pt x="192" y="71"/>
                  <a:pt x="198" y="74"/>
                  <a:pt x="205" y="74"/>
                </a:cubicBezTo>
                <a:cubicBezTo>
                  <a:pt x="212" y="74"/>
                  <a:pt x="218" y="71"/>
                  <a:pt x="222" y="67"/>
                </a:cubicBezTo>
                <a:cubicBezTo>
                  <a:pt x="227" y="62"/>
                  <a:pt x="230" y="56"/>
                  <a:pt x="230" y="49"/>
                </a:cubicBezTo>
                <a:cubicBezTo>
                  <a:pt x="230" y="42"/>
                  <a:pt x="227" y="36"/>
                  <a:pt x="222" y="32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6C4F537-583D-454B-9049-66D270E5DCB7}"/>
              </a:ext>
            </a:extLst>
          </p:cNvPr>
          <p:cNvSpPr txBox="1"/>
          <p:nvPr/>
        </p:nvSpPr>
        <p:spPr>
          <a:xfrm>
            <a:off x="5007038" y="255465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更新曲库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EBF61B9-EEEF-43C3-AAF9-A924DCC0D061}"/>
              </a:ext>
            </a:extLst>
          </p:cNvPr>
          <p:cNvGrpSpPr/>
          <p:nvPr/>
        </p:nvGrpSpPr>
        <p:grpSpPr>
          <a:xfrm>
            <a:off x="365099" y="351387"/>
            <a:ext cx="449705" cy="269823"/>
            <a:chOff x="365099" y="271488"/>
            <a:chExt cx="449705" cy="269823"/>
          </a:xfrm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2FAA04BF-AB19-432B-8D76-875CC1D96F81}"/>
                </a:ext>
              </a:extLst>
            </p:cNvPr>
            <p:cNvCxnSpPr/>
            <p:nvPr/>
          </p:nvCxnSpPr>
          <p:spPr>
            <a:xfrm>
              <a:off x="365099" y="271488"/>
              <a:ext cx="44970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D43DC445-E330-4529-8D39-596B0BE1C0E9}"/>
                </a:ext>
              </a:extLst>
            </p:cNvPr>
            <p:cNvCxnSpPr/>
            <p:nvPr/>
          </p:nvCxnSpPr>
          <p:spPr>
            <a:xfrm>
              <a:off x="365099" y="406400"/>
              <a:ext cx="44970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2DD14630-285F-46C6-BD36-2842B2A4DE93}"/>
                </a:ext>
              </a:extLst>
            </p:cNvPr>
            <p:cNvCxnSpPr/>
            <p:nvPr/>
          </p:nvCxnSpPr>
          <p:spPr>
            <a:xfrm>
              <a:off x="365099" y="541311"/>
              <a:ext cx="44970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图片 20" descr="54e3a02f08bb2bc34337547c9fb56e1f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058400" y="4656077"/>
            <a:ext cx="2133600" cy="2201923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16DE0381-F795-423F-B271-B9015C6E6557}"/>
              </a:ext>
            </a:extLst>
          </p:cNvPr>
          <p:cNvGrpSpPr/>
          <p:nvPr/>
        </p:nvGrpSpPr>
        <p:grpSpPr>
          <a:xfrm>
            <a:off x="458668" y="1248372"/>
            <a:ext cx="10518924" cy="4061107"/>
            <a:chOff x="458668" y="1248372"/>
            <a:chExt cx="10518924" cy="4061107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58004E2D-967D-4C8B-A1E6-53D5891AE3EE}"/>
                </a:ext>
              </a:extLst>
            </p:cNvPr>
            <p:cNvGrpSpPr/>
            <p:nvPr/>
          </p:nvGrpSpPr>
          <p:grpSpPr>
            <a:xfrm>
              <a:off x="458668" y="1248372"/>
              <a:ext cx="10518924" cy="4061107"/>
              <a:chOff x="606276" y="1194473"/>
              <a:chExt cx="10518924" cy="4061107"/>
            </a:xfrm>
          </p:grpSpPr>
          <p:sp>
            <p:nvSpPr>
              <p:cNvPr id="48" name="圆角矩形标注 24">
                <a:extLst>
                  <a:ext uri="{FF2B5EF4-FFF2-40B4-BE49-F238E27FC236}">
                    <a16:creationId xmlns:a16="http://schemas.microsoft.com/office/drawing/2014/main" id="{BC6B149E-B600-4BAF-81C2-476932AFDF8B}"/>
                  </a:ext>
                </a:extLst>
              </p:cNvPr>
              <p:cNvSpPr/>
              <p:nvPr/>
            </p:nvSpPr>
            <p:spPr>
              <a:xfrm flipH="1">
                <a:off x="606276" y="1194473"/>
                <a:ext cx="10518924" cy="4061107"/>
              </a:xfrm>
              <a:prstGeom prst="wedgeRoundRectCallout">
                <a:avLst>
                  <a:gd name="adj1" fmla="val -43157"/>
                  <a:gd name="adj2" fmla="val 65342"/>
                  <a:gd name="adj3" fmla="val 16667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7548E4A8-9988-4190-9ACB-A44D934E9478}"/>
                  </a:ext>
                </a:extLst>
              </p:cNvPr>
              <p:cNvSpPr/>
              <p:nvPr/>
            </p:nvSpPr>
            <p:spPr>
              <a:xfrm>
                <a:off x="1306251" y="1351323"/>
                <a:ext cx="13388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所用模块：</a:t>
                </a:r>
                <a:endParaRPr lang="en-US" altLang="zh-CN" b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6162656-D2EB-494B-ABB0-A55E16730CEC}"/>
                </a:ext>
              </a:extLst>
            </p:cNvPr>
            <p:cNvSpPr txBox="1"/>
            <p:nvPr/>
          </p:nvSpPr>
          <p:spPr>
            <a:xfrm>
              <a:off x="1489802" y="1969977"/>
              <a:ext cx="8323272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accent1"/>
                  </a:solidFill>
                  <a:latin typeface="+mn-ea"/>
                </a:rPr>
                <a:t>	re</a:t>
              </a:r>
              <a:r>
                <a:rPr lang="zh-CN" altLang="en-US" sz="2400" b="1" dirty="0">
                  <a:solidFill>
                    <a:schemeClr val="accent1"/>
                  </a:solidFill>
                  <a:latin typeface="+mn-ea"/>
                </a:rPr>
                <a:t>模块</a:t>
              </a:r>
              <a:endParaRPr lang="en-US" altLang="zh-CN" sz="2400" b="1" dirty="0">
                <a:solidFill>
                  <a:schemeClr val="accent1"/>
                </a:solidFill>
                <a:latin typeface="+mn-ea"/>
              </a:endParaRPr>
            </a:p>
            <a:p>
              <a:r>
                <a:rPr lang="en-US" altLang="zh-CN" sz="2400" b="1" dirty="0">
                  <a:solidFill>
                    <a:schemeClr val="accent1"/>
                  </a:solidFill>
                  <a:latin typeface="+mn-ea"/>
                </a:rPr>
                <a:t>	</a:t>
              </a:r>
              <a:r>
                <a:rPr lang="en-US" altLang="zh-CN" sz="2400" b="1" dirty="0" err="1">
                  <a:solidFill>
                    <a:schemeClr val="accent1"/>
                  </a:solidFill>
                  <a:latin typeface="+mn-ea"/>
                </a:rPr>
                <a:t>os</a:t>
              </a:r>
              <a:r>
                <a:rPr lang="zh-CN" altLang="en-US" sz="2400" b="1" dirty="0">
                  <a:solidFill>
                    <a:schemeClr val="accent1"/>
                  </a:solidFill>
                  <a:latin typeface="+mn-ea"/>
                </a:rPr>
                <a:t>模块</a:t>
              </a:r>
              <a:endParaRPr lang="en-US" altLang="zh-CN" sz="2400" b="1" dirty="0">
                <a:solidFill>
                  <a:schemeClr val="accent1"/>
                </a:solidFill>
                <a:latin typeface="+mn-ea"/>
              </a:endParaRPr>
            </a:p>
            <a:p>
              <a:r>
                <a:rPr lang="en-US" altLang="zh-CN" sz="2400" b="1" dirty="0">
                  <a:solidFill>
                    <a:schemeClr val="accent1"/>
                  </a:solidFill>
                  <a:latin typeface="+mn-ea"/>
                </a:rPr>
                <a:t>	</a:t>
              </a:r>
              <a:r>
                <a:rPr lang="en-US" altLang="zh-CN" sz="2400" b="1" dirty="0" err="1">
                  <a:solidFill>
                    <a:schemeClr val="accent1"/>
                  </a:solidFill>
                  <a:latin typeface="+mn-ea"/>
                </a:rPr>
                <a:t>json</a:t>
              </a:r>
              <a:r>
                <a:rPr lang="zh-CN" altLang="en-US" sz="2400" b="1" dirty="0">
                  <a:solidFill>
                    <a:schemeClr val="accent1"/>
                  </a:solidFill>
                  <a:latin typeface="+mn-ea"/>
                </a:rPr>
                <a:t>模块</a:t>
              </a:r>
              <a:endParaRPr lang="en-US" altLang="zh-CN" sz="2400" b="1" dirty="0">
                <a:solidFill>
                  <a:schemeClr val="accent1"/>
                </a:solidFill>
                <a:latin typeface="+mn-ea"/>
              </a:endParaRPr>
            </a:p>
            <a:p>
              <a:r>
                <a:rPr lang="en-US" altLang="zh-CN" sz="2400" b="1" dirty="0">
                  <a:solidFill>
                    <a:schemeClr val="accent1"/>
                  </a:solidFill>
                  <a:latin typeface="+mn-ea"/>
                </a:rPr>
                <a:t>	socket</a:t>
              </a:r>
              <a:r>
                <a:rPr lang="zh-CN" altLang="en-US" sz="2400" b="1" dirty="0">
                  <a:solidFill>
                    <a:schemeClr val="accent1"/>
                  </a:solidFill>
                  <a:latin typeface="+mn-ea"/>
                </a:rPr>
                <a:t>模块</a:t>
              </a:r>
              <a:endParaRPr lang="en-US" altLang="zh-CN" sz="2400" b="1" dirty="0">
                <a:solidFill>
                  <a:schemeClr val="accent1"/>
                </a:solidFill>
                <a:latin typeface="+mn-ea"/>
              </a:endParaRPr>
            </a:p>
            <a:p>
              <a:r>
                <a:rPr lang="en-US" altLang="zh-CN" sz="2400" b="1" dirty="0">
                  <a:solidFill>
                    <a:schemeClr val="accent1"/>
                  </a:solidFill>
                  <a:latin typeface="+mn-ea"/>
                </a:rPr>
                <a:t>	threading</a:t>
              </a:r>
              <a:r>
                <a:rPr lang="zh-CN" altLang="en-US" sz="2400" b="1" dirty="0">
                  <a:solidFill>
                    <a:schemeClr val="accent1"/>
                  </a:solidFill>
                  <a:latin typeface="+mn-ea"/>
                </a:rPr>
                <a:t>模块</a:t>
              </a:r>
              <a:endParaRPr lang="en-US" altLang="zh-CN" sz="2400" b="1" dirty="0">
                <a:solidFill>
                  <a:schemeClr val="accent1"/>
                </a:solidFill>
                <a:latin typeface="+mn-ea"/>
              </a:endParaRPr>
            </a:p>
            <a:p>
              <a:r>
                <a:rPr lang="en-US" altLang="zh-CN" sz="2400" b="1" dirty="0">
                  <a:solidFill>
                    <a:schemeClr val="accent1"/>
                  </a:solidFill>
                  <a:latin typeface="+mn-ea"/>
                </a:rPr>
                <a:t>	</a:t>
              </a:r>
              <a:r>
                <a:rPr lang="en-US" altLang="zh-CN" sz="2400" b="1" dirty="0" err="1">
                  <a:solidFill>
                    <a:schemeClr val="accent1"/>
                  </a:solidFill>
                  <a:latin typeface="+mn-ea"/>
                </a:rPr>
                <a:t>urllib.request</a:t>
              </a:r>
              <a:r>
                <a:rPr lang="zh-CN" altLang="en-US" sz="2400" b="1" dirty="0">
                  <a:solidFill>
                    <a:schemeClr val="accent1"/>
                  </a:solidFill>
                  <a:latin typeface="+mn-ea"/>
                </a:rPr>
                <a:t> 中的 </a:t>
              </a:r>
              <a:r>
                <a:rPr lang="en-US" altLang="zh-CN" sz="2400" b="1" dirty="0" err="1">
                  <a:solidFill>
                    <a:schemeClr val="accent1"/>
                  </a:solidFill>
                  <a:latin typeface="+mn-ea"/>
                </a:rPr>
                <a:t>urlopen</a:t>
              </a:r>
              <a:r>
                <a:rPr lang="zh-CN" altLang="en-US" sz="2400" b="1" dirty="0">
                  <a:solidFill>
                    <a:schemeClr val="accent1"/>
                  </a:solidFill>
                  <a:latin typeface="+mn-ea"/>
                </a:rPr>
                <a:t>和</a:t>
              </a:r>
              <a:r>
                <a:rPr lang="en-US" altLang="zh-CN" sz="2400" b="1" dirty="0">
                  <a:solidFill>
                    <a:schemeClr val="accent1"/>
                  </a:solidFill>
                  <a:latin typeface="+mn-ea"/>
                </a:rPr>
                <a:t>Request</a:t>
              </a:r>
              <a:r>
                <a:rPr lang="zh-CN" altLang="en-US" sz="2400" b="1" dirty="0">
                  <a:solidFill>
                    <a:schemeClr val="accent1"/>
                  </a:solidFill>
                  <a:latin typeface="+mn-ea"/>
                </a:rPr>
                <a:t>模块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595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7062A6F6-C20C-4876-B329-AC57BE5D9EFE}"/>
              </a:ext>
            </a:extLst>
          </p:cNvPr>
          <p:cNvSpPr/>
          <p:nvPr/>
        </p:nvSpPr>
        <p:spPr>
          <a:xfrm>
            <a:off x="0" y="36355"/>
            <a:ext cx="12192000" cy="899887"/>
          </a:xfrm>
          <a:prstGeom prst="rect">
            <a:avLst/>
          </a:prstGeom>
          <a:solidFill>
            <a:srgbClr val="DEDEE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21F21869-0E92-4FCC-BB96-8733BAF17B7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557078" y="306298"/>
            <a:ext cx="291840" cy="360000"/>
          </a:xfrm>
          <a:custGeom>
            <a:avLst/>
            <a:gdLst>
              <a:gd name="T0" fmla="*/ 116 w 254"/>
              <a:gd name="T1" fmla="*/ 205 h 314"/>
              <a:gd name="T2" fmla="*/ 115 w 254"/>
              <a:gd name="T3" fmla="*/ 206 h 314"/>
              <a:gd name="T4" fmla="*/ 20 w 254"/>
              <a:gd name="T5" fmla="*/ 205 h 314"/>
              <a:gd name="T6" fmla="*/ 0 w 254"/>
              <a:gd name="T7" fmla="*/ 157 h 314"/>
              <a:gd name="T8" fmla="*/ 20 w 254"/>
              <a:gd name="T9" fmla="*/ 109 h 314"/>
              <a:gd name="T10" fmla="*/ 68 w 254"/>
              <a:gd name="T11" fmla="*/ 90 h 314"/>
              <a:gd name="T12" fmla="*/ 116 w 254"/>
              <a:gd name="T13" fmla="*/ 110 h 314"/>
              <a:gd name="T14" fmla="*/ 156 w 254"/>
              <a:gd name="T15" fmla="*/ 49 h 314"/>
              <a:gd name="T16" fmla="*/ 205 w 254"/>
              <a:gd name="T17" fmla="*/ 0 h 314"/>
              <a:gd name="T18" fmla="*/ 254 w 254"/>
              <a:gd name="T19" fmla="*/ 49 h 314"/>
              <a:gd name="T20" fmla="*/ 205 w 254"/>
              <a:gd name="T21" fmla="*/ 98 h 314"/>
              <a:gd name="T22" fmla="*/ 125 w 254"/>
              <a:gd name="T23" fmla="*/ 121 h 314"/>
              <a:gd name="T24" fmla="*/ 125 w 254"/>
              <a:gd name="T25" fmla="*/ 193 h 314"/>
              <a:gd name="T26" fmla="*/ 205 w 254"/>
              <a:gd name="T27" fmla="*/ 216 h 314"/>
              <a:gd name="T28" fmla="*/ 254 w 254"/>
              <a:gd name="T29" fmla="*/ 265 h 314"/>
              <a:gd name="T30" fmla="*/ 240 w 254"/>
              <a:gd name="T31" fmla="*/ 300 h 314"/>
              <a:gd name="T32" fmla="*/ 170 w 254"/>
              <a:gd name="T33" fmla="*/ 300 h 314"/>
              <a:gd name="T34" fmla="*/ 162 w 254"/>
              <a:gd name="T35" fmla="*/ 241 h 314"/>
              <a:gd name="T36" fmla="*/ 222 w 254"/>
              <a:gd name="T37" fmla="*/ 248 h 314"/>
              <a:gd name="T38" fmla="*/ 187 w 254"/>
              <a:gd name="T39" fmla="*/ 248 h 314"/>
              <a:gd name="T40" fmla="*/ 187 w 254"/>
              <a:gd name="T41" fmla="*/ 283 h 314"/>
              <a:gd name="T42" fmla="*/ 222 w 254"/>
              <a:gd name="T43" fmla="*/ 283 h 314"/>
              <a:gd name="T44" fmla="*/ 230 w 254"/>
              <a:gd name="T45" fmla="*/ 265 h 314"/>
              <a:gd name="T46" fmla="*/ 99 w 254"/>
              <a:gd name="T47" fmla="*/ 126 h 314"/>
              <a:gd name="T48" fmla="*/ 68 w 254"/>
              <a:gd name="T49" fmla="*/ 114 h 314"/>
              <a:gd name="T50" fmla="*/ 37 w 254"/>
              <a:gd name="T51" fmla="*/ 126 h 314"/>
              <a:gd name="T52" fmla="*/ 37 w 254"/>
              <a:gd name="T53" fmla="*/ 188 h 314"/>
              <a:gd name="T54" fmla="*/ 68 w 254"/>
              <a:gd name="T55" fmla="*/ 201 h 314"/>
              <a:gd name="T56" fmla="*/ 99 w 254"/>
              <a:gd name="T57" fmla="*/ 188 h 314"/>
              <a:gd name="T58" fmla="*/ 99 w 254"/>
              <a:gd name="T59" fmla="*/ 127 h 314"/>
              <a:gd name="T60" fmla="*/ 222 w 254"/>
              <a:gd name="T61" fmla="*/ 32 h 314"/>
              <a:gd name="T62" fmla="*/ 205 w 254"/>
              <a:gd name="T63" fmla="*/ 24 h 314"/>
              <a:gd name="T64" fmla="*/ 180 w 254"/>
              <a:gd name="T65" fmla="*/ 49 h 314"/>
              <a:gd name="T66" fmla="*/ 205 w 254"/>
              <a:gd name="T67" fmla="*/ 74 h 314"/>
              <a:gd name="T68" fmla="*/ 230 w 254"/>
              <a:gd name="T69" fmla="*/ 49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54" h="314">
                <a:moveTo>
                  <a:pt x="162" y="241"/>
                </a:moveTo>
                <a:cubicBezTo>
                  <a:pt x="116" y="205"/>
                  <a:pt x="116" y="205"/>
                  <a:pt x="116" y="205"/>
                </a:cubicBezTo>
                <a:cubicBezTo>
                  <a:pt x="116" y="205"/>
                  <a:pt x="116" y="205"/>
                  <a:pt x="116" y="205"/>
                </a:cubicBezTo>
                <a:cubicBezTo>
                  <a:pt x="115" y="206"/>
                  <a:pt x="115" y="206"/>
                  <a:pt x="115" y="206"/>
                </a:cubicBezTo>
                <a:cubicBezTo>
                  <a:pt x="103" y="218"/>
                  <a:pt x="86" y="225"/>
                  <a:pt x="68" y="225"/>
                </a:cubicBezTo>
                <a:cubicBezTo>
                  <a:pt x="49" y="225"/>
                  <a:pt x="32" y="217"/>
                  <a:pt x="20" y="205"/>
                </a:cubicBezTo>
                <a:cubicBezTo>
                  <a:pt x="19" y="204"/>
                  <a:pt x="19" y="204"/>
                  <a:pt x="19" y="204"/>
                </a:cubicBezTo>
                <a:cubicBezTo>
                  <a:pt x="8" y="192"/>
                  <a:pt x="0" y="176"/>
                  <a:pt x="0" y="157"/>
                </a:cubicBezTo>
                <a:cubicBezTo>
                  <a:pt x="0" y="139"/>
                  <a:pt x="8" y="122"/>
                  <a:pt x="20" y="109"/>
                </a:cubicBezTo>
                <a:cubicBezTo>
                  <a:pt x="20" y="109"/>
                  <a:pt x="20" y="109"/>
                  <a:pt x="20" y="109"/>
                </a:cubicBezTo>
                <a:cubicBezTo>
                  <a:pt x="20" y="109"/>
                  <a:pt x="20" y="109"/>
                  <a:pt x="20" y="109"/>
                </a:cubicBezTo>
                <a:cubicBezTo>
                  <a:pt x="32" y="97"/>
                  <a:pt x="49" y="90"/>
                  <a:pt x="68" y="90"/>
                </a:cubicBezTo>
                <a:cubicBezTo>
                  <a:pt x="87" y="90"/>
                  <a:pt x="104" y="97"/>
                  <a:pt x="116" y="109"/>
                </a:cubicBezTo>
                <a:cubicBezTo>
                  <a:pt x="116" y="110"/>
                  <a:pt x="116" y="110"/>
                  <a:pt x="116" y="110"/>
                </a:cubicBezTo>
                <a:cubicBezTo>
                  <a:pt x="162" y="73"/>
                  <a:pt x="162" y="73"/>
                  <a:pt x="162" y="73"/>
                </a:cubicBezTo>
                <a:cubicBezTo>
                  <a:pt x="158" y="66"/>
                  <a:pt x="156" y="58"/>
                  <a:pt x="156" y="49"/>
                </a:cubicBezTo>
                <a:cubicBezTo>
                  <a:pt x="156" y="36"/>
                  <a:pt x="161" y="24"/>
                  <a:pt x="170" y="15"/>
                </a:cubicBezTo>
                <a:cubicBezTo>
                  <a:pt x="179" y="6"/>
                  <a:pt x="191" y="0"/>
                  <a:pt x="205" y="0"/>
                </a:cubicBezTo>
                <a:cubicBezTo>
                  <a:pt x="218" y="0"/>
                  <a:pt x="231" y="6"/>
                  <a:pt x="240" y="15"/>
                </a:cubicBezTo>
                <a:cubicBezTo>
                  <a:pt x="248" y="24"/>
                  <a:pt x="254" y="36"/>
                  <a:pt x="254" y="49"/>
                </a:cubicBezTo>
                <a:cubicBezTo>
                  <a:pt x="254" y="63"/>
                  <a:pt x="248" y="75"/>
                  <a:pt x="240" y="84"/>
                </a:cubicBezTo>
                <a:cubicBezTo>
                  <a:pt x="231" y="93"/>
                  <a:pt x="218" y="98"/>
                  <a:pt x="205" y="98"/>
                </a:cubicBezTo>
                <a:cubicBezTo>
                  <a:pt x="192" y="98"/>
                  <a:pt x="180" y="93"/>
                  <a:pt x="171" y="85"/>
                </a:cubicBezTo>
                <a:cubicBezTo>
                  <a:pt x="125" y="121"/>
                  <a:pt x="125" y="121"/>
                  <a:pt x="125" y="121"/>
                </a:cubicBezTo>
                <a:cubicBezTo>
                  <a:pt x="132" y="131"/>
                  <a:pt x="136" y="144"/>
                  <a:pt x="136" y="157"/>
                </a:cubicBezTo>
                <a:cubicBezTo>
                  <a:pt x="136" y="170"/>
                  <a:pt x="132" y="183"/>
                  <a:pt x="125" y="193"/>
                </a:cubicBezTo>
                <a:cubicBezTo>
                  <a:pt x="171" y="230"/>
                  <a:pt x="171" y="230"/>
                  <a:pt x="171" y="230"/>
                </a:cubicBezTo>
                <a:cubicBezTo>
                  <a:pt x="180" y="221"/>
                  <a:pt x="192" y="216"/>
                  <a:pt x="205" y="216"/>
                </a:cubicBezTo>
                <a:cubicBezTo>
                  <a:pt x="218" y="216"/>
                  <a:pt x="231" y="222"/>
                  <a:pt x="240" y="230"/>
                </a:cubicBezTo>
                <a:cubicBezTo>
                  <a:pt x="248" y="239"/>
                  <a:pt x="254" y="252"/>
                  <a:pt x="254" y="265"/>
                </a:cubicBezTo>
                <a:cubicBezTo>
                  <a:pt x="254" y="279"/>
                  <a:pt x="248" y="291"/>
                  <a:pt x="240" y="300"/>
                </a:cubicBezTo>
                <a:cubicBezTo>
                  <a:pt x="240" y="300"/>
                  <a:pt x="240" y="300"/>
                  <a:pt x="240" y="300"/>
                </a:cubicBezTo>
                <a:cubicBezTo>
                  <a:pt x="231" y="309"/>
                  <a:pt x="218" y="314"/>
                  <a:pt x="205" y="314"/>
                </a:cubicBezTo>
                <a:cubicBezTo>
                  <a:pt x="191" y="314"/>
                  <a:pt x="179" y="309"/>
                  <a:pt x="170" y="300"/>
                </a:cubicBezTo>
                <a:cubicBezTo>
                  <a:pt x="161" y="291"/>
                  <a:pt x="156" y="279"/>
                  <a:pt x="156" y="265"/>
                </a:cubicBezTo>
                <a:cubicBezTo>
                  <a:pt x="156" y="256"/>
                  <a:pt x="158" y="248"/>
                  <a:pt x="162" y="241"/>
                </a:cubicBezTo>
                <a:close/>
                <a:moveTo>
                  <a:pt x="222" y="248"/>
                </a:moveTo>
                <a:cubicBezTo>
                  <a:pt x="222" y="248"/>
                  <a:pt x="222" y="248"/>
                  <a:pt x="222" y="248"/>
                </a:cubicBezTo>
                <a:cubicBezTo>
                  <a:pt x="218" y="243"/>
                  <a:pt x="212" y="240"/>
                  <a:pt x="205" y="240"/>
                </a:cubicBezTo>
                <a:cubicBezTo>
                  <a:pt x="198" y="240"/>
                  <a:pt x="192" y="243"/>
                  <a:pt x="187" y="248"/>
                </a:cubicBezTo>
                <a:cubicBezTo>
                  <a:pt x="183" y="252"/>
                  <a:pt x="180" y="258"/>
                  <a:pt x="180" y="265"/>
                </a:cubicBezTo>
                <a:cubicBezTo>
                  <a:pt x="180" y="272"/>
                  <a:pt x="183" y="278"/>
                  <a:pt x="187" y="283"/>
                </a:cubicBezTo>
                <a:cubicBezTo>
                  <a:pt x="192" y="287"/>
                  <a:pt x="198" y="290"/>
                  <a:pt x="205" y="290"/>
                </a:cubicBezTo>
                <a:cubicBezTo>
                  <a:pt x="212" y="290"/>
                  <a:pt x="218" y="287"/>
                  <a:pt x="222" y="283"/>
                </a:cubicBezTo>
                <a:cubicBezTo>
                  <a:pt x="223" y="283"/>
                  <a:pt x="223" y="283"/>
                  <a:pt x="223" y="283"/>
                </a:cubicBezTo>
                <a:cubicBezTo>
                  <a:pt x="227" y="278"/>
                  <a:pt x="230" y="272"/>
                  <a:pt x="230" y="265"/>
                </a:cubicBezTo>
                <a:cubicBezTo>
                  <a:pt x="230" y="258"/>
                  <a:pt x="227" y="252"/>
                  <a:pt x="222" y="248"/>
                </a:cubicBezTo>
                <a:close/>
                <a:moveTo>
                  <a:pt x="99" y="126"/>
                </a:moveTo>
                <a:cubicBezTo>
                  <a:pt x="99" y="126"/>
                  <a:pt x="99" y="126"/>
                  <a:pt x="99" y="126"/>
                </a:cubicBezTo>
                <a:cubicBezTo>
                  <a:pt x="91" y="118"/>
                  <a:pt x="80" y="114"/>
                  <a:pt x="68" y="114"/>
                </a:cubicBezTo>
                <a:cubicBezTo>
                  <a:pt x="56" y="114"/>
                  <a:pt x="45" y="118"/>
                  <a:pt x="37" y="126"/>
                </a:cubicBezTo>
                <a:cubicBezTo>
                  <a:pt x="37" y="126"/>
                  <a:pt x="37" y="126"/>
                  <a:pt x="37" y="126"/>
                </a:cubicBezTo>
                <a:cubicBezTo>
                  <a:pt x="29" y="134"/>
                  <a:pt x="24" y="145"/>
                  <a:pt x="24" y="157"/>
                </a:cubicBezTo>
                <a:cubicBezTo>
                  <a:pt x="24" y="169"/>
                  <a:pt x="29" y="180"/>
                  <a:pt x="37" y="188"/>
                </a:cubicBezTo>
                <a:cubicBezTo>
                  <a:pt x="37" y="188"/>
                  <a:pt x="37" y="188"/>
                  <a:pt x="37" y="188"/>
                </a:cubicBezTo>
                <a:cubicBezTo>
                  <a:pt x="45" y="196"/>
                  <a:pt x="56" y="201"/>
                  <a:pt x="68" y="201"/>
                </a:cubicBezTo>
                <a:cubicBezTo>
                  <a:pt x="80" y="201"/>
                  <a:pt x="90" y="196"/>
                  <a:pt x="98" y="189"/>
                </a:cubicBezTo>
                <a:cubicBezTo>
                  <a:pt x="99" y="188"/>
                  <a:pt x="99" y="188"/>
                  <a:pt x="99" y="188"/>
                </a:cubicBezTo>
                <a:cubicBezTo>
                  <a:pt x="107" y="180"/>
                  <a:pt x="112" y="169"/>
                  <a:pt x="112" y="157"/>
                </a:cubicBezTo>
                <a:cubicBezTo>
                  <a:pt x="112" y="145"/>
                  <a:pt x="107" y="135"/>
                  <a:pt x="99" y="127"/>
                </a:cubicBezTo>
                <a:cubicBezTo>
                  <a:pt x="99" y="126"/>
                  <a:pt x="99" y="126"/>
                  <a:pt x="99" y="126"/>
                </a:cubicBezTo>
                <a:close/>
                <a:moveTo>
                  <a:pt x="222" y="32"/>
                </a:moveTo>
                <a:cubicBezTo>
                  <a:pt x="222" y="32"/>
                  <a:pt x="222" y="32"/>
                  <a:pt x="222" y="32"/>
                </a:cubicBezTo>
                <a:cubicBezTo>
                  <a:pt x="218" y="27"/>
                  <a:pt x="212" y="24"/>
                  <a:pt x="205" y="24"/>
                </a:cubicBezTo>
                <a:cubicBezTo>
                  <a:pt x="198" y="24"/>
                  <a:pt x="192" y="27"/>
                  <a:pt x="187" y="32"/>
                </a:cubicBezTo>
                <a:cubicBezTo>
                  <a:pt x="183" y="36"/>
                  <a:pt x="180" y="42"/>
                  <a:pt x="180" y="49"/>
                </a:cubicBezTo>
                <a:cubicBezTo>
                  <a:pt x="180" y="56"/>
                  <a:pt x="183" y="62"/>
                  <a:pt x="187" y="67"/>
                </a:cubicBezTo>
                <a:cubicBezTo>
                  <a:pt x="192" y="71"/>
                  <a:pt x="198" y="74"/>
                  <a:pt x="205" y="74"/>
                </a:cubicBezTo>
                <a:cubicBezTo>
                  <a:pt x="212" y="74"/>
                  <a:pt x="218" y="71"/>
                  <a:pt x="222" y="67"/>
                </a:cubicBezTo>
                <a:cubicBezTo>
                  <a:pt x="227" y="62"/>
                  <a:pt x="230" y="56"/>
                  <a:pt x="230" y="49"/>
                </a:cubicBezTo>
                <a:cubicBezTo>
                  <a:pt x="230" y="42"/>
                  <a:pt x="227" y="36"/>
                  <a:pt x="222" y="32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6C4F537-583D-454B-9049-66D270E5DCB7}"/>
              </a:ext>
            </a:extLst>
          </p:cNvPr>
          <p:cNvSpPr txBox="1"/>
          <p:nvPr/>
        </p:nvSpPr>
        <p:spPr>
          <a:xfrm>
            <a:off x="5007038" y="255465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音乐爬取流程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EBF61B9-EEEF-43C3-AAF9-A924DCC0D061}"/>
              </a:ext>
            </a:extLst>
          </p:cNvPr>
          <p:cNvGrpSpPr/>
          <p:nvPr/>
        </p:nvGrpSpPr>
        <p:grpSpPr>
          <a:xfrm>
            <a:off x="365099" y="351387"/>
            <a:ext cx="449705" cy="269823"/>
            <a:chOff x="365099" y="271488"/>
            <a:chExt cx="449705" cy="269823"/>
          </a:xfrm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2FAA04BF-AB19-432B-8D76-875CC1D96F81}"/>
                </a:ext>
              </a:extLst>
            </p:cNvPr>
            <p:cNvCxnSpPr/>
            <p:nvPr/>
          </p:nvCxnSpPr>
          <p:spPr>
            <a:xfrm>
              <a:off x="365099" y="271488"/>
              <a:ext cx="44970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D43DC445-E330-4529-8D39-596B0BE1C0E9}"/>
                </a:ext>
              </a:extLst>
            </p:cNvPr>
            <p:cNvCxnSpPr/>
            <p:nvPr/>
          </p:nvCxnSpPr>
          <p:spPr>
            <a:xfrm>
              <a:off x="365099" y="406400"/>
              <a:ext cx="44970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2DD14630-285F-46C6-BD36-2842B2A4DE93}"/>
                </a:ext>
              </a:extLst>
            </p:cNvPr>
            <p:cNvCxnSpPr/>
            <p:nvPr/>
          </p:nvCxnSpPr>
          <p:spPr>
            <a:xfrm>
              <a:off x="365099" y="541311"/>
              <a:ext cx="44970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图片 20" descr="54e3a02f08bb2bc34337547c9fb56e1f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058400" y="4656077"/>
            <a:ext cx="2133600" cy="2201923"/>
          </a:xfrm>
          <a:prstGeom prst="rect">
            <a:avLst/>
          </a:prstGeom>
        </p:spPr>
      </p:pic>
      <p:sp>
        <p:nvSpPr>
          <p:cNvPr id="22" name="圆角矩形 2">
            <a:extLst>
              <a:ext uri="{FF2B5EF4-FFF2-40B4-BE49-F238E27FC236}">
                <a16:creationId xmlns:a16="http://schemas.microsoft.com/office/drawing/2014/main" id="{CF4C32F5-0EB4-45F2-9AC7-234FE08B8195}"/>
              </a:ext>
            </a:extLst>
          </p:cNvPr>
          <p:cNvSpPr/>
          <p:nvPr/>
        </p:nvSpPr>
        <p:spPr>
          <a:xfrm>
            <a:off x="3020480" y="1269421"/>
            <a:ext cx="1669774" cy="5168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开始</a:t>
            </a:r>
            <a:endParaRPr kumimoji="1" lang="en-US" altLang="zh-CN" dirty="0"/>
          </a:p>
        </p:txBody>
      </p:sp>
      <p:sp>
        <p:nvSpPr>
          <p:cNvPr id="23" name="圆角矩形 5">
            <a:extLst>
              <a:ext uri="{FF2B5EF4-FFF2-40B4-BE49-F238E27FC236}">
                <a16:creationId xmlns:a16="http://schemas.microsoft.com/office/drawing/2014/main" id="{8D70D4F4-DBAE-4FEC-A158-9C3279242AB7}"/>
              </a:ext>
            </a:extLst>
          </p:cNvPr>
          <p:cNvSpPr/>
          <p:nvPr/>
        </p:nvSpPr>
        <p:spPr>
          <a:xfrm>
            <a:off x="6625072" y="5679620"/>
            <a:ext cx="1669774" cy="5168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结束</a:t>
            </a:r>
            <a:endParaRPr kumimoji="1" lang="en-US" altLang="zh-CN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D434F4B-E5FF-4629-9F9A-1905D759888E}"/>
              </a:ext>
            </a:extLst>
          </p:cNvPr>
          <p:cNvSpPr/>
          <p:nvPr/>
        </p:nvSpPr>
        <p:spPr>
          <a:xfrm>
            <a:off x="2497019" y="2310545"/>
            <a:ext cx="2716696" cy="572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获取频道列表</a:t>
            </a:r>
            <a:endParaRPr kumimoji="1" lang="en-US" altLang="zh-CN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AF871BD-2E06-42B4-BC3C-B3B994201F10}"/>
              </a:ext>
            </a:extLst>
          </p:cNvPr>
          <p:cNvSpPr/>
          <p:nvPr/>
        </p:nvSpPr>
        <p:spPr>
          <a:xfrm>
            <a:off x="2497019" y="3294170"/>
            <a:ext cx="2624159" cy="5828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获取某个歌单的歌曲列表</a:t>
            </a:r>
            <a:endParaRPr kumimoji="1" lang="en-US" altLang="zh-CN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E5F2DE6-F53C-401D-AD72-D704F3FD7CA6}"/>
              </a:ext>
            </a:extLst>
          </p:cNvPr>
          <p:cNvSpPr/>
          <p:nvPr/>
        </p:nvSpPr>
        <p:spPr>
          <a:xfrm>
            <a:off x="2354558" y="4404381"/>
            <a:ext cx="3001618" cy="689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获取歌单列表</a:t>
            </a:r>
            <a:r>
              <a:rPr kumimoji="1" lang="zh-CN" altLang="en-US"/>
              <a:t>中的歌曲信息</a:t>
            </a:r>
            <a:endParaRPr kumimoji="1" lang="en-US" altLang="zh-CN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3BB7B71-0265-4A92-AC8D-E126AEDEE03A}"/>
              </a:ext>
            </a:extLst>
          </p:cNvPr>
          <p:cNvSpPr/>
          <p:nvPr/>
        </p:nvSpPr>
        <p:spPr>
          <a:xfrm>
            <a:off x="6253555" y="2267062"/>
            <a:ext cx="2716696" cy="6557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生成频道列表的</a:t>
            </a:r>
            <a:r>
              <a:rPr kumimoji="1" lang="en-US" altLang="zh-C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json</a:t>
            </a:r>
            <a:r>
              <a:rPr kumimoji="1"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文件</a:t>
            </a:r>
            <a:endParaRPr kumimoji="1"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83A2EC1-B3DD-4CB7-BB1C-559BC5A49305}"/>
              </a:ext>
            </a:extLst>
          </p:cNvPr>
          <p:cNvSpPr/>
          <p:nvPr/>
        </p:nvSpPr>
        <p:spPr>
          <a:xfrm>
            <a:off x="6254011" y="3304723"/>
            <a:ext cx="2716696" cy="68911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生成歌单列表的</a:t>
            </a:r>
            <a:r>
              <a:rPr kumimoji="1" lang="en-US" altLang="zh-C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json</a:t>
            </a:r>
            <a:r>
              <a:rPr kumimoji="1"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文件</a:t>
            </a:r>
            <a:endParaRPr kumimoji="1"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C914188-0D50-412B-B245-C47432FB46CC}"/>
              </a:ext>
            </a:extLst>
          </p:cNvPr>
          <p:cNvSpPr/>
          <p:nvPr/>
        </p:nvSpPr>
        <p:spPr>
          <a:xfrm>
            <a:off x="6254011" y="4404381"/>
            <a:ext cx="2716696" cy="68911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生成歌曲信息的</a:t>
            </a:r>
            <a:r>
              <a:rPr kumimoji="1" lang="en-US" altLang="zh-C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json</a:t>
            </a:r>
            <a:r>
              <a:rPr kumimoji="1"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文件</a:t>
            </a:r>
            <a:endParaRPr kumimoji="1"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对角圆角矩形 13">
            <a:extLst>
              <a:ext uri="{FF2B5EF4-FFF2-40B4-BE49-F238E27FC236}">
                <a16:creationId xmlns:a16="http://schemas.microsoft.com/office/drawing/2014/main" id="{63B4D569-3A5E-4139-876C-E6989118502B}"/>
              </a:ext>
            </a:extLst>
          </p:cNvPr>
          <p:cNvSpPr/>
          <p:nvPr/>
        </p:nvSpPr>
        <p:spPr>
          <a:xfrm>
            <a:off x="2497019" y="5679620"/>
            <a:ext cx="2729948" cy="516835"/>
          </a:xfrm>
          <a:prstGeom prst="round2Diag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根据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文件下载歌曲</a:t>
            </a:r>
          </a:p>
        </p:txBody>
      </p:sp>
      <p:cxnSp>
        <p:nvCxnSpPr>
          <p:cNvPr id="31" name="直线箭头连接符 15">
            <a:extLst>
              <a:ext uri="{FF2B5EF4-FFF2-40B4-BE49-F238E27FC236}">
                <a16:creationId xmlns:a16="http://schemas.microsoft.com/office/drawing/2014/main" id="{E17EEA63-E358-4EFF-9142-413B3206210B}"/>
              </a:ext>
            </a:extLst>
          </p:cNvPr>
          <p:cNvCxnSpPr>
            <a:stCxn id="22" idx="2"/>
            <a:endCxn id="24" idx="0"/>
          </p:cNvCxnSpPr>
          <p:nvPr/>
        </p:nvCxnSpPr>
        <p:spPr>
          <a:xfrm>
            <a:off x="3855367" y="1786256"/>
            <a:ext cx="0" cy="524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16">
            <a:extLst>
              <a:ext uri="{FF2B5EF4-FFF2-40B4-BE49-F238E27FC236}">
                <a16:creationId xmlns:a16="http://schemas.microsoft.com/office/drawing/2014/main" id="{28EA0566-D44E-4F96-B575-85E88B415D0D}"/>
              </a:ext>
            </a:extLst>
          </p:cNvPr>
          <p:cNvCxnSpPr/>
          <p:nvPr/>
        </p:nvCxnSpPr>
        <p:spPr>
          <a:xfrm>
            <a:off x="3855367" y="2896670"/>
            <a:ext cx="0" cy="408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17">
            <a:extLst>
              <a:ext uri="{FF2B5EF4-FFF2-40B4-BE49-F238E27FC236}">
                <a16:creationId xmlns:a16="http://schemas.microsoft.com/office/drawing/2014/main" id="{68BB68B8-DFE5-40FC-B7CD-EEF74CB61DA4}"/>
              </a:ext>
            </a:extLst>
          </p:cNvPr>
          <p:cNvCxnSpPr>
            <a:endCxn id="26" idx="0"/>
          </p:cNvCxnSpPr>
          <p:nvPr/>
        </p:nvCxnSpPr>
        <p:spPr>
          <a:xfrm flipH="1">
            <a:off x="3855367" y="3876993"/>
            <a:ext cx="6626" cy="527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23">
            <a:extLst>
              <a:ext uri="{FF2B5EF4-FFF2-40B4-BE49-F238E27FC236}">
                <a16:creationId xmlns:a16="http://schemas.microsoft.com/office/drawing/2014/main" id="{D3816F3F-2F68-4BC3-A136-4FEA2F1FE24E}"/>
              </a:ext>
            </a:extLst>
          </p:cNvPr>
          <p:cNvCxnSpPr>
            <a:stCxn id="29" idx="2"/>
            <a:endCxn id="30" idx="3"/>
          </p:cNvCxnSpPr>
          <p:nvPr/>
        </p:nvCxnSpPr>
        <p:spPr>
          <a:xfrm rot="5400000">
            <a:off x="5444114" y="3511374"/>
            <a:ext cx="586125" cy="37503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25">
            <a:extLst>
              <a:ext uri="{FF2B5EF4-FFF2-40B4-BE49-F238E27FC236}">
                <a16:creationId xmlns:a16="http://schemas.microsoft.com/office/drawing/2014/main" id="{2FE03A4F-967D-4B6E-9110-46EA242B71E4}"/>
              </a:ext>
            </a:extLst>
          </p:cNvPr>
          <p:cNvCxnSpPr>
            <a:stCxn id="24" idx="3"/>
            <a:endCxn id="27" idx="1"/>
          </p:cNvCxnSpPr>
          <p:nvPr/>
        </p:nvCxnSpPr>
        <p:spPr>
          <a:xfrm flipV="1">
            <a:off x="5213715" y="2594917"/>
            <a:ext cx="1039840" cy="2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26">
            <a:extLst>
              <a:ext uri="{FF2B5EF4-FFF2-40B4-BE49-F238E27FC236}">
                <a16:creationId xmlns:a16="http://schemas.microsoft.com/office/drawing/2014/main" id="{D995CA7C-7BE5-4242-A022-7A29795BE32B}"/>
              </a:ext>
            </a:extLst>
          </p:cNvPr>
          <p:cNvCxnSpPr/>
          <p:nvPr/>
        </p:nvCxnSpPr>
        <p:spPr>
          <a:xfrm>
            <a:off x="5213715" y="3671927"/>
            <a:ext cx="10402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27">
            <a:extLst>
              <a:ext uri="{FF2B5EF4-FFF2-40B4-BE49-F238E27FC236}">
                <a16:creationId xmlns:a16="http://schemas.microsoft.com/office/drawing/2014/main" id="{D9B95EBC-DBB7-42D2-99B1-D76E8F2CA2CC}"/>
              </a:ext>
            </a:extLst>
          </p:cNvPr>
          <p:cNvCxnSpPr>
            <a:stCxn id="26" idx="3"/>
            <a:endCxn id="29" idx="1"/>
          </p:cNvCxnSpPr>
          <p:nvPr/>
        </p:nvCxnSpPr>
        <p:spPr>
          <a:xfrm>
            <a:off x="5356176" y="4748938"/>
            <a:ext cx="897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3">
            <a:extLst>
              <a:ext uri="{FF2B5EF4-FFF2-40B4-BE49-F238E27FC236}">
                <a16:creationId xmlns:a16="http://schemas.microsoft.com/office/drawing/2014/main" id="{FF6B1FCD-D09C-4A93-B9A7-728986F7DEF3}"/>
              </a:ext>
            </a:extLst>
          </p:cNvPr>
          <p:cNvCxnSpPr>
            <a:stCxn id="30" idx="0"/>
            <a:endCxn id="23" idx="1"/>
          </p:cNvCxnSpPr>
          <p:nvPr/>
        </p:nvCxnSpPr>
        <p:spPr>
          <a:xfrm>
            <a:off x="5226967" y="5938038"/>
            <a:ext cx="1398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56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7062A6F6-C20C-4876-B329-AC57BE5D9EFE}"/>
              </a:ext>
            </a:extLst>
          </p:cNvPr>
          <p:cNvSpPr/>
          <p:nvPr/>
        </p:nvSpPr>
        <p:spPr>
          <a:xfrm>
            <a:off x="0" y="36355"/>
            <a:ext cx="12192000" cy="899887"/>
          </a:xfrm>
          <a:prstGeom prst="rect">
            <a:avLst/>
          </a:prstGeom>
          <a:solidFill>
            <a:srgbClr val="DEDEE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21F21869-0E92-4FCC-BB96-8733BAF17B7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557078" y="306298"/>
            <a:ext cx="291840" cy="360000"/>
          </a:xfrm>
          <a:custGeom>
            <a:avLst/>
            <a:gdLst>
              <a:gd name="T0" fmla="*/ 116 w 254"/>
              <a:gd name="T1" fmla="*/ 205 h 314"/>
              <a:gd name="T2" fmla="*/ 115 w 254"/>
              <a:gd name="T3" fmla="*/ 206 h 314"/>
              <a:gd name="T4" fmla="*/ 20 w 254"/>
              <a:gd name="T5" fmla="*/ 205 h 314"/>
              <a:gd name="T6" fmla="*/ 0 w 254"/>
              <a:gd name="T7" fmla="*/ 157 h 314"/>
              <a:gd name="T8" fmla="*/ 20 w 254"/>
              <a:gd name="T9" fmla="*/ 109 h 314"/>
              <a:gd name="T10" fmla="*/ 68 w 254"/>
              <a:gd name="T11" fmla="*/ 90 h 314"/>
              <a:gd name="T12" fmla="*/ 116 w 254"/>
              <a:gd name="T13" fmla="*/ 110 h 314"/>
              <a:gd name="T14" fmla="*/ 156 w 254"/>
              <a:gd name="T15" fmla="*/ 49 h 314"/>
              <a:gd name="T16" fmla="*/ 205 w 254"/>
              <a:gd name="T17" fmla="*/ 0 h 314"/>
              <a:gd name="T18" fmla="*/ 254 w 254"/>
              <a:gd name="T19" fmla="*/ 49 h 314"/>
              <a:gd name="T20" fmla="*/ 205 w 254"/>
              <a:gd name="T21" fmla="*/ 98 h 314"/>
              <a:gd name="T22" fmla="*/ 125 w 254"/>
              <a:gd name="T23" fmla="*/ 121 h 314"/>
              <a:gd name="T24" fmla="*/ 125 w 254"/>
              <a:gd name="T25" fmla="*/ 193 h 314"/>
              <a:gd name="T26" fmla="*/ 205 w 254"/>
              <a:gd name="T27" fmla="*/ 216 h 314"/>
              <a:gd name="T28" fmla="*/ 254 w 254"/>
              <a:gd name="T29" fmla="*/ 265 h 314"/>
              <a:gd name="T30" fmla="*/ 240 w 254"/>
              <a:gd name="T31" fmla="*/ 300 h 314"/>
              <a:gd name="T32" fmla="*/ 170 w 254"/>
              <a:gd name="T33" fmla="*/ 300 h 314"/>
              <a:gd name="T34" fmla="*/ 162 w 254"/>
              <a:gd name="T35" fmla="*/ 241 h 314"/>
              <a:gd name="T36" fmla="*/ 222 w 254"/>
              <a:gd name="T37" fmla="*/ 248 h 314"/>
              <a:gd name="T38" fmla="*/ 187 w 254"/>
              <a:gd name="T39" fmla="*/ 248 h 314"/>
              <a:gd name="T40" fmla="*/ 187 w 254"/>
              <a:gd name="T41" fmla="*/ 283 h 314"/>
              <a:gd name="T42" fmla="*/ 222 w 254"/>
              <a:gd name="T43" fmla="*/ 283 h 314"/>
              <a:gd name="T44" fmla="*/ 230 w 254"/>
              <a:gd name="T45" fmla="*/ 265 h 314"/>
              <a:gd name="T46" fmla="*/ 99 w 254"/>
              <a:gd name="T47" fmla="*/ 126 h 314"/>
              <a:gd name="T48" fmla="*/ 68 w 254"/>
              <a:gd name="T49" fmla="*/ 114 h 314"/>
              <a:gd name="T50" fmla="*/ 37 w 254"/>
              <a:gd name="T51" fmla="*/ 126 h 314"/>
              <a:gd name="T52" fmla="*/ 37 w 254"/>
              <a:gd name="T53" fmla="*/ 188 h 314"/>
              <a:gd name="T54" fmla="*/ 68 w 254"/>
              <a:gd name="T55" fmla="*/ 201 h 314"/>
              <a:gd name="T56" fmla="*/ 99 w 254"/>
              <a:gd name="T57" fmla="*/ 188 h 314"/>
              <a:gd name="T58" fmla="*/ 99 w 254"/>
              <a:gd name="T59" fmla="*/ 127 h 314"/>
              <a:gd name="T60" fmla="*/ 222 w 254"/>
              <a:gd name="T61" fmla="*/ 32 h 314"/>
              <a:gd name="T62" fmla="*/ 205 w 254"/>
              <a:gd name="T63" fmla="*/ 24 h 314"/>
              <a:gd name="T64" fmla="*/ 180 w 254"/>
              <a:gd name="T65" fmla="*/ 49 h 314"/>
              <a:gd name="T66" fmla="*/ 205 w 254"/>
              <a:gd name="T67" fmla="*/ 74 h 314"/>
              <a:gd name="T68" fmla="*/ 230 w 254"/>
              <a:gd name="T69" fmla="*/ 49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54" h="314">
                <a:moveTo>
                  <a:pt x="162" y="241"/>
                </a:moveTo>
                <a:cubicBezTo>
                  <a:pt x="116" y="205"/>
                  <a:pt x="116" y="205"/>
                  <a:pt x="116" y="205"/>
                </a:cubicBezTo>
                <a:cubicBezTo>
                  <a:pt x="116" y="205"/>
                  <a:pt x="116" y="205"/>
                  <a:pt x="116" y="205"/>
                </a:cubicBezTo>
                <a:cubicBezTo>
                  <a:pt x="115" y="206"/>
                  <a:pt x="115" y="206"/>
                  <a:pt x="115" y="206"/>
                </a:cubicBezTo>
                <a:cubicBezTo>
                  <a:pt x="103" y="218"/>
                  <a:pt x="86" y="225"/>
                  <a:pt x="68" y="225"/>
                </a:cubicBezTo>
                <a:cubicBezTo>
                  <a:pt x="49" y="225"/>
                  <a:pt x="32" y="217"/>
                  <a:pt x="20" y="205"/>
                </a:cubicBezTo>
                <a:cubicBezTo>
                  <a:pt x="19" y="204"/>
                  <a:pt x="19" y="204"/>
                  <a:pt x="19" y="204"/>
                </a:cubicBezTo>
                <a:cubicBezTo>
                  <a:pt x="8" y="192"/>
                  <a:pt x="0" y="176"/>
                  <a:pt x="0" y="157"/>
                </a:cubicBezTo>
                <a:cubicBezTo>
                  <a:pt x="0" y="139"/>
                  <a:pt x="8" y="122"/>
                  <a:pt x="20" y="109"/>
                </a:cubicBezTo>
                <a:cubicBezTo>
                  <a:pt x="20" y="109"/>
                  <a:pt x="20" y="109"/>
                  <a:pt x="20" y="109"/>
                </a:cubicBezTo>
                <a:cubicBezTo>
                  <a:pt x="20" y="109"/>
                  <a:pt x="20" y="109"/>
                  <a:pt x="20" y="109"/>
                </a:cubicBezTo>
                <a:cubicBezTo>
                  <a:pt x="32" y="97"/>
                  <a:pt x="49" y="90"/>
                  <a:pt x="68" y="90"/>
                </a:cubicBezTo>
                <a:cubicBezTo>
                  <a:pt x="87" y="90"/>
                  <a:pt x="104" y="97"/>
                  <a:pt x="116" y="109"/>
                </a:cubicBezTo>
                <a:cubicBezTo>
                  <a:pt x="116" y="110"/>
                  <a:pt x="116" y="110"/>
                  <a:pt x="116" y="110"/>
                </a:cubicBezTo>
                <a:cubicBezTo>
                  <a:pt x="162" y="73"/>
                  <a:pt x="162" y="73"/>
                  <a:pt x="162" y="73"/>
                </a:cubicBezTo>
                <a:cubicBezTo>
                  <a:pt x="158" y="66"/>
                  <a:pt x="156" y="58"/>
                  <a:pt x="156" y="49"/>
                </a:cubicBezTo>
                <a:cubicBezTo>
                  <a:pt x="156" y="36"/>
                  <a:pt x="161" y="24"/>
                  <a:pt x="170" y="15"/>
                </a:cubicBezTo>
                <a:cubicBezTo>
                  <a:pt x="179" y="6"/>
                  <a:pt x="191" y="0"/>
                  <a:pt x="205" y="0"/>
                </a:cubicBezTo>
                <a:cubicBezTo>
                  <a:pt x="218" y="0"/>
                  <a:pt x="231" y="6"/>
                  <a:pt x="240" y="15"/>
                </a:cubicBezTo>
                <a:cubicBezTo>
                  <a:pt x="248" y="24"/>
                  <a:pt x="254" y="36"/>
                  <a:pt x="254" y="49"/>
                </a:cubicBezTo>
                <a:cubicBezTo>
                  <a:pt x="254" y="63"/>
                  <a:pt x="248" y="75"/>
                  <a:pt x="240" y="84"/>
                </a:cubicBezTo>
                <a:cubicBezTo>
                  <a:pt x="231" y="93"/>
                  <a:pt x="218" y="98"/>
                  <a:pt x="205" y="98"/>
                </a:cubicBezTo>
                <a:cubicBezTo>
                  <a:pt x="192" y="98"/>
                  <a:pt x="180" y="93"/>
                  <a:pt x="171" y="85"/>
                </a:cubicBezTo>
                <a:cubicBezTo>
                  <a:pt x="125" y="121"/>
                  <a:pt x="125" y="121"/>
                  <a:pt x="125" y="121"/>
                </a:cubicBezTo>
                <a:cubicBezTo>
                  <a:pt x="132" y="131"/>
                  <a:pt x="136" y="144"/>
                  <a:pt x="136" y="157"/>
                </a:cubicBezTo>
                <a:cubicBezTo>
                  <a:pt x="136" y="170"/>
                  <a:pt x="132" y="183"/>
                  <a:pt x="125" y="193"/>
                </a:cubicBezTo>
                <a:cubicBezTo>
                  <a:pt x="171" y="230"/>
                  <a:pt x="171" y="230"/>
                  <a:pt x="171" y="230"/>
                </a:cubicBezTo>
                <a:cubicBezTo>
                  <a:pt x="180" y="221"/>
                  <a:pt x="192" y="216"/>
                  <a:pt x="205" y="216"/>
                </a:cubicBezTo>
                <a:cubicBezTo>
                  <a:pt x="218" y="216"/>
                  <a:pt x="231" y="222"/>
                  <a:pt x="240" y="230"/>
                </a:cubicBezTo>
                <a:cubicBezTo>
                  <a:pt x="248" y="239"/>
                  <a:pt x="254" y="252"/>
                  <a:pt x="254" y="265"/>
                </a:cubicBezTo>
                <a:cubicBezTo>
                  <a:pt x="254" y="279"/>
                  <a:pt x="248" y="291"/>
                  <a:pt x="240" y="300"/>
                </a:cubicBezTo>
                <a:cubicBezTo>
                  <a:pt x="240" y="300"/>
                  <a:pt x="240" y="300"/>
                  <a:pt x="240" y="300"/>
                </a:cubicBezTo>
                <a:cubicBezTo>
                  <a:pt x="231" y="309"/>
                  <a:pt x="218" y="314"/>
                  <a:pt x="205" y="314"/>
                </a:cubicBezTo>
                <a:cubicBezTo>
                  <a:pt x="191" y="314"/>
                  <a:pt x="179" y="309"/>
                  <a:pt x="170" y="300"/>
                </a:cubicBezTo>
                <a:cubicBezTo>
                  <a:pt x="161" y="291"/>
                  <a:pt x="156" y="279"/>
                  <a:pt x="156" y="265"/>
                </a:cubicBezTo>
                <a:cubicBezTo>
                  <a:pt x="156" y="256"/>
                  <a:pt x="158" y="248"/>
                  <a:pt x="162" y="241"/>
                </a:cubicBezTo>
                <a:close/>
                <a:moveTo>
                  <a:pt x="222" y="248"/>
                </a:moveTo>
                <a:cubicBezTo>
                  <a:pt x="222" y="248"/>
                  <a:pt x="222" y="248"/>
                  <a:pt x="222" y="248"/>
                </a:cubicBezTo>
                <a:cubicBezTo>
                  <a:pt x="218" y="243"/>
                  <a:pt x="212" y="240"/>
                  <a:pt x="205" y="240"/>
                </a:cubicBezTo>
                <a:cubicBezTo>
                  <a:pt x="198" y="240"/>
                  <a:pt x="192" y="243"/>
                  <a:pt x="187" y="248"/>
                </a:cubicBezTo>
                <a:cubicBezTo>
                  <a:pt x="183" y="252"/>
                  <a:pt x="180" y="258"/>
                  <a:pt x="180" y="265"/>
                </a:cubicBezTo>
                <a:cubicBezTo>
                  <a:pt x="180" y="272"/>
                  <a:pt x="183" y="278"/>
                  <a:pt x="187" y="283"/>
                </a:cubicBezTo>
                <a:cubicBezTo>
                  <a:pt x="192" y="287"/>
                  <a:pt x="198" y="290"/>
                  <a:pt x="205" y="290"/>
                </a:cubicBezTo>
                <a:cubicBezTo>
                  <a:pt x="212" y="290"/>
                  <a:pt x="218" y="287"/>
                  <a:pt x="222" y="283"/>
                </a:cubicBezTo>
                <a:cubicBezTo>
                  <a:pt x="223" y="283"/>
                  <a:pt x="223" y="283"/>
                  <a:pt x="223" y="283"/>
                </a:cubicBezTo>
                <a:cubicBezTo>
                  <a:pt x="227" y="278"/>
                  <a:pt x="230" y="272"/>
                  <a:pt x="230" y="265"/>
                </a:cubicBezTo>
                <a:cubicBezTo>
                  <a:pt x="230" y="258"/>
                  <a:pt x="227" y="252"/>
                  <a:pt x="222" y="248"/>
                </a:cubicBezTo>
                <a:close/>
                <a:moveTo>
                  <a:pt x="99" y="126"/>
                </a:moveTo>
                <a:cubicBezTo>
                  <a:pt x="99" y="126"/>
                  <a:pt x="99" y="126"/>
                  <a:pt x="99" y="126"/>
                </a:cubicBezTo>
                <a:cubicBezTo>
                  <a:pt x="91" y="118"/>
                  <a:pt x="80" y="114"/>
                  <a:pt x="68" y="114"/>
                </a:cubicBezTo>
                <a:cubicBezTo>
                  <a:pt x="56" y="114"/>
                  <a:pt x="45" y="118"/>
                  <a:pt x="37" y="126"/>
                </a:cubicBezTo>
                <a:cubicBezTo>
                  <a:pt x="37" y="126"/>
                  <a:pt x="37" y="126"/>
                  <a:pt x="37" y="126"/>
                </a:cubicBezTo>
                <a:cubicBezTo>
                  <a:pt x="29" y="134"/>
                  <a:pt x="24" y="145"/>
                  <a:pt x="24" y="157"/>
                </a:cubicBezTo>
                <a:cubicBezTo>
                  <a:pt x="24" y="169"/>
                  <a:pt x="29" y="180"/>
                  <a:pt x="37" y="188"/>
                </a:cubicBezTo>
                <a:cubicBezTo>
                  <a:pt x="37" y="188"/>
                  <a:pt x="37" y="188"/>
                  <a:pt x="37" y="188"/>
                </a:cubicBezTo>
                <a:cubicBezTo>
                  <a:pt x="45" y="196"/>
                  <a:pt x="56" y="201"/>
                  <a:pt x="68" y="201"/>
                </a:cubicBezTo>
                <a:cubicBezTo>
                  <a:pt x="80" y="201"/>
                  <a:pt x="90" y="196"/>
                  <a:pt x="98" y="189"/>
                </a:cubicBezTo>
                <a:cubicBezTo>
                  <a:pt x="99" y="188"/>
                  <a:pt x="99" y="188"/>
                  <a:pt x="99" y="188"/>
                </a:cubicBezTo>
                <a:cubicBezTo>
                  <a:pt x="107" y="180"/>
                  <a:pt x="112" y="169"/>
                  <a:pt x="112" y="157"/>
                </a:cubicBezTo>
                <a:cubicBezTo>
                  <a:pt x="112" y="145"/>
                  <a:pt x="107" y="135"/>
                  <a:pt x="99" y="127"/>
                </a:cubicBezTo>
                <a:cubicBezTo>
                  <a:pt x="99" y="126"/>
                  <a:pt x="99" y="126"/>
                  <a:pt x="99" y="126"/>
                </a:cubicBezTo>
                <a:close/>
                <a:moveTo>
                  <a:pt x="222" y="32"/>
                </a:moveTo>
                <a:cubicBezTo>
                  <a:pt x="222" y="32"/>
                  <a:pt x="222" y="32"/>
                  <a:pt x="222" y="32"/>
                </a:cubicBezTo>
                <a:cubicBezTo>
                  <a:pt x="218" y="27"/>
                  <a:pt x="212" y="24"/>
                  <a:pt x="205" y="24"/>
                </a:cubicBezTo>
                <a:cubicBezTo>
                  <a:pt x="198" y="24"/>
                  <a:pt x="192" y="27"/>
                  <a:pt x="187" y="32"/>
                </a:cubicBezTo>
                <a:cubicBezTo>
                  <a:pt x="183" y="36"/>
                  <a:pt x="180" y="42"/>
                  <a:pt x="180" y="49"/>
                </a:cubicBezTo>
                <a:cubicBezTo>
                  <a:pt x="180" y="56"/>
                  <a:pt x="183" y="62"/>
                  <a:pt x="187" y="67"/>
                </a:cubicBezTo>
                <a:cubicBezTo>
                  <a:pt x="192" y="71"/>
                  <a:pt x="198" y="74"/>
                  <a:pt x="205" y="74"/>
                </a:cubicBezTo>
                <a:cubicBezTo>
                  <a:pt x="212" y="74"/>
                  <a:pt x="218" y="71"/>
                  <a:pt x="222" y="67"/>
                </a:cubicBezTo>
                <a:cubicBezTo>
                  <a:pt x="227" y="62"/>
                  <a:pt x="230" y="56"/>
                  <a:pt x="230" y="49"/>
                </a:cubicBezTo>
                <a:cubicBezTo>
                  <a:pt x="230" y="42"/>
                  <a:pt x="227" y="36"/>
                  <a:pt x="222" y="32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6C4F537-583D-454B-9049-66D270E5DCB7}"/>
              </a:ext>
            </a:extLst>
          </p:cNvPr>
          <p:cNvSpPr txBox="1"/>
          <p:nvPr/>
        </p:nvSpPr>
        <p:spPr>
          <a:xfrm>
            <a:off x="5007038" y="255465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实现原理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EBF61B9-EEEF-43C3-AAF9-A924DCC0D061}"/>
              </a:ext>
            </a:extLst>
          </p:cNvPr>
          <p:cNvGrpSpPr/>
          <p:nvPr/>
        </p:nvGrpSpPr>
        <p:grpSpPr>
          <a:xfrm>
            <a:off x="365099" y="351387"/>
            <a:ext cx="449705" cy="269823"/>
            <a:chOff x="365099" y="271488"/>
            <a:chExt cx="449705" cy="269823"/>
          </a:xfrm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2FAA04BF-AB19-432B-8D76-875CC1D96F81}"/>
                </a:ext>
              </a:extLst>
            </p:cNvPr>
            <p:cNvCxnSpPr/>
            <p:nvPr/>
          </p:nvCxnSpPr>
          <p:spPr>
            <a:xfrm>
              <a:off x="365099" y="271488"/>
              <a:ext cx="44970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D43DC445-E330-4529-8D39-596B0BE1C0E9}"/>
                </a:ext>
              </a:extLst>
            </p:cNvPr>
            <p:cNvCxnSpPr/>
            <p:nvPr/>
          </p:nvCxnSpPr>
          <p:spPr>
            <a:xfrm>
              <a:off x="365099" y="406400"/>
              <a:ext cx="44970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2DD14630-285F-46C6-BD36-2842B2A4DE93}"/>
                </a:ext>
              </a:extLst>
            </p:cNvPr>
            <p:cNvCxnSpPr/>
            <p:nvPr/>
          </p:nvCxnSpPr>
          <p:spPr>
            <a:xfrm>
              <a:off x="365099" y="541311"/>
              <a:ext cx="44970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图片 20" descr="54e3a02f08bb2bc34337547c9fb56e1f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058400" y="4656077"/>
            <a:ext cx="2133600" cy="2201923"/>
          </a:xfrm>
          <a:prstGeom prst="rect">
            <a:avLst/>
          </a:prstGeom>
        </p:spPr>
      </p:pic>
      <p:sp>
        <p:nvSpPr>
          <p:cNvPr id="26" name="圆角矩形标注 24">
            <a:extLst>
              <a:ext uri="{FF2B5EF4-FFF2-40B4-BE49-F238E27FC236}">
                <a16:creationId xmlns:a16="http://schemas.microsoft.com/office/drawing/2014/main" id="{92E33D83-4F57-4EEF-8D28-25E38E6FDEBB}"/>
              </a:ext>
            </a:extLst>
          </p:cNvPr>
          <p:cNvSpPr/>
          <p:nvPr/>
        </p:nvSpPr>
        <p:spPr>
          <a:xfrm flipH="1">
            <a:off x="458668" y="1248372"/>
            <a:ext cx="10518924" cy="4061107"/>
          </a:xfrm>
          <a:prstGeom prst="wedgeRoundRectCallout">
            <a:avLst>
              <a:gd name="adj1" fmla="val -43157"/>
              <a:gd name="adj2" fmla="val 65342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3CBE4DD-005A-4AC3-9DC5-329364D4BDA0}"/>
              </a:ext>
            </a:extLst>
          </p:cNvPr>
          <p:cNvSpPr txBox="1"/>
          <p:nvPr/>
        </p:nvSpPr>
        <p:spPr>
          <a:xfrm>
            <a:off x="1051961" y="2014502"/>
            <a:ext cx="98377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zh-CN" b="1" dirty="0">
                <a:solidFill>
                  <a:schemeClr val="accent1"/>
                </a:solidFill>
                <a:latin typeface="+mn-ea"/>
              </a:rPr>
              <a:t>1.</a:t>
            </a:r>
            <a:r>
              <a:rPr lang="zh-CN" altLang="en-US" b="1" dirty="0">
                <a:solidFill>
                  <a:schemeClr val="accent1"/>
                </a:solidFill>
                <a:latin typeface="+mn-ea"/>
              </a:rPr>
              <a:t>通过</a:t>
            </a:r>
            <a:r>
              <a:rPr lang="en-US" altLang="zh-CN" i="1" dirty="0">
                <a:latin typeface="+mn-ea"/>
              </a:rPr>
              <a:t>http://</a:t>
            </a:r>
            <a:r>
              <a:rPr lang="en-US" altLang="zh-CN" i="1" dirty="0" err="1">
                <a:latin typeface="+mn-ea"/>
              </a:rPr>
              <a:t>fm.baidu.com</a:t>
            </a:r>
            <a:r>
              <a:rPr lang="en-US" altLang="zh-CN" i="1" dirty="0">
                <a:latin typeface="+mn-ea"/>
              </a:rPr>
              <a:t>/</a:t>
            </a:r>
            <a:r>
              <a:rPr lang="en-US" altLang="zh-CN" i="1" dirty="0" err="1">
                <a:latin typeface="+mn-ea"/>
              </a:rPr>
              <a:t>dev</a:t>
            </a:r>
            <a:r>
              <a:rPr lang="en-US" altLang="zh-CN" i="1" dirty="0">
                <a:latin typeface="+mn-ea"/>
              </a:rPr>
              <a:t>/</a:t>
            </a:r>
            <a:r>
              <a:rPr lang="en-US" altLang="zh-CN" i="1" dirty="0" err="1">
                <a:latin typeface="+mn-ea"/>
              </a:rPr>
              <a:t>api</a:t>
            </a:r>
            <a:r>
              <a:rPr lang="en-US" altLang="zh-CN" i="1" dirty="0">
                <a:latin typeface="+mn-ea"/>
              </a:rPr>
              <a:t>/?</a:t>
            </a:r>
            <a:r>
              <a:rPr lang="en-US" altLang="zh-CN" i="1" dirty="0" err="1">
                <a:latin typeface="+mn-ea"/>
              </a:rPr>
              <a:t>tn</a:t>
            </a:r>
            <a:r>
              <a:rPr lang="en-US" altLang="zh-CN" i="1" dirty="0">
                <a:latin typeface="+mn-ea"/>
              </a:rPr>
              <a:t>=</a:t>
            </a:r>
            <a:r>
              <a:rPr lang="en-US" altLang="zh-CN" i="1" dirty="0" err="1">
                <a:latin typeface="+mn-ea"/>
              </a:rPr>
              <a:t>channellist</a:t>
            </a:r>
            <a:endParaRPr lang="en-US" altLang="zh-CN" dirty="0">
              <a:latin typeface="+mn-ea"/>
            </a:endParaRPr>
          </a:p>
          <a:p>
            <a:pPr latinLnBrk="1"/>
            <a:r>
              <a:rPr lang="zh-CN" altLang="en-US" b="1" dirty="0">
                <a:solidFill>
                  <a:schemeClr val="accent1"/>
                </a:solidFill>
                <a:latin typeface="+mn-ea"/>
              </a:rPr>
              <a:t>的</a:t>
            </a:r>
            <a:r>
              <a:rPr lang="en-US" altLang="zh-CN" b="1" dirty="0" err="1">
                <a:solidFill>
                  <a:schemeClr val="accent1"/>
                </a:solidFill>
                <a:latin typeface="+mn-ea"/>
              </a:rPr>
              <a:t>channellist</a:t>
            </a:r>
            <a:r>
              <a:rPr lang="zh-CN" altLang="en-US" b="1" dirty="0">
                <a:solidFill>
                  <a:schemeClr val="accent1"/>
                </a:solidFill>
                <a:latin typeface="+mn-ea"/>
              </a:rPr>
              <a:t>获取到百度</a:t>
            </a:r>
            <a:r>
              <a:rPr lang="en-US" altLang="zh-CN" b="1" dirty="0" err="1">
                <a:solidFill>
                  <a:schemeClr val="accent1"/>
                </a:solidFill>
                <a:latin typeface="+mn-ea"/>
              </a:rPr>
              <a:t>fm</a:t>
            </a:r>
            <a:r>
              <a:rPr lang="zh-CN" altLang="en-US" b="1" dirty="0">
                <a:solidFill>
                  <a:schemeClr val="accent1"/>
                </a:solidFill>
                <a:latin typeface="+mn-ea"/>
              </a:rPr>
              <a:t>的频道列表，将该文件存储为</a:t>
            </a:r>
            <a:r>
              <a:rPr lang="en-US" altLang="zh-CN" b="1" dirty="0" err="1">
                <a:solidFill>
                  <a:schemeClr val="accent1"/>
                </a:solidFill>
                <a:latin typeface="+mn-ea"/>
              </a:rPr>
              <a:t>json</a:t>
            </a:r>
            <a:r>
              <a:rPr lang="zh-CN" altLang="en-US" b="1" dirty="0">
                <a:solidFill>
                  <a:schemeClr val="accent1"/>
                </a:solidFill>
                <a:latin typeface="+mn-ea"/>
              </a:rPr>
              <a:t>格式的文件</a:t>
            </a:r>
            <a:endParaRPr lang="en-US" altLang="zh-CN" b="1" dirty="0">
              <a:solidFill>
                <a:schemeClr val="accent1"/>
              </a:solidFill>
              <a:latin typeface="+mn-ea"/>
            </a:endParaRPr>
          </a:p>
          <a:p>
            <a:pPr latinLnBrk="1"/>
            <a:endParaRPr lang="en-US" altLang="zh-CN" b="1" dirty="0">
              <a:solidFill>
                <a:schemeClr val="accent1"/>
              </a:solidFill>
              <a:latin typeface="+mn-ea"/>
            </a:endParaRPr>
          </a:p>
          <a:p>
            <a:pPr latinLnBrk="1"/>
            <a:endParaRPr lang="en-US" altLang="zh-CN" b="1" dirty="0">
              <a:solidFill>
                <a:schemeClr val="accent1"/>
              </a:solidFill>
              <a:latin typeface="+mn-ea"/>
            </a:endParaRPr>
          </a:p>
          <a:p>
            <a:pPr latinLnBrk="1"/>
            <a:r>
              <a:rPr lang="en-US" altLang="zh-CN" b="1" dirty="0">
                <a:solidFill>
                  <a:schemeClr val="accent1"/>
                </a:solidFill>
                <a:latin typeface="+mn-ea"/>
              </a:rPr>
              <a:t>2.</a:t>
            </a:r>
            <a:r>
              <a:rPr lang="zh-CN" altLang="en-US" b="1" dirty="0">
                <a:solidFill>
                  <a:schemeClr val="accent1"/>
                </a:solidFill>
                <a:latin typeface="+mn-ea"/>
              </a:rPr>
              <a:t>通过</a:t>
            </a:r>
            <a:r>
              <a:rPr lang="en-US" altLang="zh-CN" dirty="0">
                <a:latin typeface="+mn-ea"/>
              </a:rPr>
              <a:t>http://</a:t>
            </a:r>
            <a:r>
              <a:rPr lang="en-US" altLang="zh-CN" dirty="0" err="1">
                <a:latin typeface="+mn-ea"/>
              </a:rPr>
              <a:t>fm.baidu.com</a:t>
            </a:r>
            <a:r>
              <a:rPr lang="en-US" altLang="zh-CN" dirty="0">
                <a:latin typeface="+mn-ea"/>
              </a:rPr>
              <a:t>/</a:t>
            </a:r>
            <a:r>
              <a:rPr lang="en-US" altLang="zh-CN" dirty="0" err="1">
                <a:latin typeface="+mn-ea"/>
              </a:rPr>
              <a:t>dev</a:t>
            </a:r>
            <a:r>
              <a:rPr lang="en-US" altLang="zh-CN" dirty="0">
                <a:latin typeface="+mn-ea"/>
              </a:rPr>
              <a:t>/</a:t>
            </a:r>
            <a:r>
              <a:rPr lang="en-US" altLang="zh-CN" dirty="0" err="1">
                <a:latin typeface="+mn-ea"/>
              </a:rPr>
              <a:t>api</a:t>
            </a:r>
            <a:r>
              <a:rPr lang="en-US" altLang="zh-CN" dirty="0">
                <a:latin typeface="+mn-ea"/>
              </a:rPr>
              <a:t>/?</a:t>
            </a:r>
            <a:r>
              <a:rPr lang="en-US" altLang="zh-CN" dirty="0" err="1">
                <a:latin typeface="+mn-ea"/>
              </a:rPr>
              <a:t>tn</a:t>
            </a:r>
            <a:r>
              <a:rPr lang="en-US" altLang="zh-CN" dirty="0">
                <a:latin typeface="+mn-ea"/>
              </a:rPr>
              <a:t>=</a:t>
            </a:r>
            <a:r>
              <a:rPr lang="en-US" altLang="zh-CN" dirty="0" err="1">
                <a:latin typeface="+mn-ea"/>
              </a:rPr>
              <a:t>playlist&amp;format</a:t>
            </a:r>
            <a:r>
              <a:rPr lang="en-US" altLang="zh-CN" dirty="0">
                <a:latin typeface="+mn-ea"/>
              </a:rPr>
              <a:t>=</a:t>
            </a:r>
            <a:r>
              <a:rPr lang="en-US" altLang="zh-CN" dirty="0" err="1">
                <a:latin typeface="+mn-ea"/>
              </a:rPr>
              <a:t>json&amp;id</a:t>
            </a:r>
            <a:r>
              <a:rPr lang="en-US" altLang="zh-CN" dirty="0">
                <a:latin typeface="+mn-ea"/>
              </a:rPr>
              <a:t>=%s</a:t>
            </a:r>
            <a:r>
              <a:rPr lang="zh-CN" altLang="en-US" b="1" dirty="0">
                <a:solidFill>
                  <a:schemeClr val="accent1"/>
                </a:solidFill>
                <a:latin typeface="+mn-ea"/>
              </a:rPr>
              <a:t>获取任意一个频道的歌单，并生成</a:t>
            </a:r>
            <a:r>
              <a:rPr lang="en-US" altLang="zh-CN" b="1" dirty="0" err="1">
                <a:solidFill>
                  <a:schemeClr val="accent1"/>
                </a:solidFill>
                <a:latin typeface="+mn-ea"/>
              </a:rPr>
              <a:t>json</a:t>
            </a:r>
            <a:r>
              <a:rPr lang="zh-CN" altLang="en-US" b="1" dirty="0">
                <a:solidFill>
                  <a:schemeClr val="accent1"/>
                </a:solidFill>
                <a:latin typeface="+mn-ea"/>
              </a:rPr>
              <a:t>格式文件，以便以下的步骤循环遍历</a:t>
            </a:r>
            <a:endParaRPr lang="en-US" altLang="zh-CN" b="1" dirty="0">
              <a:solidFill>
                <a:schemeClr val="accent1"/>
              </a:solidFill>
              <a:latin typeface="+mn-ea"/>
            </a:endParaRPr>
          </a:p>
          <a:p>
            <a:pPr latinLnBrk="1"/>
            <a:endParaRPr lang="en-US" altLang="zh-CN" b="1" dirty="0">
              <a:solidFill>
                <a:schemeClr val="accent1"/>
              </a:solidFill>
              <a:latin typeface="+mn-ea"/>
            </a:endParaRPr>
          </a:p>
          <a:p>
            <a:pPr latinLnBrk="1"/>
            <a:endParaRPr lang="en-US" altLang="zh-CN" b="1" dirty="0">
              <a:solidFill>
                <a:schemeClr val="accent1"/>
              </a:solidFill>
              <a:latin typeface="+mn-ea"/>
            </a:endParaRPr>
          </a:p>
          <a:p>
            <a:pPr latinLnBrk="1"/>
            <a:r>
              <a:rPr lang="en-US" altLang="zh-CN" b="1" dirty="0">
                <a:solidFill>
                  <a:schemeClr val="accent1"/>
                </a:solidFill>
                <a:latin typeface="+mn-ea"/>
              </a:rPr>
              <a:t>3.</a:t>
            </a:r>
            <a:r>
              <a:rPr lang="zh-CN" altLang="en-US" b="1" dirty="0">
                <a:solidFill>
                  <a:schemeClr val="accent1"/>
                </a:solidFill>
                <a:latin typeface="+mn-ea"/>
              </a:rPr>
              <a:t>通过</a:t>
            </a:r>
            <a:r>
              <a:rPr lang="en-US" altLang="zh-CN" dirty="0">
                <a:latin typeface="+mn-ea"/>
              </a:rPr>
              <a:t>http://</a:t>
            </a:r>
            <a:r>
              <a:rPr lang="en-US" altLang="zh-CN" dirty="0" err="1">
                <a:latin typeface="+mn-ea"/>
              </a:rPr>
              <a:t>music.baidu.com</a:t>
            </a:r>
            <a:r>
              <a:rPr lang="en-US" altLang="zh-CN" dirty="0">
                <a:latin typeface="+mn-ea"/>
              </a:rPr>
              <a:t>/data/music/</a:t>
            </a:r>
            <a:r>
              <a:rPr lang="en-US" altLang="zh-CN" dirty="0" err="1">
                <a:latin typeface="+mn-ea"/>
              </a:rPr>
              <a:t>fmlink?type</a:t>
            </a:r>
            <a:r>
              <a:rPr lang="en-US" altLang="zh-CN" dirty="0">
                <a:latin typeface="+mn-ea"/>
              </a:rPr>
              <a:t>=mp3&amp;rate=320&amp;songIds=%s“ % </a:t>
            </a:r>
            <a:r>
              <a:rPr lang="en-US" altLang="zh-CN" dirty="0" err="1">
                <a:latin typeface="+mn-ea"/>
              </a:rPr>
              <a:t>song_id</a:t>
            </a:r>
            <a:r>
              <a:rPr lang="en-US" altLang="zh-CN" dirty="0">
                <a:latin typeface="+mn-ea"/>
              </a:rPr>
              <a:t>[‘id’]</a:t>
            </a:r>
            <a:r>
              <a:rPr lang="zh-CN" altLang="en-US" b="1" dirty="0">
                <a:solidFill>
                  <a:schemeClr val="accent1"/>
                </a:solidFill>
                <a:latin typeface="+mn-ea"/>
              </a:rPr>
              <a:t>中的</a:t>
            </a:r>
            <a:r>
              <a:rPr lang="en-US" altLang="zh-CN" b="1" dirty="0">
                <a:solidFill>
                  <a:schemeClr val="accent1"/>
                </a:solidFill>
                <a:latin typeface="+mn-ea"/>
              </a:rPr>
              <a:t>id</a:t>
            </a:r>
            <a:r>
              <a:rPr lang="zh-CN" altLang="en-US" b="1" dirty="0">
                <a:solidFill>
                  <a:schemeClr val="accent1"/>
                </a:solidFill>
                <a:latin typeface="+mn-ea"/>
              </a:rPr>
              <a:t>下载歌曲，</a:t>
            </a:r>
            <a:r>
              <a:rPr lang="en-US" altLang="zh-CN" b="1" dirty="0">
                <a:solidFill>
                  <a:schemeClr val="accent1"/>
                </a:solidFill>
                <a:latin typeface="+mn-ea"/>
              </a:rPr>
              <a:t>id</a:t>
            </a:r>
            <a:r>
              <a:rPr lang="zh-CN" altLang="en-US" b="1" dirty="0">
                <a:solidFill>
                  <a:schemeClr val="accent1"/>
                </a:solidFill>
                <a:latin typeface="+mn-ea"/>
              </a:rPr>
              <a:t>为上一步中生成的</a:t>
            </a:r>
            <a:r>
              <a:rPr lang="en-US" altLang="zh-CN" b="1" dirty="0" err="1">
                <a:solidFill>
                  <a:schemeClr val="accent1"/>
                </a:solidFill>
                <a:latin typeface="+mn-ea"/>
              </a:rPr>
              <a:t>json</a:t>
            </a:r>
            <a:r>
              <a:rPr lang="zh-CN" altLang="en-US" b="1" dirty="0">
                <a:solidFill>
                  <a:schemeClr val="accent1"/>
                </a:solidFill>
                <a:latin typeface="+mn-ea"/>
              </a:rPr>
              <a:t>文件中的</a:t>
            </a:r>
            <a:r>
              <a:rPr lang="en-US" altLang="zh-CN" b="1" dirty="0">
                <a:solidFill>
                  <a:schemeClr val="accent1"/>
                </a:solidFill>
                <a:latin typeface="+mn-ea"/>
              </a:rPr>
              <a:t>id</a:t>
            </a:r>
            <a:r>
              <a:rPr lang="zh-CN" altLang="en-US" b="1" dirty="0">
                <a:solidFill>
                  <a:schemeClr val="accent1"/>
                </a:solidFill>
                <a:latin typeface="+mn-ea"/>
              </a:rPr>
              <a:t>。</a:t>
            </a:r>
            <a:endParaRPr lang="en-US" altLang="zh-CN" b="1" dirty="0">
              <a:solidFill>
                <a:schemeClr val="accent1"/>
              </a:solidFill>
              <a:latin typeface="+mn-ea"/>
            </a:endParaRPr>
          </a:p>
          <a:p>
            <a:pPr latinLnBrk="1"/>
            <a:endParaRPr lang="en-US" altLang="zh-CN" dirty="0">
              <a:solidFill>
                <a:schemeClr val="accent1"/>
              </a:solidFill>
              <a:latin typeface="+mn-ea"/>
            </a:endParaRPr>
          </a:p>
          <a:p>
            <a:endParaRPr lang="zh-CN" altLang="en-US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B06B4E6-CCB1-450E-AE79-CCEF23E7F7CF}"/>
              </a:ext>
            </a:extLst>
          </p:cNvPr>
          <p:cNvSpPr/>
          <p:nvPr/>
        </p:nvSpPr>
        <p:spPr>
          <a:xfrm>
            <a:off x="1051961" y="1548521"/>
            <a:ext cx="1346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主要思路：</a:t>
            </a:r>
            <a:endParaRPr lang="en-US" altLang="zh-CN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76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7062A6F6-C20C-4876-B329-AC57BE5D9EFE}"/>
              </a:ext>
            </a:extLst>
          </p:cNvPr>
          <p:cNvSpPr/>
          <p:nvPr/>
        </p:nvSpPr>
        <p:spPr>
          <a:xfrm>
            <a:off x="0" y="36355"/>
            <a:ext cx="12192000" cy="899887"/>
          </a:xfrm>
          <a:prstGeom prst="rect">
            <a:avLst/>
          </a:prstGeom>
          <a:solidFill>
            <a:srgbClr val="DEDEE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21F21869-0E92-4FCC-BB96-8733BAF17B7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557078" y="306298"/>
            <a:ext cx="291840" cy="360000"/>
          </a:xfrm>
          <a:custGeom>
            <a:avLst/>
            <a:gdLst>
              <a:gd name="T0" fmla="*/ 116 w 254"/>
              <a:gd name="T1" fmla="*/ 205 h 314"/>
              <a:gd name="T2" fmla="*/ 115 w 254"/>
              <a:gd name="T3" fmla="*/ 206 h 314"/>
              <a:gd name="T4" fmla="*/ 20 w 254"/>
              <a:gd name="T5" fmla="*/ 205 h 314"/>
              <a:gd name="T6" fmla="*/ 0 w 254"/>
              <a:gd name="T7" fmla="*/ 157 h 314"/>
              <a:gd name="T8" fmla="*/ 20 w 254"/>
              <a:gd name="T9" fmla="*/ 109 h 314"/>
              <a:gd name="T10" fmla="*/ 68 w 254"/>
              <a:gd name="T11" fmla="*/ 90 h 314"/>
              <a:gd name="T12" fmla="*/ 116 w 254"/>
              <a:gd name="T13" fmla="*/ 110 h 314"/>
              <a:gd name="T14" fmla="*/ 156 w 254"/>
              <a:gd name="T15" fmla="*/ 49 h 314"/>
              <a:gd name="T16" fmla="*/ 205 w 254"/>
              <a:gd name="T17" fmla="*/ 0 h 314"/>
              <a:gd name="T18" fmla="*/ 254 w 254"/>
              <a:gd name="T19" fmla="*/ 49 h 314"/>
              <a:gd name="T20" fmla="*/ 205 w 254"/>
              <a:gd name="T21" fmla="*/ 98 h 314"/>
              <a:gd name="T22" fmla="*/ 125 w 254"/>
              <a:gd name="T23" fmla="*/ 121 h 314"/>
              <a:gd name="T24" fmla="*/ 125 w 254"/>
              <a:gd name="T25" fmla="*/ 193 h 314"/>
              <a:gd name="T26" fmla="*/ 205 w 254"/>
              <a:gd name="T27" fmla="*/ 216 h 314"/>
              <a:gd name="T28" fmla="*/ 254 w 254"/>
              <a:gd name="T29" fmla="*/ 265 h 314"/>
              <a:gd name="T30" fmla="*/ 240 w 254"/>
              <a:gd name="T31" fmla="*/ 300 h 314"/>
              <a:gd name="T32" fmla="*/ 170 w 254"/>
              <a:gd name="T33" fmla="*/ 300 h 314"/>
              <a:gd name="T34" fmla="*/ 162 w 254"/>
              <a:gd name="T35" fmla="*/ 241 h 314"/>
              <a:gd name="T36" fmla="*/ 222 w 254"/>
              <a:gd name="T37" fmla="*/ 248 h 314"/>
              <a:gd name="T38" fmla="*/ 187 w 254"/>
              <a:gd name="T39" fmla="*/ 248 h 314"/>
              <a:gd name="T40" fmla="*/ 187 w 254"/>
              <a:gd name="T41" fmla="*/ 283 h 314"/>
              <a:gd name="T42" fmla="*/ 222 w 254"/>
              <a:gd name="T43" fmla="*/ 283 h 314"/>
              <a:gd name="T44" fmla="*/ 230 w 254"/>
              <a:gd name="T45" fmla="*/ 265 h 314"/>
              <a:gd name="T46" fmla="*/ 99 w 254"/>
              <a:gd name="T47" fmla="*/ 126 h 314"/>
              <a:gd name="T48" fmla="*/ 68 w 254"/>
              <a:gd name="T49" fmla="*/ 114 h 314"/>
              <a:gd name="T50" fmla="*/ 37 w 254"/>
              <a:gd name="T51" fmla="*/ 126 h 314"/>
              <a:gd name="T52" fmla="*/ 37 w 254"/>
              <a:gd name="T53" fmla="*/ 188 h 314"/>
              <a:gd name="T54" fmla="*/ 68 w 254"/>
              <a:gd name="T55" fmla="*/ 201 h 314"/>
              <a:gd name="T56" fmla="*/ 99 w 254"/>
              <a:gd name="T57" fmla="*/ 188 h 314"/>
              <a:gd name="T58" fmla="*/ 99 w 254"/>
              <a:gd name="T59" fmla="*/ 127 h 314"/>
              <a:gd name="T60" fmla="*/ 222 w 254"/>
              <a:gd name="T61" fmla="*/ 32 h 314"/>
              <a:gd name="T62" fmla="*/ 205 w 254"/>
              <a:gd name="T63" fmla="*/ 24 h 314"/>
              <a:gd name="T64" fmla="*/ 180 w 254"/>
              <a:gd name="T65" fmla="*/ 49 h 314"/>
              <a:gd name="T66" fmla="*/ 205 w 254"/>
              <a:gd name="T67" fmla="*/ 74 h 314"/>
              <a:gd name="T68" fmla="*/ 230 w 254"/>
              <a:gd name="T69" fmla="*/ 49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54" h="314">
                <a:moveTo>
                  <a:pt x="162" y="241"/>
                </a:moveTo>
                <a:cubicBezTo>
                  <a:pt x="116" y="205"/>
                  <a:pt x="116" y="205"/>
                  <a:pt x="116" y="205"/>
                </a:cubicBezTo>
                <a:cubicBezTo>
                  <a:pt x="116" y="205"/>
                  <a:pt x="116" y="205"/>
                  <a:pt x="116" y="205"/>
                </a:cubicBezTo>
                <a:cubicBezTo>
                  <a:pt x="115" y="206"/>
                  <a:pt x="115" y="206"/>
                  <a:pt x="115" y="206"/>
                </a:cubicBezTo>
                <a:cubicBezTo>
                  <a:pt x="103" y="218"/>
                  <a:pt x="86" y="225"/>
                  <a:pt x="68" y="225"/>
                </a:cubicBezTo>
                <a:cubicBezTo>
                  <a:pt x="49" y="225"/>
                  <a:pt x="32" y="217"/>
                  <a:pt x="20" y="205"/>
                </a:cubicBezTo>
                <a:cubicBezTo>
                  <a:pt x="19" y="204"/>
                  <a:pt x="19" y="204"/>
                  <a:pt x="19" y="204"/>
                </a:cubicBezTo>
                <a:cubicBezTo>
                  <a:pt x="8" y="192"/>
                  <a:pt x="0" y="176"/>
                  <a:pt x="0" y="157"/>
                </a:cubicBezTo>
                <a:cubicBezTo>
                  <a:pt x="0" y="139"/>
                  <a:pt x="8" y="122"/>
                  <a:pt x="20" y="109"/>
                </a:cubicBezTo>
                <a:cubicBezTo>
                  <a:pt x="20" y="109"/>
                  <a:pt x="20" y="109"/>
                  <a:pt x="20" y="109"/>
                </a:cubicBezTo>
                <a:cubicBezTo>
                  <a:pt x="20" y="109"/>
                  <a:pt x="20" y="109"/>
                  <a:pt x="20" y="109"/>
                </a:cubicBezTo>
                <a:cubicBezTo>
                  <a:pt x="32" y="97"/>
                  <a:pt x="49" y="90"/>
                  <a:pt x="68" y="90"/>
                </a:cubicBezTo>
                <a:cubicBezTo>
                  <a:pt x="87" y="90"/>
                  <a:pt x="104" y="97"/>
                  <a:pt x="116" y="109"/>
                </a:cubicBezTo>
                <a:cubicBezTo>
                  <a:pt x="116" y="110"/>
                  <a:pt x="116" y="110"/>
                  <a:pt x="116" y="110"/>
                </a:cubicBezTo>
                <a:cubicBezTo>
                  <a:pt x="162" y="73"/>
                  <a:pt x="162" y="73"/>
                  <a:pt x="162" y="73"/>
                </a:cubicBezTo>
                <a:cubicBezTo>
                  <a:pt x="158" y="66"/>
                  <a:pt x="156" y="58"/>
                  <a:pt x="156" y="49"/>
                </a:cubicBezTo>
                <a:cubicBezTo>
                  <a:pt x="156" y="36"/>
                  <a:pt x="161" y="24"/>
                  <a:pt x="170" y="15"/>
                </a:cubicBezTo>
                <a:cubicBezTo>
                  <a:pt x="179" y="6"/>
                  <a:pt x="191" y="0"/>
                  <a:pt x="205" y="0"/>
                </a:cubicBezTo>
                <a:cubicBezTo>
                  <a:pt x="218" y="0"/>
                  <a:pt x="231" y="6"/>
                  <a:pt x="240" y="15"/>
                </a:cubicBezTo>
                <a:cubicBezTo>
                  <a:pt x="248" y="24"/>
                  <a:pt x="254" y="36"/>
                  <a:pt x="254" y="49"/>
                </a:cubicBezTo>
                <a:cubicBezTo>
                  <a:pt x="254" y="63"/>
                  <a:pt x="248" y="75"/>
                  <a:pt x="240" y="84"/>
                </a:cubicBezTo>
                <a:cubicBezTo>
                  <a:pt x="231" y="93"/>
                  <a:pt x="218" y="98"/>
                  <a:pt x="205" y="98"/>
                </a:cubicBezTo>
                <a:cubicBezTo>
                  <a:pt x="192" y="98"/>
                  <a:pt x="180" y="93"/>
                  <a:pt x="171" y="85"/>
                </a:cubicBezTo>
                <a:cubicBezTo>
                  <a:pt x="125" y="121"/>
                  <a:pt x="125" y="121"/>
                  <a:pt x="125" y="121"/>
                </a:cubicBezTo>
                <a:cubicBezTo>
                  <a:pt x="132" y="131"/>
                  <a:pt x="136" y="144"/>
                  <a:pt x="136" y="157"/>
                </a:cubicBezTo>
                <a:cubicBezTo>
                  <a:pt x="136" y="170"/>
                  <a:pt x="132" y="183"/>
                  <a:pt x="125" y="193"/>
                </a:cubicBezTo>
                <a:cubicBezTo>
                  <a:pt x="171" y="230"/>
                  <a:pt x="171" y="230"/>
                  <a:pt x="171" y="230"/>
                </a:cubicBezTo>
                <a:cubicBezTo>
                  <a:pt x="180" y="221"/>
                  <a:pt x="192" y="216"/>
                  <a:pt x="205" y="216"/>
                </a:cubicBezTo>
                <a:cubicBezTo>
                  <a:pt x="218" y="216"/>
                  <a:pt x="231" y="222"/>
                  <a:pt x="240" y="230"/>
                </a:cubicBezTo>
                <a:cubicBezTo>
                  <a:pt x="248" y="239"/>
                  <a:pt x="254" y="252"/>
                  <a:pt x="254" y="265"/>
                </a:cubicBezTo>
                <a:cubicBezTo>
                  <a:pt x="254" y="279"/>
                  <a:pt x="248" y="291"/>
                  <a:pt x="240" y="300"/>
                </a:cubicBezTo>
                <a:cubicBezTo>
                  <a:pt x="240" y="300"/>
                  <a:pt x="240" y="300"/>
                  <a:pt x="240" y="300"/>
                </a:cubicBezTo>
                <a:cubicBezTo>
                  <a:pt x="231" y="309"/>
                  <a:pt x="218" y="314"/>
                  <a:pt x="205" y="314"/>
                </a:cubicBezTo>
                <a:cubicBezTo>
                  <a:pt x="191" y="314"/>
                  <a:pt x="179" y="309"/>
                  <a:pt x="170" y="300"/>
                </a:cubicBezTo>
                <a:cubicBezTo>
                  <a:pt x="161" y="291"/>
                  <a:pt x="156" y="279"/>
                  <a:pt x="156" y="265"/>
                </a:cubicBezTo>
                <a:cubicBezTo>
                  <a:pt x="156" y="256"/>
                  <a:pt x="158" y="248"/>
                  <a:pt x="162" y="241"/>
                </a:cubicBezTo>
                <a:close/>
                <a:moveTo>
                  <a:pt x="222" y="248"/>
                </a:moveTo>
                <a:cubicBezTo>
                  <a:pt x="222" y="248"/>
                  <a:pt x="222" y="248"/>
                  <a:pt x="222" y="248"/>
                </a:cubicBezTo>
                <a:cubicBezTo>
                  <a:pt x="218" y="243"/>
                  <a:pt x="212" y="240"/>
                  <a:pt x="205" y="240"/>
                </a:cubicBezTo>
                <a:cubicBezTo>
                  <a:pt x="198" y="240"/>
                  <a:pt x="192" y="243"/>
                  <a:pt x="187" y="248"/>
                </a:cubicBezTo>
                <a:cubicBezTo>
                  <a:pt x="183" y="252"/>
                  <a:pt x="180" y="258"/>
                  <a:pt x="180" y="265"/>
                </a:cubicBezTo>
                <a:cubicBezTo>
                  <a:pt x="180" y="272"/>
                  <a:pt x="183" y="278"/>
                  <a:pt x="187" y="283"/>
                </a:cubicBezTo>
                <a:cubicBezTo>
                  <a:pt x="192" y="287"/>
                  <a:pt x="198" y="290"/>
                  <a:pt x="205" y="290"/>
                </a:cubicBezTo>
                <a:cubicBezTo>
                  <a:pt x="212" y="290"/>
                  <a:pt x="218" y="287"/>
                  <a:pt x="222" y="283"/>
                </a:cubicBezTo>
                <a:cubicBezTo>
                  <a:pt x="223" y="283"/>
                  <a:pt x="223" y="283"/>
                  <a:pt x="223" y="283"/>
                </a:cubicBezTo>
                <a:cubicBezTo>
                  <a:pt x="227" y="278"/>
                  <a:pt x="230" y="272"/>
                  <a:pt x="230" y="265"/>
                </a:cubicBezTo>
                <a:cubicBezTo>
                  <a:pt x="230" y="258"/>
                  <a:pt x="227" y="252"/>
                  <a:pt x="222" y="248"/>
                </a:cubicBezTo>
                <a:close/>
                <a:moveTo>
                  <a:pt x="99" y="126"/>
                </a:moveTo>
                <a:cubicBezTo>
                  <a:pt x="99" y="126"/>
                  <a:pt x="99" y="126"/>
                  <a:pt x="99" y="126"/>
                </a:cubicBezTo>
                <a:cubicBezTo>
                  <a:pt x="91" y="118"/>
                  <a:pt x="80" y="114"/>
                  <a:pt x="68" y="114"/>
                </a:cubicBezTo>
                <a:cubicBezTo>
                  <a:pt x="56" y="114"/>
                  <a:pt x="45" y="118"/>
                  <a:pt x="37" y="126"/>
                </a:cubicBezTo>
                <a:cubicBezTo>
                  <a:pt x="37" y="126"/>
                  <a:pt x="37" y="126"/>
                  <a:pt x="37" y="126"/>
                </a:cubicBezTo>
                <a:cubicBezTo>
                  <a:pt x="29" y="134"/>
                  <a:pt x="24" y="145"/>
                  <a:pt x="24" y="157"/>
                </a:cubicBezTo>
                <a:cubicBezTo>
                  <a:pt x="24" y="169"/>
                  <a:pt x="29" y="180"/>
                  <a:pt x="37" y="188"/>
                </a:cubicBezTo>
                <a:cubicBezTo>
                  <a:pt x="37" y="188"/>
                  <a:pt x="37" y="188"/>
                  <a:pt x="37" y="188"/>
                </a:cubicBezTo>
                <a:cubicBezTo>
                  <a:pt x="45" y="196"/>
                  <a:pt x="56" y="201"/>
                  <a:pt x="68" y="201"/>
                </a:cubicBezTo>
                <a:cubicBezTo>
                  <a:pt x="80" y="201"/>
                  <a:pt x="90" y="196"/>
                  <a:pt x="98" y="189"/>
                </a:cubicBezTo>
                <a:cubicBezTo>
                  <a:pt x="99" y="188"/>
                  <a:pt x="99" y="188"/>
                  <a:pt x="99" y="188"/>
                </a:cubicBezTo>
                <a:cubicBezTo>
                  <a:pt x="107" y="180"/>
                  <a:pt x="112" y="169"/>
                  <a:pt x="112" y="157"/>
                </a:cubicBezTo>
                <a:cubicBezTo>
                  <a:pt x="112" y="145"/>
                  <a:pt x="107" y="135"/>
                  <a:pt x="99" y="127"/>
                </a:cubicBezTo>
                <a:cubicBezTo>
                  <a:pt x="99" y="126"/>
                  <a:pt x="99" y="126"/>
                  <a:pt x="99" y="126"/>
                </a:cubicBezTo>
                <a:close/>
                <a:moveTo>
                  <a:pt x="222" y="32"/>
                </a:moveTo>
                <a:cubicBezTo>
                  <a:pt x="222" y="32"/>
                  <a:pt x="222" y="32"/>
                  <a:pt x="222" y="32"/>
                </a:cubicBezTo>
                <a:cubicBezTo>
                  <a:pt x="218" y="27"/>
                  <a:pt x="212" y="24"/>
                  <a:pt x="205" y="24"/>
                </a:cubicBezTo>
                <a:cubicBezTo>
                  <a:pt x="198" y="24"/>
                  <a:pt x="192" y="27"/>
                  <a:pt x="187" y="32"/>
                </a:cubicBezTo>
                <a:cubicBezTo>
                  <a:pt x="183" y="36"/>
                  <a:pt x="180" y="42"/>
                  <a:pt x="180" y="49"/>
                </a:cubicBezTo>
                <a:cubicBezTo>
                  <a:pt x="180" y="56"/>
                  <a:pt x="183" y="62"/>
                  <a:pt x="187" y="67"/>
                </a:cubicBezTo>
                <a:cubicBezTo>
                  <a:pt x="192" y="71"/>
                  <a:pt x="198" y="74"/>
                  <a:pt x="205" y="74"/>
                </a:cubicBezTo>
                <a:cubicBezTo>
                  <a:pt x="212" y="74"/>
                  <a:pt x="218" y="71"/>
                  <a:pt x="222" y="67"/>
                </a:cubicBezTo>
                <a:cubicBezTo>
                  <a:pt x="227" y="62"/>
                  <a:pt x="230" y="56"/>
                  <a:pt x="230" y="49"/>
                </a:cubicBezTo>
                <a:cubicBezTo>
                  <a:pt x="230" y="42"/>
                  <a:pt x="227" y="36"/>
                  <a:pt x="222" y="32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6C4F537-583D-454B-9049-66D270E5DCB7}"/>
              </a:ext>
            </a:extLst>
          </p:cNvPr>
          <p:cNvSpPr txBox="1"/>
          <p:nvPr/>
        </p:nvSpPr>
        <p:spPr>
          <a:xfrm>
            <a:off x="4702777" y="255465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展望与改进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EBF61B9-EEEF-43C3-AAF9-A924DCC0D061}"/>
              </a:ext>
            </a:extLst>
          </p:cNvPr>
          <p:cNvGrpSpPr/>
          <p:nvPr/>
        </p:nvGrpSpPr>
        <p:grpSpPr>
          <a:xfrm>
            <a:off x="365099" y="351387"/>
            <a:ext cx="449705" cy="269823"/>
            <a:chOff x="365099" y="271488"/>
            <a:chExt cx="449705" cy="269823"/>
          </a:xfrm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2FAA04BF-AB19-432B-8D76-875CC1D96F81}"/>
                </a:ext>
              </a:extLst>
            </p:cNvPr>
            <p:cNvCxnSpPr/>
            <p:nvPr/>
          </p:nvCxnSpPr>
          <p:spPr>
            <a:xfrm>
              <a:off x="365099" y="271488"/>
              <a:ext cx="44970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D43DC445-E330-4529-8D39-596B0BE1C0E9}"/>
                </a:ext>
              </a:extLst>
            </p:cNvPr>
            <p:cNvCxnSpPr/>
            <p:nvPr/>
          </p:nvCxnSpPr>
          <p:spPr>
            <a:xfrm>
              <a:off x="365099" y="406400"/>
              <a:ext cx="44970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2DD14630-285F-46C6-BD36-2842B2A4DE93}"/>
                </a:ext>
              </a:extLst>
            </p:cNvPr>
            <p:cNvCxnSpPr/>
            <p:nvPr/>
          </p:nvCxnSpPr>
          <p:spPr>
            <a:xfrm>
              <a:off x="365099" y="541311"/>
              <a:ext cx="44970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6355">
            <a:off x="9772878" y="4783415"/>
            <a:ext cx="2707008" cy="1691880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9039FB2-CC54-45A1-B9C6-0E27E7199962}"/>
              </a:ext>
            </a:extLst>
          </p:cNvPr>
          <p:cNvCxnSpPr/>
          <p:nvPr/>
        </p:nvCxnSpPr>
        <p:spPr>
          <a:xfrm>
            <a:off x="641797" y="3542558"/>
            <a:ext cx="10908405" cy="28138"/>
          </a:xfrm>
          <a:prstGeom prst="line">
            <a:avLst/>
          </a:prstGeom>
          <a:ln w="38100">
            <a:solidFill>
              <a:schemeClr val="bg1">
                <a:lumMod val="65000"/>
                <a:alpha val="66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FDACD9E-40D1-4617-8B6A-5586307A7F12}"/>
              </a:ext>
            </a:extLst>
          </p:cNvPr>
          <p:cNvGrpSpPr/>
          <p:nvPr/>
        </p:nvGrpSpPr>
        <p:grpSpPr>
          <a:xfrm>
            <a:off x="7741534" y="3482537"/>
            <a:ext cx="917568" cy="1434740"/>
            <a:chOff x="8021967" y="3455940"/>
            <a:chExt cx="917568" cy="1434740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EE244A54-70A0-4D33-A762-4E39EE1D3BF2}"/>
                </a:ext>
              </a:extLst>
            </p:cNvPr>
            <p:cNvSpPr/>
            <p:nvPr/>
          </p:nvSpPr>
          <p:spPr>
            <a:xfrm>
              <a:off x="8021967" y="3455940"/>
              <a:ext cx="208383" cy="21681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DD5E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4301D1D4-9930-4FA3-981B-E5DC5B8A23C6}"/>
                </a:ext>
              </a:extLst>
            </p:cNvPr>
            <p:cNvGrpSpPr/>
            <p:nvPr/>
          </p:nvGrpSpPr>
          <p:grpSpPr>
            <a:xfrm>
              <a:off x="8210190" y="4151016"/>
              <a:ext cx="729345" cy="739664"/>
              <a:chOff x="1210613" y="2107574"/>
              <a:chExt cx="927279" cy="983356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2AC37606-B2BF-4469-90AB-B947CA0B5884}"/>
                  </a:ext>
                </a:extLst>
              </p:cNvPr>
              <p:cNvSpPr/>
              <p:nvPr/>
            </p:nvSpPr>
            <p:spPr>
              <a:xfrm>
                <a:off x="1210613" y="2107574"/>
                <a:ext cx="927279" cy="983356"/>
              </a:xfrm>
              <a:prstGeom prst="ellipse">
                <a:avLst/>
              </a:prstGeom>
              <a:gradFill flip="none" rotWithShape="1">
                <a:gsLst>
                  <a:gs pos="30000">
                    <a:srgbClr val="C6C6C6"/>
                  </a:gs>
                  <a:gs pos="0">
                    <a:schemeClr val="bg1">
                      <a:lumMod val="75000"/>
                    </a:schemeClr>
                  </a:gs>
                  <a:gs pos="61000">
                    <a:srgbClr val="EEEEEE"/>
                  </a:gs>
                  <a:gs pos="100000">
                    <a:schemeClr val="bg1">
                      <a:tint val="23500"/>
                      <a:satMod val="160000"/>
                      <a:lumMod val="96000"/>
                    </a:schemeClr>
                  </a:gs>
                </a:gsLst>
                <a:lin ang="7800000" scaled="0"/>
                <a:tileRect/>
              </a:gradFill>
              <a:ln w="12700" cap="flat" cmpd="sng">
                <a:gradFill flip="none" rotWithShape="1">
                  <a:gsLst>
                    <a:gs pos="100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0"/>
                        <a:lumOff val="100000"/>
                      </a:schemeClr>
                    </a:gs>
                    <a:gs pos="54000">
                      <a:schemeClr val="bg1">
                        <a:lumMod val="85000"/>
                      </a:schemeClr>
                    </a:gs>
                  </a:gsLst>
                  <a:lin ang="7800000" scaled="0"/>
                  <a:tileRect/>
                </a:gradFill>
                <a:prstDash val="solid"/>
                <a:round/>
              </a:ln>
              <a:effectLst>
                <a:outerShdw blurRad="381000" dist="177800" dir="7800000" sx="105000" sy="105000" algn="r" rotWithShape="0">
                  <a:prstClr val="black">
                    <a:alpha val="22000"/>
                  </a:prstClr>
                </a:outerShdw>
                <a:softEdge rad="0"/>
              </a:effectLst>
              <a:scene3d>
                <a:camera prst="orthographicFront"/>
                <a:lightRig rig="fla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9492F06A-85B3-4305-9337-30ACBA1919BE}"/>
                  </a:ext>
                </a:extLst>
              </p:cNvPr>
              <p:cNvSpPr/>
              <p:nvPr/>
            </p:nvSpPr>
            <p:spPr>
              <a:xfrm>
                <a:off x="1305024" y="2212886"/>
                <a:ext cx="738455" cy="785610"/>
              </a:xfrm>
              <a:prstGeom prst="ellipse">
                <a:avLst/>
              </a:prstGeom>
              <a:solidFill>
                <a:srgbClr val="E8584B"/>
              </a:solidFill>
              <a:ln>
                <a:noFill/>
              </a:ln>
              <a:effectLst>
                <a:innerShdw blurRad="25400">
                  <a:srgbClr val="C00000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21" name="肘形连接符 46">
              <a:extLst>
                <a:ext uri="{FF2B5EF4-FFF2-40B4-BE49-F238E27FC236}">
                  <a16:creationId xmlns:a16="http://schemas.microsoft.com/office/drawing/2014/main" id="{AFD19523-1BFE-4556-ADB2-AA49E3857A8E}"/>
                </a:ext>
              </a:extLst>
            </p:cNvPr>
            <p:cNvCxnSpPr/>
            <p:nvPr/>
          </p:nvCxnSpPr>
          <p:spPr>
            <a:xfrm rot="16200000" flipV="1">
              <a:off x="8065633" y="3736523"/>
              <a:ext cx="589229" cy="395189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E858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63DF669D-52F4-464F-81B8-3C2D00C378C5}"/>
              </a:ext>
            </a:extLst>
          </p:cNvPr>
          <p:cNvGrpSpPr/>
          <p:nvPr/>
        </p:nvGrpSpPr>
        <p:grpSpPr>
          <a:xfrm>
            <a:off x="3550816" y="3460243"/>
            <a:ext cx="937728" cy="1434740"/>
            <a:chOff x="3091944" y="3455940"/>
            <a:chExt cx="937728" cy="1434740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BD5B085C-527F-4B51-A0A2-C0613AAE4DF6}"/>
                </a:ext>
              </a:extLst>
            </p:cNvPr>
            <p:cNvSpPr/>
            <p:nvPr/>
          </p:nvSpPr>
          <p:spPr>
            <a:xfrm>
              <a:off x="3091944" y="3455940"/>
              <a:ext cx="208383" cy="21681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DD5E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8BB22007-020F-4DCF-B7D8-FB7C631C80D4}"/>
                </a:ext>
              </a:extLst>
            </p:cNvPr>
            <p:cNvGrpSpPr/>
            <p:nvPr/>
          </p:nvGrpSpPr>
          <p:grpSpPr>
            <a:xfrm>
              <a:off x="3300327" y="4151016"/>
              <a:ext cx="729345" cy="739664"/>
              <a:chOff x="1210613" y="2107574"/>
              <a:chExt cx="927279" cy="983356"/>
            </a:xfrm>
          </p:grpSpPr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236374C4-A179-43B8-B4DA-0474D8C576A1}"/>
                  </a:ext>
                </a:extLst>
              </p:cNvPr>
              <p:cNvSpPr/>
              <p:nvPr/>
            </p:nvSpPr>
            <p:spPr>
              <a:xfrm>
                <a:off x="1210613" y="2107574"/>
                <a:ext cx="927279" cy="983356"/>
              </a:xfrm>
              <a:prstGeom prst="ellipse">
                <a:avLst/>
              </a:prstGeom>
              <a:gradFill flip="none" rotWithShape="1">
                <a:gsLst>
                  <a:gs pos="30000">
                    <a:srgbClr val="C6C6C6"/>
                  </a:gs>
                  <a:gs pos="0">
                    <a:schemeClr val="bg1">
                      <a:lumMod val="75000"/>
                    </a:schemeClr>
                  </a:gs>
                  <a:gs pos="61000">
                    <a:srgbClr val="EEEEEE"/>
                  </a:gs>
                  <a:gs pos="100000">
                    <a:schemeClr val="bg1">
                      <a:tint val="23500"/>
                      <a:satMod val="160000"/>
                      <a:lumMod val="96000"/>
                    </a:schemeClr>
                  </a:gs>
                </a:gsLst>
                <a:lin ang="7800000" scaled="0"/>
                <a:tileRect/>
              </a:gradFill>
              <a:ln w="12700" cap="flat" cmpd="sng">
                <a:gradFill flip="none" rotWithShape="1">
                  <a:gsLst>
                    <a:gs pos="100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0"/>
                        <a:lumOff val="100000"/>
                      </a:schemeClr>
                    </a:gs>
                    <a:gs pos="54000">
                      <a:schemeClr val="bg1">
                        <a:lumMod val="85000"/>
                      </a:schemeClr>
                    </a:gs>
                  </a:gsLst>
                  <a:lin ang="7800000" scaled="0"/>
                  <a:tileRect/>
                </a:gradFill>
                <a:prstDash val="solid"/>
                <a:round/>
              </a:ln>
              <a:effectLst>
                <a:outerShdw blurRad="381000" dist="177800" dir="7800000" sx="105000" sy="105000" algn="r" rotWithShape="0">
                  <a:prstClr val="black">
                    <a:alpha val="22000"/>
                  </a:prstClr>
                </a:outerShdw>
                <a:softEdge rad="0"/>
              </a:effectLst>
              <a:scene3d>
                <a:camera prst="orthographicFront"/>
                <a:lightRig rig="fla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8F466EED-3395-4E3B-868A-D67698F986FD}"/>
                  </a:ext>
                </a:extLst>
              </p:cNvPr>
              <p:cNvSpPr/>
              <p:nvPr/>
            </p:nvSpPr>
            <p:spPr>
              <a:xfrm>
                <a:off x="1305024" y="2212886"/>
                <a:ext cx="738455" cy="785610"/>
              </a:xfrm>
              <a:prstGeom prst="ellipse">
                <a:avLst/>
              </a:prstGeom>
              <a:solidFill>
                <a:srgbClr val="E8584B"/>
              </a:solidFill>
              <a:ln>
                <a:noFill/>
              </a:ln>
              <a:effectLst>
                <a:innerShdw blurRad="25400">
                  <a:srgbClr val="C00000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33" name="肘形连接符 46">
              <a:extLst>
                <a:ext uri="{FF2B5EF4-FFF2-40B4-BE49-F238E27FC236}">
                  <a16:creationId xmlns:a16="http://schemas.microsoft.com/office/drawing/2014/main" id="{FA9B9F8A-7898-4D3A-971A-67275A814A6E}"/>
                </a:ext>
              </a:extLst>
            </p:cNvPr>
            <p:cNvCxnSpPr/>
            <p:nvPr/>
          </p:nvCxnSpPr>
          <p:spPr>
            <a:xfrm rot="16200000" flipV="1">
              <a:off x="3135023" y="3737963"/>
              <a:ext cx="589229" cy="395189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E858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675A9778-34BE-402C-91B8-8C7021AFB950}"/>
              </a:ext>
            </a:extLst>
          </p:cNvPr>
          <p:cNvGrpSpPr/>
          <p:nvPr/>
        </p:nvGrpSpPr>
        <p:grpSpPr>
          <a:xfrm>
            <a:off x="1460671" y="2318838"/>
            <a:ext cx="937728" cy="1380512"/>
            <a:chOff x="1125117" y="2292241"/>
            <a:chExt cx="937728" cy="1380512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152F8F86-5A11-4ACB-8EBA-29C729AE4486}"/>
                </a:ext>
              </a:extLst>
            </p:cNvPr>
            <p:cNvSpPr/>
            <p:nvPr/>
          </p:nvSpPr>
          <p:spPr>
            <a:xfrm>
              <a:off x="1854462" y="3455940"/>
              <a:ext cx="208383" cy="21681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0C5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EEEB04CC-B844-409D-994D-69E10A0305FE}"/>
                </a:ext>
              </a:extLst>
            </p:cNvPr>
            <p:cNvGrpSpPr/>
            <p:nvPr/>
          </p:nvGrpSpPr>
          <p:grpSpPr>
            <a:xfrm>
              <a:off x="1125117" y="2292241"/>
              <a:ext cx="729345" cy="739664"/>
              <a:chOff x="1210613" y="2107574"/>
              <a:chExt cx="927279" cy="983356"/>
            </a:xfrm>
          </p:grpSpPr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C2E31175-8ADA-4B8E-A5C6-2ADE3B4B15BD}"/>
                  </a:ext>
                </a:extLst>
              </p:cNvPr>
              <p:cNvSpPr/>
              <p:nvPr/>
            </p:nvSpPr>
            <p:spPr>
              <a:xfrm>
                <a:off x="1210613" y="2107574"/>
                <a:ext cx="927279" cy="983356"/>
              </a:xfrm>
              <a:prstGeom prst="ellipse">
                <a:avLst/>
              </a:prstGeom>
              <a:gradFill flip="none" rotWithShape="1">
                <a:gsLst>
                  <a:gs pos="30000">
                    <a:srgbClr val="C6C6C6"/>
                  </a:gs>
                  <a:gs pos="0">
                    <a:schemeClr val="bg1">
                      <a:lumMod val="75000"/>
                    </a:schemeClr>
                  </a:gs>
                  <a:gs pos="61000">
                    <a:srgbClr val="EEEEEE"/>
                  </a:gs>
                  <a:gs pos="100000">
                    <a:schemeClr val="bg1">
                      <a:tint val="23500"/>
                      <a:satMod val="160000"/>
                      <a:lumMod val="96000"/>
                    </a:schemeClr>
                  </a:gs>
                </a:gsLst>
                <a:lin ang="7800000" scaled="0"/>
                <a:tileRect/>
              </a:gradFill>
              <a:ln w="12700" cap="flat" cmpd="sng">
                <a:gradFill flip="none" rotWithShape="1">
                  <a:gsLst>
                    <a:gs pos="100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0"/>
                        <a:lumOff val="100000"/>
                      </a:schemeClr>
                    </a:gs>
                    <a:gs pos="54000">
                      <a:schemeClr val="bg1">
                        <a:lumMod val="85000"/>
                      </a:schemeClr>
                    </a:gs>
                  </a:gsLst>
                  <a:lin ang="7800000" scaled="0"/>
                  <a:tileRect/>
                </a:gradFill>
                <a:prstDash val="solid"/>
                <a:round/>
              </a:ln>
              <a:effectLst>
                <a:outerShdw blurRad="381000" dist="177800" dir="7800000" sx="105000" sy="105000" algn="r" rotWithShape="0">
                  <a:prstClr val="black">
                    <a:alpha val="22000"/>
                  </a:prstClr>
                </a:outerShdw>
                <a:softEdge rad="0"/>
              </a:effectLst>
              <a:scene3d>
                <a:camera prst="orthographicFront"/>
                <a:lightRig rig="fla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8099FE43-632B-400E-A61B-17BACE0221EE}"/>
                  </a:ext>
                </a:extLst>
              </p:cNvPr>
              <p:cNvSpPr/>
              <p:nvPr/>
            </p:nvSpPr>
            <p:spPr>
              <a:xfrm>
                <a:off x="1305024" y="2212886"/>
                <a:ext cx="738455" cy="785610"/>
              </a:xfrm>
              <a:prstGeom prst="ellipse">
                <a:avLst/>
              </a:prstGeom>
              <a:solidFill>
                <a:srgbClr val="F7C66C"/>
              </a:solidFill>
              <a:ln>
                <a:noFill/>
              </a:ln>
              <a:effectLst>
                <a:innerShdw blurRad="25400">
                  <a:schemeClr val="accent4">
                    <a:lumMod val="7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40" name="肘形连接符 46">
              <a:extLst>
                <a:ext uri="{FF2B5EF4-FFF2-40B4-BE49-F238E27FC236}">
                  <a16:creationId xmlns:a16="http://schemas.microsoft.com/office/drawing/2014/main" id="{FD9004B5-11FD-4800-A718-6070E312B6EE}"/>
                </a:ext>
              </a:extLst>
            </p:cNvPr>
            <p:cNvCxnSpPr>
              <a:stCxn id="51" idx="4"/>
              <a:endCxn id="38" idx="0"/>
            </p:cNvCxnSpPr>
            <p:nvPr/>
          </p:nvCxnSpPr>
          <p:spPr>
            <a:xfrm rot="16200000" flipH="1">
              <a:off x="1477440" y="2974726"/>
              <a:ext cx="493562" cy="468865"/>
            </a:xfrm>
            <a:prstGeom prst="curvedConnector3">
              <a:avLst>
                <a:gd name="adj1" fmla="val 63047"/>
              </a:avLst>
            </a:prstGeom>
            <a:ln w="38100">
              <a:solidFill>
                <a:srgbClr val="F7C6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8A63D53E-53F1-482E-AFBD-2A7193753885}"/>
              </a:ext>
            </a:extLst>
          </p:cNvPr>
          <p:cNvGrpSpPr/>
          <p:nvPr/>
        </p:nvGrpSpPr>
        <p:grpSpPr>
          <a:xfrm>
            <a:off x="5323554" y="2258991"/>
            <a:ext cx="917826" cy="1380512"/>
            <a:chOff x="6075042" y="2292241"/>
            <a:chExt cx="917826" cy="1380512"/>
          </a:xfrm>
        </p:grpSpPr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8A3B8CC4-BE7F-4BA1-9B60-20E88E876AFA}"/>
                </a:ext>
              </a:extLst>
            </p:cNvPr>
            <p:cNvSpPr/>
            <p:nvPr/>
          </p:nvSpPr>
          <p:spPr>
            <a:xfrm>
              <a:off x="6784485" y="3455940"/>
              <a:ext cx="208383" cy="21681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0C5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30666E2A-E28C-4EC2-B945-79E0406C43F7}"/>
                </a:ext>
              </a:extLst>
            </p:cNvPr>
            <p:cNvGrpSpPr/>
            <p:nvPr/>
          </p:nvGrpSpPr>
          <p:grpSpPr>
            <a:xfrm>
              <a:off x="6075042" y="2292241"/>
              <a:ext cx="729345" cy="739664"/>
              <a:chOff x="1210613" y="2107574"/>
              <a:chExt cx="927279" cy="983356"/>
            </a:xfrm>
          </p:grpSpPr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DA0F5F73-58BF-41AA-A90B-57B1011EB9F9}"/>
                  </a:ext>
                </a:extLst>
              </p:cNvPr>
              <p:cNvSpPr/>
              <p:nvPr/>
            </p:nvSpPr>
            <p:spPr>
              <a:xfrm>
                <a:off x="1210613" y="2107574"/>
                <a:ext cx="927279" cy="983356"/>
              </a:xfrm>
              <a:prstGeom prst="ellipse">
                <a:avLst/>
              </a:prstGeom>
              <a:gradFill flip="none" rotWithShape="1">
                <a:gsLst>
                  <a:gs pos="30000">
                    <a:srgbClr val="C6C6C6"/>
                  </a:gs>
                  <a:gs pos="0">
                    <a:schemeClr val="bg1">
                      <a:lumMod val="75000"/>
                    </a:schemeClr>
                  </a:gs>
                  <a:gs pos="61000">
                    <a:srgbClr val="EEEEEE"/>
                  </a:gs>
                  <a:gs pos="100000">
                    <a:schemeClr val="bg1">
                      <a:tint val="23500"/>
                      <a:satMod val="160000"/>
                      <a:lumMod val="96000"/>
                    </a:schemeClr>
                  </a:gs>
                </a:gsLst>
                <a:lin ang="7800000" scaled="0"/>
                <a:tileRect/>
              </a:gradFill>
              <a:ln w="12700" cap="flat" cmpd="sng">
                <a:gradFill flip="none" rotWithShape="1">
                  <a:gsLst>
                    <a:gs pos="100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0"/>
                        <a:lumOff val="100000"/>
                      </a:schemeClr>
                    </a:gs>
                    <a:gs pos="54000">
                      <a:schemeClr val="bg1">
                        <a:lumMod val="85000"/>
                      </a:schemeClr>
                    </a:gs>
                  </a:gsLst>
                  <a:lin ang="7800000" scaled="0"/>
                  <a:tileRect/>
                </a:gradFill>
                <a:prstDash val="solid"/>
                <a:round/>
              </a:ln>
              <a:effectLst>
                <a:outerShdw blurRad="381000" dist="177800" dir="7800000" sx="105000" sy="105000" algn="r" rotWithShape="0">
                  <a:prstClr val="black">
                    <a:alpha val="22000"/>
                  </a:prstClr>
                </a:outerShdw>
                <a:softEdge rad="0"/>
              </a:effectLst>
              <a:scene3d>
                <a:camera prst="orthographicFront"/>
                <a:lightRig rig="fla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A9017954-0784-4E8A-A04C-F68A9A70A07A}"/>
                  </a:ext>
                </a:extLst>
              </p:cNvPr>
              <p:cNvSpPr/>
              <p:nvPr/>
            </p:nvSpPr>
            <p:spPr>
              <a:xfrm>
                <a:off x="1305024" y="2212886"/>
                <a:ext cx="738455" cy="785610"/>
              </a:xfrm>
              <a:prstGeom prst="ellipse">
                <a:avLst/>
              </a:prstGeom>
              <a:solidFill>
                <a:srgbClr val="F7C66C"/>
              </a:solidFill>
              <a:ln>
                <a:noFill/>
              </a:ln>
              <a:effectLst>
                <a:innerShdw blurRad="25400">
                  <a:schemeClr val="accent4">
                    <a:lumMod val="7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55" name="肘形连接符 46">
              <a:extLst>
                <a:ext uri="{FF2B5EF4-FFF2-40B4-BE49-F238E27FC236}">
                  <a16:creationId xmlns:a16="http://schemas.microsoft.com/office/drawing/2014/main" id="{F3B68B5B-DC7F-4B52-86C1-25E944BB9206}"/>
                </a:ext>
              </a:extLst>
            </p:cNvPr>
            <p:cNvCxnSpPr/>
            <p:nvPr/>
          </p:nvCxnSpPr>
          <p:spPr>
            <a:xfrm rot="16200000" flipH="1">
              <a:off x="6426768" y="2974287"/>
              <a:ext cx="493562" cy="468865"/>
            </a:xfrm>
            <a:prstGeom prst="curvedConnector3">
              <a:avLst>
                <a:gd name="adj1" fmla="val 63047"/>
              </a:avLst>
            </a:prstGeom>
            <a:ln w="38100">
              <a:solidFill>
                <a:srgbClr val="F7C6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552D90C3-9343-431F-B458-6A8F655B9F45}"/>
              </a:ext>
            </a:extLst>
          </p:cNvPr>
          <p:cNvGrpSpPr/>
          <p:nvPr/>
        </p:nvGrpSpPr>
        <p:grpSpPr>
          <a:xfrm>
            <a:off x="9259632" y="2308399"/>
            <a:ext cx="919026" cy="1380512"/>
            <a:chOff x="8548805" y="2292241"/>
            <a:chExt cx="919026" cy="1380512"/>
          </a:xfrm>
        </p:grpSpPr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7B7B7C35-DCA6-4C2E-94E0-5E3F2B0D04F5}"/>
                </a:ext>
              </a:extLst>
            </p:cNvPr>
            <p:cNvSpPr/>
            <p:nvPr/>
          </p:nvSpPr>
          <p:spPr>
            <a:xfrm>
              <a:off x="9259448" y="3455940"/>
              <a:ext cx="208383" cy="21681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C6CC418E-3353-4432-A3B6-096D32C02B1D}"/>
                </a:ext>
              </a:extLst>
            </p:cNvPr>
            <p:cNvGrpSpPr/>
            <p:nvPr/>
          </p:nvGrpSpPr>
          <p:grpSpPr>
            <a:xfrm>
              <a:off x="8548805" y="2292241"/>
              <a:ext cx="729345" cy="739664"/>
              <a:chOff x="1210613" y="2107574"/>
              <a:chExt cx="927279" cy="983356"/>
            </a:xfrm>
          </p:grpSpPr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6A6013B0-D7F8-4703-A001-678B53C05909}"/>
                  </a:ext>
                </a:extLst>
              </p:cNvPr>
              <p:cNvSpPr/>
              <p:nvPr/>
            </p:nvSpPr>
            <p:spPr>
              <a:xfrm>
                <a:off x="1210613" y="2107574"/>
                <a:ext cx="927279" cy="983356"/>
              </a:xfrm>
              <a:prstGeom prst="ellipse">
                <a:avLst/>
              </a:prstGeom>
              <a:gradFill flip="none" rotWithShape="1">
                <a:gsLst>
                  <a:gs pos="30000">
                    <a:srgbClr val="C6C6C6"/>
                  </a:gs>
                  <a:gs pos="0">
                    <a:schemeClr val="bg1">
                      <a:lumMod val="75000"/>
                    </a:schemeClr>
                  </a:gs>
                  <a:gs pos="61000">
                    <a:srgbClr val="EEEEEE"/>
                  </a:gs>
                  <a:gs pos="100000">
                    <a:schemeClr val="bg1">
                      <a:tint val="23500"/>
                      <a:satMod val="160000"/>
                      <a:lumMod val="96000"/>
                    </a:schemeClr>
                  </a:gs>
                </a:gsLst>
                <a:lin ang="7800000" scaled="0"/>
                <a:tileRect/>
              </a:gradFill>
              <a:ln w="12700" cap="flat" cmpd="sng">
                <a:gradFill flip="none" rotWithShape="1">
                  <a:gsLst>
                    <a:gs pos="100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0"/>
                        <a:lumOff val="100000"/>
                      </a:schemeClr>
                    </a:gs>
                    <a:gs pos="54000">
                      <a:schemeClr val="bg1">
                        <a:lumMod val="85000"/>
                      </a:schemeClr>
                    </a:gs>
                  </a:gsLst>
                  <a:lin ang="7800000" scaled="0"/>
                  <a:tileRect/>
                </a:gradFill>
                <a:prstDash val="solid"/>
                <a:round/>
              </a:ln>
              <a:effectLst>
                <a:outerShdw blurRad="381000" dist="177800" dir="7800000" sx="105000" sy="105000" algn="r" rotWithShape="0">
                  <a:prstClr val="black">
                    <a:alpha val="22000"/>
                  </a:prstClr>
                </a:outerShdw>
                <a:softEdge rad="0"/>
              </a:effectLst>
              <a:scene3d>
                <a:camera prst="orthographicFront"/>
                <a:lightRig rig="fla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46CE479C-17B0-4C2C-B25C-A8D6B56ED653}"/>
                  </a:ext>
                </a:extLst>
              </p:cNvPr>
              <p:cNvSpPr/>
              <p:nvPr/>
            </p:nvSpPr>
            <p:spPr>
              <a:xfrm>
                <a:off x="1305024" y="2212886"/>
                <a:ext cx="738455" cy="785610"/>
              </a:xfrm>
              <a:prstGeom prst="ellipse">
                <a:avLst/>
              </a:prstGeom>
              <a:solidFill>
                <a:srgbClr val="A6A6A6"/>
              </a:solidFill>
              <a:ln>
                <a:noFill/>
              </a:ln>
              <a:effectLst>
                <a:innerShdw blurRad="25400">
                  <a:schemeClr val="tx1">
                    <a:lumMod val="75000"/>
                    <a:lumOff val="2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66" name="肘形连接符 46">
              <a:extLst>
                <a:ext uri="{FF2B5EF4-FFF2-40B4-BE49-F238E27FC236}">
                  <a16:creationId xmlns:a16="http://schemas.microsoft.com/office/drawing/2014/main" id="{AB9E3552-421F-4095-BA2D-DFBE4245D04F}"/>
                </a:ext>
              </a:extLst>
            </p:cNvPr>
            <p:cNvCxnSpPr/>
            <p:nvPr/>
          </p:nvCxnSpPr>
          <p:spPr>
            <a:xfrm rot="16200000" flipH="1">
              <a:off x="8897586" y="2974287"/>
              <a:ext cx="493562" cy="468865"/>
            </a:xfrm>
            <a:prstGeom prst="curvedConnector3">
              <a:avLst>
                <a:gd name="adj1" fmla="val 63047"/>
              </a:avLst>
            </a:prstGeom>
            <a:ln w="381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文本框 71">
            <a:extLst>
              <a:ext uri="{FF2B5EF4-FFF2-40B4-BE49-F238E27FC236}">
                <a16:creationId xmlns:a16="http://schemas.microsoft.com/office/drawing/2014/main" id="{D49402A0-EAB6-42B0-82AE-30007A1DB925}"/>
              </a:ext>
            </a:extLst>
          </p:cNvPr>
          <p:cNvSpPr txBox="1"/>
          <p:nvPr/>
        </p:nvSpPr>
        <p:spPr>
          <a:xfrm>
            <a:off x="9148425" y="1907263"/>
            <a:ext cx="1532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网络版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6BFF02EE-72D3-44CE-A539-8170B66D745F}"/>
              </a:ext>
            </a:extLst>
          </p:cNvPr>
          <p:cNvSpPr txBox="1"/>
          <p:nvPr/>
        </p:nvSpPr>
        <p:spPr>
          <a:xfrm>
            <a:off x="2645618" y="4952499"/>
            <a:ext cx="2525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完善歌曲功能，添加上一曲，下一曲，暂停，停止</a:t>
            </a:r>
            <a:endParaRPr lang="en-US" altLang="zh-CN" sz="1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5EB66D71-69D0-49C6-A8D9-90250AD6C63A}"/>
              </a:ext>
            </a:extLst>
          </p:cNvPr>
          <p:cNvSpPr txBox="1"/>
          <p:nvPr/>
        </p:nvSpPr>
        <p:spPr>
          <a:xfrm>
            <a:off x="4718592" y="1889075"/>
            <a:ext cx="2179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客户端可设置定时执行时间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70394B9-9E43-4182-B02B-61BD2ECFEE15}"/>
              </a:ext>
            </a:extLst>
          </p:cNvPr>
          <p:cNvSpPr txBox="1"/>
          <p:nvPr/>
        </p:nvSpPr>
        <p:spPr>
          <a:xfrm>
            <a:off x="7528136" y="4952498"/>
            <a:ext cx="1532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美化界面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0E7DCDA3-5F56-4C58-9ED1-15FDA9097288}"/>
              </a:ext>
            </a:extLst>
          </p:cNvPr>
          <p:cNvSpPr txBox="1"/>
          <p:nvPr/>
        </p:nvSpPr>
        <p:spPr>
          <a:xfrm>
            <a:off x="1083896" y="1794009"/>
            <a:ext cx="1667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Pyinstall</a:t>
            </a:r>
            <a:r>
              <a:rPr lang="zh-CN" altLang="en-US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打包成独立</a:t>
            </a:r>
            <a:r>
              <a:rPr lang="en-US" altLang="zh-CN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</a:t>
            </a:r>
            <a:r>
              <a:rPr lang="zh-CN" altLang="en-US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</a:p>
        </p:txBody>
      </p:sp>
    </p:spTree>
    <p:extLst>
      <p:ext uri="{BB962C8B-B14F-4D97-AF65-F5344CB8AC3E}">
        <p14:creationId xmlns:p14="http://schemas.microsoft.com/office/powerpoint/2010/main" val="314537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7062A6F6-C20C-4876-B329-AC57BE5D9EFE}"/>
              </a:ext>
            </a:extLst>
          </p:cNvPr>
          <p:cNvSpPr/>
          <p:nvPr/>
        </p:nvSpPr>
        <p:spPr>
          <a:xfrm>
            <a:off x="0" y="36355"/>
            <a:ext cx="12192000" cy="899887"/>
          </a:xfrm>
          <a:prstGeom prst="rect">
            <a:avLst/>
          </a:prstGeom>
          <a:solidFill>
            <a:srgbClr val="DEDEE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21F21869-0E92-4FCC-BB96-8733BAF17B7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557078" y="306298"/>
            <a:ext cx="291840" cy="360000"/>
          </a:xfrm>
          <a:custGeom>
            <a:avLst/>
            <a:gdLst>
              <a:gd name="T0" fmla="*/ 116 w 254"/>
              <a:gd name="T1" fmla="*/ 205 h 314"/>
              <a:gd name="T2" fmla="*/ 115 w 254"/>
              <a:gd name="T3" fmla="*/ 206 h 314"/>
              <a:gd name="T4" fmla="*/ 20 w 254"/>
              <a:gd name="T5" fmla="*/ 205 h 314"/>
              <a:gd name="T6" fmla="*/ 0 w 254"/>
              <a:gd name="T7" fmla="*/ 157 h 314"/>
              <a:gd name="T8" fmla="*/ 20 w 254"/>
              <a:gd name="T9" fmla="*/ 109 h 314"/>
              <a:gd name="T10" fmla="*/ 68 w 254"/>
              <a:gd name="T11" fmla="*/ 90 h 314"/>
              <a:gd name="T12" fmla="*/ 116 w 254"/>
              <a:gd name="T13" fmla="*/ 110 h 314"/>
              <a:gd name="T14" fmla="*/ 156 w 254"/>
              <a:gd name="T15" fmla="*/ 49 h 314"/>
              <a:gd name="T16" fmla="*/ 205 w 254"/>
              <a:gd name="T17" fmla="*/ 0 h 314"/>
              <a:gd name="T18" fmla="*/ 254 w 254"/>
              <a:gd name="T19" fmla="*/ 49 h 314"/>
              <a:gd name="T20" fmla="*/ 205 w 254"/>
              <a:gd name="T21" fmla="*/ 98 h 314"/>
              <a:gd name="T22" fmla="*/ 125 w 254"/>
              <a:gd name="T23" fmla="*/ 121 h 314"/>
              <a:gd name="T24" fmla="*/ 125 w 254"/>
              <a:gd name="T25" fmla="*/ 193 h 314"/>
              <a:gd name="T26" fmla="*/ 205 w 254"/>
              <a:gd name="T27" fmla="*/ 216 h 314"/>
              <a:gd name="T28" fmla="*/ 254 w 254"/>
              <a:gd name="T29" fmla="*/ 265 h 314"/>
              <a:gd name="T30" fmla="*/ 240 w 254"/>
              <a:gd name="T31" fmla="*/ 300 h 314"/>
              <a:gd name="T32" fmla="*/ 170 w 254"/>
              <a:gd name="T33" fmla="*/ 300 h 314"/>
              <a:gd name="T34" fmla="*/ 162 w 254"/>
              <a:gd name="T35" fmla="*/ 241 h 314"/>
              <a:gd name="T36" fmla="*/ 222 w 254"/>
              <a:gd name="T37" fmla="*/ 248 h 314"/>
              <a:gd name="T38" fmla="*/ 187 w 254"/>
              <a:gd name="T39" fmla="*/ 248 h 314"/>
              <a:gd name="T40" fmla="*/ 187 w 254"/>
              <a:gd name="T41" fmla="*/ 283 h 314"/>
              <a:gd name="T42" fmla="*/ 222 w 254"/>
              <a:gd name="T43" fmla="*/ 283 h 314"/>
              <a:gd name="T44" fmla="*/ 230 w 254"/>
              <a:gd name="T45" fmla="*/ 265 h 314"/>
              <a:gd name="T46" fmla="*/ 99 w 254"/>
              <a:gd name="T47" fmla="*/ 126 h 314"/>
              <a:gd name="T48" fmla="*/ 68 w 254"/>
              <a:gd name="T49" fmla="*/ 114 h 314"/>
              <a:gd name="T50" fmla="*/ 37 w 254"/>
              <a:gd name="T51" fmla="*/ 126 h 314"/>
              <a:gd name="T52" fmla="*/ 37 w 254"/>
              <a:gd name="T53" fmla="*/ 188 h 314"/>
              <a:gd name="T54" fmla="*/ 68 w 254"/>
              <a:gd name="T55" fmla="*/ 201 h 314"/>
              <a:gd name="T56" fmla="*/ 99 w 254"/>
              <a:gd name="T57" fmla="*/ 188 h 314"/>
              <a:gd name="T58" fmla="*/ 99 w 254"/>
              <a:gd name="T59" fmla="*/ 127 h 314"/>
              <a:gd name="T60" fmla="*/ 222 w 254"/>
              <a:gd name="T61" fmla="*/ 32 h 314"/>
              <a:gd name="T62" fmla="*/ 205 w 254"/>
              <a:gd name="T63" fmla="*/ 24 h 314"/>
              <a:gd name="T64" fmla="*/ 180 w 254"/>
              <a:gd name="T65" fmla="*/ 49 h 314"/>
              <a:gd name="T66" fmla="*/ 205 w 254"/>
              <a:gd name="T67" fmla="*/ 74 h 314"/>
              <a:gd name="T68" fmla="*/ 230 w 254"/>
              <a:gd name="T69" fmla="*/ 49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54" h="314">
                <a:moveTo>
                  <a:pt x="162" y="241"/>
                </a:moveTo>
                <a:cubicBezTo>
                  <a:pt x="116" y="205"/>
                  <a:pt x="116" y="205"/>
                  <a:pt x="116" y="205"/>
                </a:cubicBezTo>
                <a:cubicBezTo>
                  <a:pt x="116" y="205"/>
                  <a:pt x="116" y="205"/>
                  <a:pt x="116" y="205"/>
                </a:cubicBezTo>
                <a:cubicBezTo>
                  <a:pt x="115" y="206"/>
                  <a:pt x="115" y="206"/>
                  <a:pt x="115" y="206"/>
                </a:cubicBezTo>
                <a:cubicBezTo>
                  <a:pt x="103" y="218"/>
                  <a:pt x="86" y="225"/>
                  <a:pt x="68" y="225"/>
                </a:cubicBezTo>
                <a:cubicBezTo>
                  <a:pt x="49" y="225"/>
                  <a:pt x="32" y="217"/>
                  <a:pt x="20" y="205"/>
                </a:cubicBezTo>
                <a:cubicBezTo>
                  <a:pt x="19" y="204"/>
                  <a:pt x="19" y="204"/>
                  <a:pt x="19" y="204"/>
                </a:cubicBezTo>
                <a:cubicBezTo>
                  <a:pt x="8" y="192"/>
                  <a:pt x="0" y="176"/>
                  <a:pt x="0" y="157"/>
                </a:cubicBezTo>
                <a:cubicBezTo>
                  <a:pt x="0" y="139"/>
                  <a:pt x="8" y="122"/>
                  <a:pt x="20" y="109"/>
                </a:cubicBezTo>
                <a:cubicBezTo>
                  <a:pt x="20" y="109"/>
                  <a:pt x="20" y="109"/>
                  <a:pt x="20" y="109"/>
                </a:cubicBezTo>
                <a:cubicBezTo>
                  <a:pt x="20" y="109"/>
                  <a:pt x="20" y="109"/>
                  <a:pt x="20" y="109"/>
                </a:cubicBezTo>
                <a:cubicBezTo>
                  <a:pt x="32" y="97"/>
                  <a:pt x="49" y="90"/>
                  <a:pt x="68" y="90"/>
                </a:cubicBezTo>
                <a:cubicBezTo>
                  <a:pt x="87" y="90"/>
                  <a:pt x="104" y="97"/>
                  <a:pt x="116" y="109"/>
                </a:cubicBezTo>
                <a:cubicBezTo>
                  <a:pt x="116" y="110"/>
                  <a:pt x="116" y="110"/>
                  <a:pt x="116" y="110"/>
                </a:cubicBezTo>
                <a:cubicBezTo>
                  <a:pt x="162" y="73"/>
                  <a:pt x="162" y="73"/>
                  <a:pt x="162" y="73"/>
                </a:cubicBezTo>
                <a:cubicBezTo>
                  <a:pt x="158" y="66"/>
                  <a:pt x="156" y="58"/>
                  <a:pt x="156" y="49"/>
                </a:cubicBezTo>
                <a:cubicBezTo>
                  <a:pt x="156" y="36"/>
                  <a:pt x="161" y="24"/>
                  <a:pt x="170" y="15"/>
                </a:cubicBezTo>
                <a:cubicBezTo>
                  <a:pt x="179" y="6"/>
                  <a:pt x="191" y="0"/>
                  <a:pt x="205" y="0"/>
                </a:cubicBezTo>
                <a:cubicBezTo>
                  <a:pt x="218" y="0"/>
                  <a:pt x="231" y="6"/>
                  <a:pt x="240" y="15"/>
                </a:cubicBezTo>
                <a:cubicBezTo>
                  <a:pt x="248" y="24"/>
                  <a:pt x="254" y="36"/>
                  <a:pt x="254" y="49"/>
                </a:cubicBezTo>
                <a:cubicBezTo>
                  <a:pt x="254" y="63"/>
                  <a:pt x="248" y="75"/>
                  <a:pt x="240" y="84"/>
                </a:cubicBezTo>
                <a:cubicBezTo>
                  <a:pt x="231" y="93"/>
                  <a:pt x="218" y="98"/>
                  <a:pt x="205" y="98"/>
                </a:cubicBezTo>
                <a:cubicBezTo>
                  <a:pt x="192" y="98"/>
                  <a:pt x="180" y="93"/>
                  <a:pt x="171" y="85"/>
                </a:cubicBezTo>
                <a:cubicBezTo>
                  <a:pt x="125" y="121"/>
                  <a:pt x="125" y="121"/>
                  <a:pt x="125" y="121"/>
                </a:cubicBezTo>
                <a:cubicBezTo>
                  <a:pt x="132" y="131"/>
                  <a:pt x="136" y="144"/>
                  <a:pt x="136" y="157"/>
                </a:cubicBezTo>
                <a:cubicBezTo>
                  <a:pt x="136" y="170"/>
                  <a:pt x="132" y="183"/>
                  <a:pt x="125" y="193"/>
                </a:cubicBezTo>
                <a:cubicBezTo>
                  <a:pt x="171" y="230"/>
                  <a:pt x="171" y="230"/>
                  <a:pt x="171" y="230"/>
                </a:cubicBezTo>
                <a:cubicBezTo>
                  <a:pt x="180" y="221"/>
                  <a:pt x="192" y="216"/>
                  <a:pt x="205" y="216"/>
                </a:cubicBezTo>
                <a:cubicBezTo>
                  <a:pt x="218" y="216"/>
                  <a:pt x="231" y="222"/>
                  <a:pt x="240" y="230"/>
                </a:cubicBezTo>
                <a:cubicBezTo>
                  <a:pt x="248" y="239"/>
                  <a:pt x="254" y="252"/>
                  <a:pt x="254" y="265"/>
                </a:cubicBezTo>
                <a:cubicBezTo>
                  <a:pt x="254" y="279"/>
                  <a:pt x="248" y="291"/>
                  <a:pt x="240" y="300"/>
                </a:cubicBezTo>
                <a:cubicBezTo>
                  <a:pt x="240" y="300"/>
                  <a:pt x="240" y="300"/>
                  <a:pt x="240" y="300"/>
                </a:cubicBezTo>
                <a:cubicBezTo>
                  <a:pt x="231" y="309"/>
                  <a:pt x="218" y="314"/>
                  <a:pt x="205" y="314"/>
                </a:cubicBezTo>
                <a:cubicBezTo>
                  <a:pt x="191" y="314"/>
                  <a:pt x="179" y="309"/>
                  <a:pt x="170" y="300"/>
                </a:cubicBezTo>
                <a:cubicBezTo>
                  <a:pt x="161" y="291"/>
                  <a:pt x="156" y="279"/>
                  <a:pt x="156" y="265"/>
                </a:cubicBezTo>
                <a:cubicBezTo>
                  <a:pt x="156" y="256"/>
                  <a:pt x="158" y="248"/>
                  <a:pt x="162" y="241"/>
                </a:cubicBezTo>
                <a:close/>
                <a:moveTo>
                  <a:pt x="222" y="248"/>
                </a:moveTo>
                <a:cubicBezTo>
                  <a:pt x="222" y="248"/>
                  <a:pt x="222" y="248"/>
                  <a:pt x="222" y="248"/>
                </a:cubicBezTo>
                <a:cubicBezTo>
                  <a:pt x="218" y="243"/>
                  <a:pt x="212" y="240"/>
                  <a:pt x="205" y="240"/>
                </a:cubicBezTo>
                <a:cubicBezTo>
                  <a:pt x="198" y="240"/>
                  <a:pt x="192" y="243"/>
                  <a:pt x="187" y="248"/>
                </a:cubicBezTo>
                <a:cubicBezTo>
                  <a:pt x="183" y="252"/>
                  <a:pt x="180" y="258"/>
                  <a:pt x="180" y="265"/>
                </a:cubicBezTo>
                <a:cubicBezTo>
                  <a:pt x="180" y="272"/>
                  <a:pt x="183" y="278"/>
                  <a:pt x="187" y="283"/>
                </a:cubicBezTo>
                <a:cubicBezTo>
                  <a:pt x="192" y="287"/>
                  <a:pt x="198" y="290"/>
                  <a:pt x="205" y="290"/>
                </a:cubicBezTo>
                <a:cubicBezTo>
                  <a:pt x="212" y="290"/>
                  <a:pt x="218" y="287"/>
                  <a:pt x="222" y="283"/>
                </a:cubicBezTo>
                <a:cubicBezTo>
                  <a:pt x="223" y="283"/>
                  <a:pt x="223" y="283"/>
                  <a:pt x="223" y="283"/>
                </a:cubicBezTo>
                <a:cubicBezTo>
                  <a:pt x="227" y="278"/>
                  <a:pt x="230" y="272"/>
                  <a:pt x="230" y="265"/>
                </a:cubicBezTo>
                <a:cubicBezTo>
                  <a:pt x="230" y="258"/>
                  <a:pt x="227" y="252"/>
                  <a:pt x="222" y="248"/>
                </a:cubicBezTo>
                <a:close/>
                <a:moveTo>
                  <a:pt x="99" y="126"/>
                </a:moveTo>
                <a:cubicBezTo>
                  <a:pt x="99" y="126"/>
                  <a:pt x="99" y="126"/>
                  <a:pt x="99" y="126"/>
                </a:cubicBezTo>
                <a:cubicBezTo>
                  <a:pt x="91" y="118"/>
                  <a:pt x="80" y="114"/>
                  <a:pt x="68" y="114"/>
                </a:cubicBezTo>
                <a:cubicBezTo>
                  <a:pt x="56" y="114"/>
                  <a:pt x="45" y="118"/>
                  <a:pt x="37" y="126"/>
                </a:cubicBezTo>
                <a:cubicBezTo>
                  <a:pt x="37" y="126"/>
                  <a:pt x="37" y="126"/>
                  <a:pt x="37" y="126"/>
                </a:cubicBezTo>
                <a:cubicBezTo>
                  <a:pt x="29" y="134"/>
                  <a:pt x="24" y="145"/>
                  <a:pt x="24" y="157"/>
                </a:cubicBezTo>
                <a:cubicBezTo>
                  <a:pt x="24" y="169"/>
                  <a:pt x="29" y="180"/>
                  <a:pt x="37" y="188"/>
                </a:cubicBezTo>
                <a:cubicBezTo>
                  <a:pt x="37" y="188"/>
                  <a:pt x="37" y="188"/>
                  <a:pt x="37" y="188"/>
                </a:cubicBezTo>
                <a:cubicBezTo>
                  <a:pt x="45" y="196"/>
                  <a:pt x="56" y="201"/>
                  <a:pt x="68" y="201"/>
                </a:cubicBezTo>
                <a:cubicBezTo>
                  <a:pt x="80" y="201"/>
                  <a:pt x="90" y="196"/>
                  <a:pt x="98" y="189"/>
                </a:cubicBezTo>
                <a:cubicBezTo>
                  <a:pt x="99" y="188"/>
                  <a:pt x="99" y="188"/>
                  <a:pt x="99" y="188"/>
                </a:cubicBezTo>
                <a:cubicBezTo>
                  <a:pt x="107" y="180"/>
                  <a:pt x="112" y="169"/>
                  <a:pt x="112" y="157"/>
                </a:cubicBezTo>
                <a:cubicBezTo>
                  <a:pt x="112" y="145"/>
                  <a:pt x="107" y="135"/>
                  <a:pt x="99" y="127"/>
                </a:cubicBezTo>
                <a:cubicBezTo>
                  <a:pt x="99" y="126"/>
                  <a:pt x="99" y="126"/>
                  <a:pt x="99" y="126"/>
                </a:cubicBezTo>
                <a:close/>
                <a:moveTo>
                  <a:pt x="222" y="32"/>
                </a:moveTo>
                <a:cubicBezTo>
                  <a:pt x="222" y="32"/>
                  <a:pt x="222" y="32"/>
                  <a:pt x="222" y="32"/>
                </a:cubicBezTo>
                <a:cubicBezTo>
                  <a:pt x="218" y="27"/>
                  <a:pt x="212" y="24"/>
                  <a:pt x="205" y="24"/>
                </a:cubicBezTo>
                <a:cubicBezTo>
                  <a:pt x="198" y="24"/>
                  <a:pt x="192" y="27"/>
                  <a:pt x="187" y="32"/>
                </a:cubicBezTo>
                <a:cubicBezTo>
                  <a:pt x="183" y="36"/>
                  <a:pt x="180" y="42"/>
                  <a:pt x="180" y="49"/>
                </a:cubicBezTo>
                <a:cubicBezTo>
                  <a:pt x="180" y="56"/>
                  <a:pt x="183" y="62"/>
                  <a:pt x="187" y="67"/>
                </a:cubicBezTo>
                <a:cubicBezTo>
                  <a:pt x="192" y="71"/>
                  <a:pt x="198" y="74"/>
                  <a:pt x="205" y="74"/>
                </a:cubicBezTo>
                <a:cubicBezTo>
                  <a:pt x="212" y="74"/>
                  <a:pt x="218" y="71"/>
                  <a:pt x="222" y="67"/>
                </a:cubicBezTo>
                <a:cubicBezTo>
                  <a:pt x="227" y="62"/>
                  <a:pt x="230" y="56"/>
                  <a:pt x="230" y="49"/>
                </a:cubicBezTo>
                <a:cubicBezTo>
                  <a:pt x="230" y="42"/>
                  <a:pt x="227" y="36"/>
                  <a:pt x="222" y="32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6C4F537-583D-454B-9049-66D270E5DCB7}"/>
              </a:ext>
            </a:extLst>
          </p:cNvPr>
          <p:cNvSpPr txBox="1"/>
          <p:nvPr/>
        </p:nvSpPr>
        <p:spPr>
          <a:xfrm>
            <a:off x="4320127" y="214820"/>
            <a:ext cx="2916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>
                <a:solidFill>
                  <a:schemeClr val="accent1"/>
                </a:solidFill>
              </a:rPr>
              <a:t>Teduer</a:t>
            </a:r>
            <a:r>
              <a:rPr lang="zh-CN" altLang="en-US" sz="2400" b="1" dirty="0">
                <a:solidFill>
                  <a:schemeClr val="accent1"/>
                </a:solidFill>
              </a:rPr>
              <a:t>智能语音平台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EBF61B9-EEEF-43C3-AAF9-A924DCC0D061}"/>
              </a:ext>
            </a:extLst>
          </p:cNvPr>
          <p:cNvGrpSpPr/>
          <p:nvPr/>
        </p:nvGrpSpPr>
        <p:grpSpPr>
          <a:xfrm>
            <a:off x="365099" y="351387"/>
            <a:ext cx="449705" cy="269823"/>
            <a:chOff x="365099" y="271488"/>
            <a:chExt cx="449705" cy="269823"/>
          </a:xfrm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2FAA04BF-AB19-432B-8D76-875CC1D96F81}"/>
                </a:ext>
              </a:extLst>
            </p:cNvPr>
            <p:cNvCxnSpPr/>
            <p:nvPr/>
          </p:nvCxnSpPr>
          <p:spPr>
            <a:xfrm>
              <a:off x="365099" y="271488"/>
              <a:ext cx="44970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D43DC445-E330-4529-8D39-596B0BE1C0E9}"/>
                </a:ext>
              </a:extLst>
            </p:cNvPr>
            <p:cNvCxnSpPr/>
            <p:nvPr/>
          </p:nvCxnSpPr>
          <p:spPr>
            <a:xfrm>
              <a:off x="365099" y="406400"/>
              <a:ext cx="44970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2DD14630-285F-46C6-BD36-2842B2A4DE93}"/>
                </a:ext>
              </a:extLst>
            </p:cNvPr>
            <p:cNvCxnSpPr/>
            <p:nvPr/>
          </p:nvCxnSpPr>
          <p:spPr>
            <a:xfrm>
              <a:off x="365099" y="541311"/>
              <a:ext cx="44970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2" t="10840" r="11642" b="9406"/>
          <a:stretch/>
        </p:blipFill>
        <p:spPr>
          <a:xfrm>
            <a:off x="3725441" y="4009043"/>
            <a:ext cx="4106195" cy="2773578"/>
          </a:xfrm>
          <a:prstGeom prst="rect">
            <a:avLst/>
          </a:prstGeom>
          <a:effectLst/>
        </p:spPr>
      </p:pic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2359248" y="1648019"/>
            <a:ext cx="6793592" cy="972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400" b="1" cap="all" dirty="0">
                <a:solidFill>
                  <a:schemeClr val="accent1"/>
                </a:solidFill>
                <a:cs typeface="Arial" panose="020B0604020202020204" pitchFamily="34" charset="0"/>
              </a:rPr>
              <a:t>感谢聆听，批评指导</a:t>
            </a:r>
            <a:endParaRPr lang="en-US" altLang="zh-CN" sz="4400" b="1" cap="all" dirty="0">
              <a:solidFill>
                <a:schemeClr val="accent1"/>
              </a:solidFill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en-US" altLang="zh-CN" sz="1600" cap="all" dirty="0">
                <a:solidFill>
                  <a:schemeClr val="accent1"/>
                </a:solidFill>
                <a:cs typeface="Arial" panose="020B0604020202020204" pitchFamily="34" charset="0"/>
              </a:rPr>
              <a:t>Thank you to listen to criticism guidance</a:t>
            </a:r>
            <a:endParaRPr lang="zh-CN" altLang="en-US" sz="1600" cap="all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2" name="云形标注 1"/>
          <p:cNvSpPr/>
          <p:nvPr/>
        </p:nvSpPr>
        <p:spPr>
          <a:xfrm>
            <a:off x="7406640" y="3125585"/>
            <a:ext cx="3250276" cy="1986742"/>
          </a:xfrm>
          <a:prstGeom prst="cloud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5 </a:t>
            </a:r>
            <a:r>
              <a:rPr lang="zh-CN" alt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组</a:t>
            </a:r>
            <a:endParaRPr lang="en-US" altLang="zh-CN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ctr"/>
            <a:r>
              <a:rPr lang="en-US" altLang="zh-CN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AID1806</a:t>
            </a:r>
            <a:endParaRPr lang="zh-CN" alt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385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8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450"/>
                            </p:stCondLst>
                            <p:childTnLst>
                              <p:par>
                                <p:cTn id="2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  <p:bldP spid="11" grpId="0"/>
      <p:bldP spid="11" grpId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3972361" y="3839874"/>
            <a:ext cx="4257240" cy="539646"/>
          </a:xfrm>
          <a:prstGeom prst="round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3972361" y="4721327"/>
            <a:ext cx="4257240" cy="539646"/>
          </a:xfrm>
          <a:prstGeom prst="round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230213" y="3925031"/>
            <a:ext cx="951671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Account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230213" y="4798352"/>
            <a:ext cx="1070999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Password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230213" y="3908306"/>
            <a:ext cx="794385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zh-CN" dirty="0" err="1">
                <a:solidFill>
                  <a:schemeClr val="accent1"/>
                </a:solidFill>
              </a:rPr>
              <a:t>tarena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252555" y="4813454"/>
            <a:ext cx="1050288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···············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4007591" y="5815379"/>
            <a:ext cx="1545225" cy="379538"/>
            <a:chOff x="4181017" y="5815379"/>
            <a:chExt cx="1545225" cy="379538"/>
          </a:xfrm>
        </p:grpSpPr>
        <p:sp>
          <p:nvSpPr>
            <p:cNvPr id="25" name="圆角矩形 24"/>
            <p:cNvSpPr/>
            <p:nvPr/>
          </p:nvSpPr>
          <p:spPr>
            <a:xfrm>
              <a:off x="4181017" y="5830481"/>
              <a:ext cx="1545225" cy="364436"/>
            </a:xfrm>
            <a:prstGeom prst="roundRect">
              <a:avLst>
                <a:gd name="adj" fmla="val 37233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609625" y="5815379"/>
              <a:ext cx="688009" cy="3693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zh-CN" dirty="0">
                  <a:solidFill>
                    <a:srgbClr val="88686D"/>
                  </a:solidFill>
                </a:rPr>
                <a:t>Login</a:t>
              </a:r>
              <a:endParaRPr lang="zh-CN" altLang="en-US" dirty="0">
                <a:solidFill>
                  <a:srgbClr val="88686D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662439" y="5815379"/>
            <a:ext cx="1545225" cy="379538"/>
            <a:chOff x="6489013" y="5815379"/>
            <a:chExt cx="1545225" cy="379538"/>
          </a:xfrm>
        </p:grpSpPr>
        <p:sp>
          <p:nvSpPr>
            <p:cNvPr id="28" name="圆角矩形 27"/>
            <p:cNvSpPr/>
            <p:nvPr/>
          </p:nvSpPr>
          <p:spPr>
            <a:xfrm>
              <a:off x="6489013" y="5830481"/>
              <a:ext cx="1545225" cy="364436"/>
            </a:xfrm>
            <a:prstGeom prst="roundRect">
              <a:avLst>
                <a:gd name="adj" fmla="val 37233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blurRad="63500" dist="127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6674413" y="5815379"/>
              <a:ext cx="1174424" cy="3693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zh-CN" dirty="0">
                  <a:solidFill>
                    <a:srgbClr val="88686D"/>
                  </a:solidFill>
                </a:rPr>
                <a:t>Registered</a:t>
              </a:r>
              <a:endParaRPr lang="zh-CN" altLang="en-US" dirty="0">
                <a:solidFill>
                  <a:srgbClr val="88686D"/>
                </a:solidFill>
              </a:endParaRP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64" t="22420" r="15228" b="28392"/>
          <a:stretch/>
        </p:blipFill>
        <p:spPr>
          <a:xfrm>
            <a:off x="5181884" y="566058"/>
            <a:ext cx="1828232" cy="1828232"/>
          </a:xfrm>
          <a:prstGeom prst="ellipse">
            <a:avLst/>
          </a:prstGeom>
          <a:ln>
            <a:solidFill>
              <a:schemeClr val="bg1"/>
            </a:solidFill>
          </a:ln>
        </p:spPr>
      </p:pic>
      <p:sp>
        <p:nvSpPr>
          <p:cNvPr id="31" name="文本框 30"/>
          <p:cNvSpPr txBox="1"/>
          <p:nvPr/>
        </p:nvSpPr>
        <p:spPr>
          <a:xfrm>
            <a:off x="3850655" y="2662636"/>
            <a:ext cx="4730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</a:rPr>
              <a:t>WELCOME TO </a:t>
            </a:r>
            <a:r>
              <a:rPr lang="en-US" altLang="zh-CN" sz="2400" b="1" dirty="0" err="1">
                <a:solidFill>
                  <a:schemeClr val="accent1"/>
                </a:solidFill>
              </a:rPr>
              <a:t>Teduer</a:t>
            </a:r>
            <a:r>
              <a:rPr lang="zh-CN" altLang="en-US" sz="2400" b="1" dirty="0">
                <a:solidFill>
                  <a:schemeClr val="accent1"/>
                </a:solidFill>
              </a:rPr>
              <a:t>智能语音平台</a:t>
            </a:r>
          </a:p>
        </p:txBody>
      </p:sp>
    </p:spTree>
    <p:extLst>
      <p:ext uri="{BB962C8B-B14F-4D97-AF65-F5344CB8AC3E}">
        <p14:creationId xmlns:p14="http://schemas.microsoft.com/office/powerpoint/2010/main" val="91972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2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2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2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2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2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2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1"/>
                            </p:stCondLst>
                            <p:childTnLst>
                              <p:par>
                                <p:cTn id="3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1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902"/>
                            </p:stCondLst>
                            <p:childTnLst>
                              <p:par>
                                <p:cTn id="4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" presetClass="exit" presetSubtype="8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8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8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8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8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8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0" grpId="0"/>
      <p:bldP spid="20" grpId="1"/>
      <p:bldP spid="20" grpId="2"/>
      <p:bldP spid="21" grpId="0"/>
      <p:bldP spid="21" grpId="1"/>
      <p:bldP spid="21" grpId="2"/>
      <p:bldP spid="22" grpId="0"/>
      <p:bldP spid="22" grpId="1"/>
      <p:bldP spid="23" grpId="0"/>
      <p:bldP spid="23" grpId="1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-33989" y="3671901"/>
            <a:ext cx="12192000" cy="2870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64" t="22420" r="15228" b="28392"/>
          <a:stretch/>
        </p:blipFill>
        <p:spPr>
          <a:xfrm>
            <a:off x="5181884" y="566058"/>
            <a:ext cx="1828232" cy="1828232"/>
          </a:xfrm>
          <a:prstGeom prst="ellipse">
            <a:avLst/>
          </a:prstGeom>
          <a:ln>
            <a:solidFill>
              <a:schemeClr val="bg1"/>
            </a:solidFill>
          </a:ln>
        </p:spPr>
      </p:pic>
      <p:sp>
        <p:nvSpPr>
          <p:cNvPr id="50" name="文本框 49"/>
          <p:cNvSpPr txBox="1"/>
          <p:nvPr/>
        </p:nvSpPr>
        <p:spPr>
          <a:xfrm>
            <a:off x="5388114" y="253014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latin typeface="+mj-ea"/>
                <a:ea typeface="+mj-ea"/>
                <a:cs typeface="+mj-cs"/>
              </a:rPr>
              <a:t>项目成员</a:t>
            </a:r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2" t="9692" r="7300" b="5860"/>
          <a:stretch/>
        </p:blipFill>
        <p:spPr>
          <a:xfrm>
            <a:off x="1784734" y="4031901"/>
            <a:ext cx="720000" cy="720000"/>
          </a:xfrm>
          <a:prstGeom prst="ellipse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3" t="9736" r="9736" b="7483"/>
          <a:stretch/>
        </p:blipFill>
        <p:spPr>
          <a:xfrm>
            <a:off x="9605122" y="4000388"/>
            <a:ext cx="706087" cy="720000"/>
          </a:xfrm>
          <a:prstGeom prst="ellipse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5" t="9340" r="7557" b="4843"/>
          <a:stretch/>
        </p:blipFill>
        <p:spPr>
          <a:xfrm>
            <a:off x="5726897" y="4000388"/>
            <a:ext cx="723496" cy="720000"/>
          </a:xfrm>
          <a:prstGeom prst="ellipse">
            <a:avLst/>
          </a:prstGeom>
        </p:spPr>
      </p:pic>
      <p:grpSp>
        <p:nvGrpSpPr>
          <p:cNvPr id="54" name="组合 53"/>
          <p:cNvGrpSpPr/>
          <p:nvPr/>
        </p:nvGrpSpPr>
        <p:grpSpPr>
          <a:xfrm>
            <a:off x="1039929" y="4822001"/>
            <a:ext cx="2370196" cy="1627641"/>
            <a:chOff x="861410" y="4932772"/>
            <a:chExt cx="2370196" cy="1627641"/>
          </a:xfrm>
        </p:grpSpPr>
        <p:sp>
          <p:nvSpPr>
            <p:cNvPr id="55" name="矩形 54"/>
            <p:cNvSpPr/>
            <p:nvPr/>
          </p:nvSpPr>
          <p:spPr>
            <a:xfrm flipH="1">
              <a:off x="861410" y="5249285"/>
              <a:ext cx="2370196" cy="13111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GUI</a:t>
              </a:r>
              <a:r>
                <a:rPr lang="zh-CN" altLang="en-US" sz="1100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界面设计</a:t>
              </a:r>
              <a:endParaRPr lang="en-US" altLang="zh-CN" sz="11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GUI</a:t>
              </a:r>
              <a:r>
                <a:rPr lang="zh-CN" altLang="en-US" sz="1100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交互开发</a:t>
              </a:r>
              <a:endParaRPr lang="en-US" altLang="zh-CN" sz="11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100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网络爬虫：天气信息</a:t>
              </a:r>
              <a:endParaRPr lang="en-US" altLang="zh-CN" sz="11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100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本地音乐播放</a:t>
              </a:r>
              <a:endParaRPr lang="en-US" altLang="zh-CN" sz="11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100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整体的系统整合</a:t>
              </a:r>
              <a:endParaRPr lang="en-US" altLang="zh-CN" sz="11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>
                <a:lnSpc>
                  <a:spcPct val="120000"/>
                </a:lnSpc>
              </a:pPr>
              <a:endParaRPr lang="zh-CN" altLang="en-US" sz="11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1555829" y="4932772"/>
              <a:ext cx="83708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齐文宇</a:t>
              </a:r>
              <a:endParaRPr lang="zh-CN" altLang="en-US" sz="16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8773067" y="4790488"/>
            <a:ext cx="2370196" cy="796453"/>
            <a:chOff x="8942868" y="4932772"/>
            <a:chExt cx="2370196" cy="796453"/>
          </a:xfrm>
        </p:grpSpPr>
        <p:sp>
          <p:nvSpPr>
            <p:cNvPr id="58" name="矩形 57"/>
            <p:cNvSpPr/>
            <p:nvPr/>
          </p:nvSpPr>
          <p:spPr>
            <a:xfrm flipH="1">
              <a:off x="8942868" y="5249285"/>
              <a:ext cx="2370196" cy="4799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100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语音播放</a:t>
              </a:r>
              <a:endParaRPr lang="en-US" altLang="zh-CN" sz="11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100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系统定时</a:t>
              </a:r>
            </a:p>
          </p:txBody>
        </p:sp>
        <p:sp>
          <p:nvSpPr>
            <p:cNvPr id="59" name="矩形 58"/>
            <p:cNvSpPr/>
            <p:nvPr/>
          </p:nvSpPr>
          <p:spPr>
            <a:xfrm>
              <a:off x="9720416" y="4932772"/>
              <a:ext cx="80502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侯智平</a:t>
              </a:r>
              <a:endParaRPr lang="zh-CN" altLang="en-US" sz="16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903547" y="4790488"/>
            <a:ext cx="2370196" cy="815111"/>
            <a:chOff x="4903547" y="4932772"/>
            <a:chExt cx="2370196" cy="815111"/>
          </a:xfrm>
        </p:grpSpPr>
        <p:sp>
          <p:nvSpPr>
            <p:cNvPr id="61" name="矩形 60"/>
            <p:cNvSpPr/>
            <p:nvPr/>
          </p:nvSpPr>
          <p:spPr>
            <a:xfrm flipH="1">
              <a:off x="4903547" y="5249285"/>
              <a:ext cx="2370196" cy="4985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100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网络爬虫：音乐信息</a:t>
              </a:r>
              <a:endParaRPr lang="en-US" altLang="zh-CN" sz="11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100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网络爬虫：音乐下载</a:t>
              </a:r>
            </a:p>
          </p:txBody>
        </p:sp>
        <p:sp>
          <p:nvSpPr>
            <p:cNvPr id="62" name="矩形 61"/>
            <p:cNvSpPr/>
            <p:nvPr/>
          </p:nvSpPr>
          <p:spPr>
            <a:xfrm>
              <a:off x="5789159" y="4932772"/>
              <a:ext cx="5982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孙浩</a:t>
              </a:r>
              <a:endParaRPr lang="zh-CN" altLang="en-US" sz="1600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825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4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7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1" fill="hold" grpId="0" nodeType="withEffect" p14:presetBounceEnd="2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0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1" fill="hold" nodeType="withEffect" p14:presetBounceEnd="2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4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8" grpId="0" animBg="1"/>
          <p:bldP spid="5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4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7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1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8" grpId="0" animBg="1"/>
          <p:bldP spid="50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43544"/>
            <a:ext cx="12192000" cy="89988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5" name="Freeform 5"/>
          <p:cNvSpPr>
            <a:spLocks noChangeAspect="1" noEditPoints="1"/>
          </p:cNvSpPr>
          <p:nvPr/>
        </p:nvSpPr>
        <p:spPr bwMode="auto">
          <a:xfrm>
            <a:off x="11557078" y="226399"/>
            <a:ext cx="291840" cy="360000"/>
          </a:xfrm>
          <a:custGeom>
            <a:avLst/>
            <a:gdLst>
              <a:gd name="T0" fmla="*/ 116 w 254"/>
              <a:gd name="T1" fmla="*/ 205 h 314"/>
              <a:gd name="T2" fmla="*/ 115 w 254"/>
              <a:gd name="T3" fmla="*/ 206 h 314"/>
              <a:gd name="T4" fmla="*/ 20 w 254"/>
              <a:gd name="T5" fmla="*/ 205 h 314"/>
              <a:gd name="T6" fmla="*/ 0 w 254"/>
              <a:gd name="T7" fmla="*/ 157 h 314"/>
              <a:gd name="T8" fmla="*/ 20 w 254"/>
              <a:gd name="T9" fmla="*/ 109 h 314"/>
              <a:gd name="T10" fmla="*/ 68 w 254"/>
              <a:gd name="T11" fmla="*/ 90 h 314"/>
              <a:gd name="T12" fmla="*/ 116 w 254"/>
              <a:gd name="T13" fmla="*/ 110 h 314"/>
              <a:gd name="T14" fmla="*/ 156 w 254"/>
              <a:gd name="T15" fmla="*/ 49 h 314"/>
              <a:gd name="T16" fmla="*/ 205 w 254"/>
              <a:gd name="T17" fmla="*/ 0 h 314"/>
              <a:gd name="T18" fmla="*/ 254 w 254"/>
              <a:gd name="T19" fmla="*/ 49 h 314"/>
              <a:gd name="T20" fmla="*/ 205 w 254"/>
              <a:gd name="T21" fmla="*/ 98 h 314"/>
              <a:gd name="T22" fmla="*/ 125 w 254"/>
              <a:gd name="T23" fmla="*/ 121 h 314"/>
              <a:gd name="T24" fmla="*/ 125 w 254"/>
              <a:gd name="T25" fmla="*/ 193 h 314"/>
              <a:gd name="T26" fmla="*/ 205 w 254"/>
              <a:gd name="T27" fmla="*/ 216 h 314"/>
              <a:gd name="T28" fmla="*/ 254 w 254"/>
              <a:gd name="T29" fmla="*/ 265 h 314"/>
              <a:gd name="T30" fmla="*/ 240 w 254"/>
              <a:gd name="T31" fmla="*/ 300 h 314"/>
              <a:gd name="T32" fmla="*/ 170 w 254"/>
              <a:gd name="T33" fmla="*/ 300 h 314"/>
              <a:gd name="T34" fmla="*/ 162 w 254"/>
              <a:gd name="T35" fmla="*/ 241 h 314"/>
              <a:gd name="T36" fmla="*/ 222 w 254"/>
              <a:gd name="T37" fmla="*/ 248 h 314"/>
              <a:gd name="T38" fmla="*/ 187 w 254"/>
              <a:gd name="T39" fmla="*/ 248 h 314"/>
              <a:gd name="T40" fmla="*/ 187 w 254"/>
              <a:gd name="T41" fmla="*/ 283 h 314"/>
              <a:gd name="T42" fmla="*/ 222 w 254"/>
              <a:gd name="T43" fmla="*/ 283 h 314"/>
              <a:gd name="T44" fmla="*/ 230 w 254"/>
              <a:gd name="T45" fmla="*/ 265 h 314"/>
              <a:gd name="T46" fmla="*/ 99 w 254"/>
              <a:gd name="T47" fmla="*/ 126 h 314"/>
              <a:gd name="T48" fmla="*/ 68 w 254"/>
              <a:gd name="T49" fmla="*/ 114 h 314"/>
              <a:gd name="T50" fmla="*/ 37 w 254"/>
              <a:gd name="T51" fmla="*/ 126 h 314"/>
              <a:gd name="T52" fmla="*/ 37 w 254"/>
              <a:gd name="T53" fmla="*/ 188 h 314"/>
              <a:gd name="T54" fmla="*/ 68 w 254"/>
              <a:gd name="T55" fmla="*/ 201 h 314"/>
              <a:gd name="T56" fmla="*/ 99 w 254"/>
              <a:gd name="T57" fmla="*/ 188 h 314"/>
              <a:gd name="T58" fmla="*/ 99 w 254"/>
              <a:gd name="T59" fmla="*/ 127 h 314"/>
              <a:gd name="T60" fmla="*/ 222 w 254"/>
              <a:gd name="T61" fmla="*/ 32 h 314"/>
              <a:gd name="T62" fmla="*/ 205 w 254"/>
              <a:gd name="T63" fmla="*/ 24 h 314"/>
              <a:gd name="T64" fmla="*/ 180 w 254"/>
              <a:gd name="T65" fmla="*/ 49 h 314"/>
              <a:gd name="T66" fmla="*/ 205 w 254"/>
              <a:gd name="T67" fmla="*/ 74 h 314"/>
              <a:gd name="T68" fmla="*/ 230 w 254"/>
              <a:gd name="T69" fmla="*/ 49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54" h="314">
                <a:moveTo>
                  <a:pt x="162" y="241"/>
                </a:moveTo>
                <a:cubicBezTo>
                  <a:pt x="116" y="205"/>
                  <a:pt x="116" y="205"/>
                  <a:pt x="116" y="205"/>
                </a:cubicBezTo>
                <a:cubicBezTo>
                  <a:pt x="116" y="205"/>
                  <a:pt x="116" y="205"/>
                  <a:pt x="116" y="205"/>
                </a:cubicBezTo>
                <a:cubicBezTo>
                  <a:pt x="115" y="206"/>
                  <a:pt x="115" y="206"/>
                  <a:pt x="115" y="206"/>
                </a:cubicBezTo>
                <a:cubicBezTo>
                  <a:pt x="103" y="218"/>
                  <a:pt x="86" y="225"/>
                  <a:pt x="68" y="225"/>
                </a:cubicBezTo>
                <a:cubicBezTo>
                  <a:pt x="49" y="225"/>
                  <a:pt x="32" y="217"/>
                  <a:pt x="20" y="205"/>
                </a:cubicBezTo>
                <a:cubicBezTo>
                  <a:pt x="19" y="204"/>
                  <a:pt x="19" y="204"/>
                  <a:pt x="19" y="204"/>
                </a:cubicBezTo>
                <a:cubicBezTo>
                  <a:pt x="8" y="192"/>
                  <a:pt x="0" y="176"/>
                  <a:pt x="0" y="157"/>
                </a:cubicBezTo>
                <a:cubicBezTo>
                  <a:pt x="0" y="139"/>
                  <a:pt x="8" y="122"/>
                  <a:pt x="20" y="109"/>
                </a:cubicBezTo>
                <a:cubicBezTo>
                  <a:pt x="20" y="109"/>
                  <a:pt x="20" y="109"/>
                  <a:pt x="20" y="109"/>
                </a:cubicBezTo>
                <a:cubicBezTo>
                  <a:pt x="20" y="109"/>
                  <a:pt x="20" y="109"/>
                  <a:pt x="20" y="109"/>
                </a:cubicBezTo>
                <a:cubicBezTo>
                  <a:pt x="32" y="97"/>
                  <a:pt x="49" y="90"/>
                  <a:pt x="68" y="90"/>
                </a:cubicBezTo>
                <a:cubicBezTo>
                  <a:pt x="87" y="90"/>
                  <a:pt x="104" y="97"/>
                  <a:pt x="116" y="109"/>
                </a:cubicBezTo>
                <a:cubicBezTo>
                  <a:pt x="116" y="110"/>
                  <a:pt x="116" y="110"/>
                  <a:pt x="116" y="110"/>
                </a:cubicBezTo>
                <a:cubicBezTo>
                  <a:pt x="162" y="73"/>
                  <a:pt x="162" y="73"/>
                  <a:pt x="162" y="73"/>
                </a:cubicBezTo>
                <a:cubicBezTo>
                  <a:pt x="158" y="66"/>
                  <a:pt x="156" y="58"/>
                  <a:pt x="156" y="49"/>
                </a:cubicBezTo>
                <a:cubicBezTo>
                  <a:pt x="156" y="36"/>
                  <a:pt x="161" y="24"/>
                  <a:pt x="170" y="15"/>
                </a:cubicBezTo>
                <a:cubicBezTo>
                  <a:pt x="179" y="6"/>
                  <a:pt x="191" y="0"/>
                  <a:pt x="205" y="0"/>
                </a:cubicBezTo>
                <a:cubicBezTo>
                  <a:pt x="218" y="0"/>
                  <a:pt x="231" y="6"/>
                  <a:pt x="240" y="15"/>
                </a:cubicBezTo>
                <a:cubicBezTo>
                  <a:pt x="248" y="24"/>
                  <a:pt x="254" y="36"/>
                  <a:pt x="254" y="49"/>
                </a:cubicBezTo>
                <a:cubicBezTo>
                  <a:pt x="254" y="63"/>
                  <a:pt x="248" y="75"/>
                  <a:pt x="240" y="84"/>
                </a:cubicBezTo>
                <a:cubicBezTo>
                  <a:pt x="231" y="93"/>
                  <a:pt x="218" y="98"/>
                  <a:pt x="205" y="98"/>
                </a:cubicBezTo>
                <a:cubicBezTo>
                  <a:pt x="192" y="98"/>
                  <a:pt x="180" y="93"/>
                  <a:pt x="171" y="85"/>
                </a:cubicBezTo>
                <a:cubicBezTo>
                  <a:pt x="125" y="121"/>
                  <a:pt x="125" y="121"/>
                  <a:pt x="125" y="121"/>
                </a:cubicBezTo>
                <a:cubicBezTo>
                  <a:pt x="132" y="131"/>
                  <a:pt x="136" y="144"/>
                  <a:pt x="136" y="157"/>
                </a:cubicBezTo>
                <a:cubicBezTo>
                  <a:pt x="136" y="170"/>
                  <a:pt x="132" y="183"/>
                  <a:pt x="125" y="193"/>
                </a:cubicBezTo>
                <a:cubicBezTo>
                  <a:pt x="171" y="230"/>
                  <a:pt x="171" y="230"/>
                  <a:pt x="171" y="230"/>
                </a:cubicBezTo>
                <a:cubicBezTo>
                  <a:pt x="180" y="221"/>
                  <a:pt x="192" y="216"/>
                  <a:pt x="205" y="216"/>
                </a:cubicBezTo>
                <a:cubicBezTo>
                  <a:pt x="218" y="216"/>
                  <a:pt x="231" y="222"/>
                  <a:pt x="240" y="230"/>
                </a:cubicBezTo>
                <a:cubicBezTo>
                  <a:pt x="248" y="239"/>
                  <a:pt x="254" y="252"/>
                  <a:pt x="254" y="265"/>
                </a:cubicBezTo>
                <a:cubicBezTo>
                  <a:pt x="254" y="279"/>
                  <a:pt x="248" y="291"/>
                  <a:pt x="240" y="300"/>
                </a:cubicBezTo>
                <a:cubicBezTo>
                  <a:pt x="240" y="300"/>
                  <a:pt x="240" y="300"/>
                  <a:pt x="240" y="300"/>
                </a:cubicBezTo>
                <a:cubicBezTo>
                  <a:pt x="231" y="309"/>
                  <a:pt x="218" y="314"/>
                  <a:pt x="205" y="314"/>
                </a:cubicBezTo>
                <a:cubicBezTo>
                  <a:pt x="191" y="314"/>
                  <a:pt x="179" y="309"/>
                  <a:pt x="170" y="300"/>
                </a:cubicBezTo>
                <a:cubicBezTo>
                  <a:pt x="161" y="291"/>
                  <a:pt x="156" y="279"/>
                  <a:pt x="156" y="265"/>
                </a:cubicBezTo>
                <a:cubicBezTo>
                  <a:pt x="156" y="256"/>
                  <a:pt x="158" y="248"/>
                  <a:pt x="162" y="241"/>
                </a:cubicBezTo>
                <a:close/>
                <a:moveTo>
                  <a:pt x="222" y="248"/>
                </a:moveTo>
                <a:cubicBezTo>
                  <a:pt x="222" y="248"/>
                  <a:pt x="222" y="248"/>
                  <a:pt x="222" y="248"/>
                </a:cubicBezTo>
                <a:cubicBezTo>
                  <a:pt x="218" y="243"/>
                  <a:pt x="212" y="240"/>
                  <a:pt x="205" y="240"/>
                </a:cubicBezTo>
                <a:cubicBezTo>
                  <a:pt x="198" y="240"/>
                  <a:pt x="192" y="243"/>
                  <a:pt x="187" y="248"/>
                </a:cubicBezTo>
                <a:cubicBezTo>
                  <a:pt x="183" y="252"/>
                  <a:pt x="180" y="258"/>
                  <a:pt x="180" y="265"/>
                </a:cubicBezTo>
                <a:cubicBezTo>
                  <a:pt x="180" y="272"/>
                  <a:pt x="183" y="278"/>
                  <a:pt x="187" y="283"/>
                </a:cubicBezTo>
                <a:cubicBezTo>
                  <a:pt x="192" y="287"/>
                  <a:pt x="198" y="290"/>
                  <a:pt x="205" y="290"/>
                </a:cubicBezTo>
                <a:cubicBezTo>
                  <a:pt x="212" y="290"/>
                  <a:pt x="218" y="287"/>
                  <a:pt x="222" y="283"/>
                </a:cubicBezTo>
                <a:cubicBezTo>
                  <a:pt x="223" y="283"/>
                  <a:pt x="223" y="283"/>
                  <a:pt x="223" y="283"/>
                </a:cubicBezTo>
                <a:cubicBezTo>
                  <a:pt x="227" y="278"/>
                  <a:pt x="230" y="272"/>
                  <a:pt x="230" y="265"/>
                </a:cubicBezTo>
                <a:cubicBezTo>
                  <a:pt x="230" y="258"/>
                  <a:pt x="227" y="252"/>
                  <a:pt x="222" y="248"/>
                </a:cubicBezTo>
                <a:close/>
                <a:moveTo>
                  <a:pt x="99" y="126"/>
                </a:moveTo>
                <a:cubicBezTo>
                  <a:pt x="99" y="126"/>
                  <a:pt x="99" y="126"/>
                  <a:pt x="99" y="126"/>
                </a:cubicBezTo>
                <a:cubicBezTo>
                  <a:pt x="91" y="118"/>
                  <a:pt x="80" y="114"/>
                  <a:pt x="68" y="114"/>
                </a:cubicBezTo>
                <a:cubicBezTo>
                  <a:pt x="56" y="114"/>
                  <a:pt x="45" y="118"/>
                  <a:pt x="37" y="126"/>
                </a:cubicBezTo>
                <a:cubicBezTo>
                  <a:pt x="37" y="126"/>
                  <a:pt x="37" y="126"/>
                  <a:pt x="37" y="126"/>
                </a:cubicBezTo>
                <a:cubicBezTo>
                  <a:pt x="29" y="134"/>
                  <a:pt x="24" y="145"/>
                  <a:pt x="24" y="157"/>
                </a:cubicBezTo>
                <a:cubicBezTo>
                  <a:pt x="24" y="169"/>
                  <a:pt x="29" y="180"/>
                  <a:pt x="37" y="188"/>
                </a:cubicBezTo>
                <a:cubicBezTo>
                  <a:pt x="37" y="188"/>
                  <a:pt x="37" y="188"/>
                  <a:pt x="37" y="188"/>
                </a:cubicBezTo>
                <a:cubicBezTo>
                  <a:pt x="45" y="196"/>
                  <a:pt x="56" y="201"/>
                  <a:pt x="68" y="201"/>
                </a:cubicBezTo>
                <a:cubicBezTo>
                  <a:pt x="80" y="201"/>
                  <a:pt x="90" y="196"/>
                  <a:pt x="98" y="189"/>
                </a:cubicBezTo>
                <a:cubicBezTo>
                  <a:pt x="99" y="188"/>
                  <a:pt x="99" y="188"/>
                  <a:pt x="99" y="188"/>
                </a:cubicBezTo>
                <a:cubicBezTo>
                  <a:pt x="107" y="180"/>
                  <a:pt x="112" y="169"/>
                  <a:pt x="112" y="157"/>
                </a:cubicBezTo>
                <a:cubicBezTo>
                  <a:pt x="112" y="145"/>
                  <a:pt x="107" y="135"/>
                  <a:pt x="99" y="127"/>
                </a:cubicBezTo>
                <a:cubicBezTo>
                  <a:pt x="99" y="126"/>
                  <a:pt x="99" y="126"/>
                  <a:pt x="99" y="126"/>
                </a:cubicBezTo>
                <a:close/>
                <a:moveTo>
                  <a:pt x="222" y="32"/>
                </a:moveTo>
                <a:cubicBezTo>
                  <a:pt x="222" y="32"/>
                  <a:pt x="222" y="32"/>
                  <a:pt x="222" y="32"/>
                </a:cubicBezTo>
                <a:cubicBezTo>
                  <a:pt x="218" y="27"/>
                  <a:pt x="212" y="24"/>
                  <a:pt x="205" y="24"/>
                </a:cubicBezTo>
                <a:cubicBezTo>
                  <a:pt x="198" y="24"/>
                  <a:pt x="192" y="27"/>
                  <a:pt x="187" y="32"/>
                </a:cubicBezTo>
                <a:cubicBezTo>
                  <a:pt x="183" y="36"/>
                  <a:pt x="180" y="42"/>
                  <a:pt x="180" y="49"/>
                </a:cubicBezTo>
                <a:cubicBezTo>
                  <a:pt x="180" y="56"/>
                  <a:pt x="183" y="62"/>
                  <a:pt x="187" y="67"/>
                </a:cubicBezTo>
                <a:cubicBezTo>
                  <a:pt x="192" y="71"/>
                  <a:pt x="198" y="74"/>
                  <a:pt x="205" y="74"/>
                </a:cubicBezTo>
                <a:cubicBezTo>
                  <a:pt x="212" y="74"/>
                  <a:pt x="218" y="71"/>
                  <a:pt x="222" y="67"/>
                </a:cubicBezTo>
                <a:cubicBezTo>
                  <a:pt x="227" y="62"/>
                  <a:pt x="230" y="56"/>
                  <a:pt x="230" y="49"/>
                </a:cubicBezTo>
                <a:cubicBezTo>
                  <a:pt x="230" y="42"/>
                  <a:pt x="227" y="36"/>
                  <a:pt x="222" y="32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67447" y="214301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项目功能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65099" y="271488"/>
            <a:ext cx="449705" cy="269823"/>
            <a:chOff x="365099" y="271488"/>
            <a:chExt cx="449705" cy="269823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365099" y="271488"/>
              <a:ext cx="44970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365099" y="406400"/>
              <a:ext cx="44970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365099" y="541311"/>
              <a:ext cx="44970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0" y="883163"/>
            <a:ext cx="12192000" cy="662251"/>
            <a:chOff x="0" y="883163"/>
            <a:chExt cx="12192000" cy="662251"/>
          </a:xfrm>
        </p:grpSpPr>
        <p:sp>
          <p:nvSpPr>
            <p:cNvPr id="12" name="矩形 11"/>
            <p:cNvSpPr/>
            <p:nvPr/>
          </p:nvSpPr>
          <p:spPr>
            <a:xfrm>
              <a:off x="0" y="883163"/>
              <a:ext cx="12192000" cy="662251"/>
            </a:xfrm>
            <a:prstGeom prst="rect">
              <a:avLst/>
            </a:prstGeom>
            <a:solidFill>
              <a:schemeClr val="bg1">
                <a:alpha val="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3" name="等腰三角形 12"/>
            <p:cNvSpPr>
              <a:spLocks noChangeAspect="1"/>
            </p:cNvSpPr>
            <p:nvPr/>
          </p:nvSpPr>
          <p:spPr>
            <a:xfrm rot="5400000">
              <a:off x="11654517" y="1124288"/>
              <a:ext cx="208800" cy="18000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4" name="Freeform 21"/>
            <p:cNvSpPr>
              <a:spLocks noChangeAspect="1" noEditPoints="1"/>
            </p:cNvSpPr>
            <p:nvPr/>
          </p:nvSpPr>
          <p:spPr bwMode="auto">
            <a:xfrm>
              <a:off x="357900" y="1034288"/>
              <a:ext cx="333333" cy="360000"/>
            </a:xfrm>
            <a:custGeom>
              <a:avLst/>
              <a:gdLst>
                <a:gd name="T0" fmla="*/ 25 w 103"/>
                <a:gd name="T1" fmla="*/ 72 h 111"/>
                <a:gd name="T2" fmla="*/ 80 w 103"/>
                <a:gd name="T3" fmla="*/ 69 h 111"/>
                <a:gd name="T4" fmla="*/ 80 w 103"/>
                <a:gd name="T5" fmla="*/ 74 h 111"/>
                <a:gd name="T6" fmla="*/ 13 w 103"/>
                <a:gd name="T7" fmla="*/ 44 h 111"/>
                <a:gd name="T8" fmla="*/ 15 w 103"/>
                <a:gd name="T9" fmla="*/ 44 h 111"/>
                <a:gd name="T10" fmla="*/ 10 w 103"/>
                <a:gd name="T11" fmla="*/ 34 h 111"/>
                <a:gd name="T12" fmla="*/ 21 w 103"/>
                <a:gd name="T13" fmla="*/ 42 h 111"/>
                <a:gd name="T14" fmla="*/ 34 w 103"/>
                <a:gd name="T15" fmla="*/ 38 h 111"/>
                <a:gd name="T16" fmla="*/ 24 w 103"/>
                <a:gd name="T17" fmla="*/ 29 h 111"/>
                <a:gd name="T18" fmla="*/ 39 w 103"/>
                <a:gd name="T19" fmla="*/ 36 h 111"/>
                <a:gd name="T20" fmla="*/ 52 w 103"/>
                <a:gd name="T21" fmla="*/ 32 h 111"/>
                <a:gd name="T22" fmla="*/ 42 w 103"/>
                <a:gd name="T23" fmla="*/ 24 h 111"/>
                <a:gd name="T24" fmla="*/ 58 w 103"/>
                <a:gd name="T25" fmla="*/ 31 h 111"/>
                <a:gd name="T26" fmla="*/ 71 w 103"/>
                <a:gd name="T27" fmla="*/ 27 h 111"/>
                <a:gd name="T28" fmla="*/ 61 w 103"/>
                <a:gd name="T29" fmla="*/ 18 h 111"/>
                <a:gd name="T30" fmla="*/ 77 w 103"/>
                <a:gd name="T31" fmla="*/ 25 h 111"/>
                <a:gd name="T32" fmla="*/ 89 w 103"/>
                <a:gd name="T33" fmla="*/ 21 h 111"/>
                <a:gd name="T34" fmla="*/ 80 w 103"/>
                <a:gd name="T35" fmla="*/ 12 h 111"/>
                <a:gd name="T36" fmla="*/ 96 w 103"/>
                <a:gd name="T37" fmla="*/ 28 h 111"/>
                <a:gd name="T38" fmla="*/ 28 w 103"/>
                <a:gd name="T39" fmla="*/ 49 h 111"/>
                <a:gd name="T40" fmla="*/ 103 w 103"/>
                <a:gd name="T41" fmla="*/ 53 h 111"/>
                <a:gd name="T42" fmla="*/ 103 w 103"/>
                <a:gd name="T43" fmla="*/ 107 h 111"/>
                <a:gd name="T44" fmla="*/ 98 w 103"/>
                <a:gd name="T45" fmla="*/ 111 h 111"/>
                <a:gd name="T46" fmla="*/ 6 w 103"/>
                <a:gd name="T47" fmla="*/ 107 h 111"/>
                <a:gd name="T48" fmla="*/ 6 w 103"/>
                <a:gd name="T49" fmla="*/ 53 h 111"/>
                <a:gd name="T50" fmla="*/ 6 w 103"/>
                <a:gd name="T51" fmla="*/ 51 h 111"/>
                <a:gd name="T52" fmla="*/ 3 w 103"/>
                <a:gd name="T53" fmla="*/ 27 h 111"/>
                <a:gd name="T54" fmla="*/ 93 w 103"/>
                <a:gd name="T55" fmla="*/ 4 h 111"/>
                <a:gd name="T56" fmla="*/ 96 w 103"/>
                <a:gd name="T57" fmla="*/ 28 h 111"/>
                <a:gd name="T58" fmla="*/ 94 w 103"/>
                <a:gd name="T59" fmla="*/ 57 h 111"/>
                <a:gd name="T60" fmla="*/ 14 w 103"/>
                <a:gd name="T61" fmla="*/ 102 h 111"/>
                <a:gd name="T62" fmla="*/ 94 w 103"/>
                <a:gd name="T63" fmla="*/ 57 h 111"/>
                <a:gd name="T64" fmla="*/ 28 w 103"/>
                <a:gd name="T65" fmla="*/ 90 h 111"/>
                <a:gd name="T66" fmla="*/ 28 w 103"/>
                <a:gd name="T67" fmla="*/ 85 h 111"/>
                <a:gd name="T68" fmla="*/ 83 w 103"/>
                <a:gd name="T69" fmla="*/ 88 h 111"/>
                <a:gd name="T70" fmla="*/ 28 w 103"/>
                <a:gd name="T71" fmla="*/ 9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3" h="111">
                  <a:moveTo>
                    <a:pt x="28" y="74"/>
                  </a:moveTo>
                  <a:cubicBezTo>
                    <a:pt x="27" y="74"/>
                    <a:pt x="25" y="73"/>
                    <a:pt x="25" y="72"/>
                  </a:cubicBezTo>
                  <a:cubicBezTo>
                    <a:pt x="25" y="70"/>
                    <a:pt x="27" y="69"/>
                    <a:pt x="28" y="69"/>
                  </a:cubicBezTo>
                  <a:cubicBezTo>
                    <a:pt x="80" y="69"/>
                    <a:pt x="80" y="69"/>
                    <a:pt x="80" y="69"/>
                  </a:cubicBezTo>
                  <a:cubicBezTo>
                    <a:pt x="82" y="69"/>
                    <a:pt x="83" y="70"/>
                    <a:pt x="83" y="72"/>
                  </a:cubicBezTo>
                  <a:cubicBezTo>
                    <a:pt x="83" y="73"/>
                    <a:pt x="82" y="74"/>
                    <a:pt x="80" y="74"/>
                  </a:cubicBezTo>
                  <a:cubicBezTo>
                    <a:pt x="28" y="74"/>
                    <a:pt x="28" y="74"/>
                    <a:pt x="28" y="74"/>
                  </a:cubicBez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3" y="44"/>
                    <a:pt x="13" y="44"/>
                    <a:pt x="13" y="44"/>
                  </a:cubicBezTo>
                  <a:close/>
                  <a:moveTo>
                    <a:pt x="21" y="42"/>
                  </a:moveTo>
                  <a:cubicBezTo>
                    <a:pt x="21" y="42"/>
                    <a:pt x="21" y="42"/>
                    <a:pt x="21" y="42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42"/>
                    <a:pt x="21" y="42"/>
                    <a:pt x="21" y="42"/>
                  </a:cubicBezTo>
                  <a:close/>
                  <a:moveTo>
                    <a:pt x="39" y="36"/>
                  </a:moveTo>
                  <a:cubicBezTo>
                    <a:pt x="39" y="36"/>
                    <a:pt x="39" y="36"/>
                    <a:pt x="39" y="36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39" y="36"/>
                    <a:pt x="39" y="36"/>
                    <a:pt x="39" y="36"/>
                  </a:cubicBezTo>
                  <a:close/>
                  <a:moveTo>
                    <a:pt x="58" y="31"/>
                  </a:moveTo>
                  <a:cubicBezTo>
                    <a:pt x="58" y="31"/>
                    <a:pt x="58" y="31"/>
                    <a:pt x="58" y="31"/>
                  </a:cubicBezTo>
                  <a:cubicBezTo>
                    <a:pt x="71" y="27"/>
                    <a:pt x="71" y="27"/>
                    <a:pt x="71" y="27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61" y="18"/>
                    <a:pt x="61" y="18"/>
                    <a:pt x="61" y="18"/>
                  </a:cubicBezTo>
                  <a:cubicBezTo>
                    <a:pt x="58" y="31"/>
                    <a:pt x="58" y="31"/>
                    <a:pt x="58" y="31"/>
                  </a:cubicBezTo>
                  <a:close/>
                  <a:moveTo>
                    <a:pt x="77" y="25"/>
                  </a:moveTo>
                  <a:cubicBezTo>
                    <a:pt x="77" y="25"/>
                    <a:pt x="77" y="25"/>
                    <a:pt x="77" y="25"/>
                  </a:cubicBezTo>
                  <a:cubicBezTo>
                    <a:pt x="89" y="21"/>
                    <a:pt x="89" y="21"/>
                    <a:pt x="89" y="21"/>
                  </a:cubicBezTo>
                  <a:cubicBezTo>
                    <a:pt x="86" y="10"/>
                    <a:pt x="86" y="10"/>
                    <a:pt x="86" y="10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77" y="25"/>
                    <a:pt x="77" y="25"/>
                    <a:pt x="77" y="25"/>
                  </a:cubicBezTo>
                  <a:close/>
                  <a:moveTo>
                    <a:pt x="96" y="28"/>
                  </a:moveTo>
                  <a:cubicBezTo>
                    <a:pt x="96" y="28"/>
                    <a:pt x="96" y="28"/>
                    <a:pt x="96" y="28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101" y="49"/>
                    <a:pt x="103" y="51"/>
                    <a:pt x="103" y="53"/>
                  </a:cubicBezTo>
                  <a:cubicBezTo>
                    <a:pt x="103" y="53"/>
                    <a:pt x="103" y="53"/>
                    <a:pt x="103" y="53"/>
                  </a:cubicBezTo>
                  <a:cubicBezTo>
                    <a:pt x="103" y="107"/>
                    <a:pt x="103" y="107"/>
                    <a:pt x="103" y="107"/>
                  </a:cubicBezTo>
                  <a:cubicBezTo>
                    <a:pt x="103" y="109"/>
                    <a:pt x="101" y="111"/>
                    <a:pt x="98" y="111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10" y="111"/>
                    <a:pt x="10" y="111"/>
                    <a:pt x="10" y="111"/>
                  </a:cubicBezTo>
                  <a:cubicBezTo>
                    <a:pt x="8" y="111"/>
                    <a:pt x="6" y="109"/>
                    <a:pt x="6" y="107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2"/>
                    <a:pt x="6" y="52"/>
                    <a:pt x="6" y="51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0"/>
                    <a:pt x="1" y="27"/>
                    <a:pt x="3" y="27"/>
                  </a:cubicBezTo>
                  <a:cubicBezTo>
                    <a:pt x="87" y="1"/>
                    <a:pt x="87" y="1"/>
                    <a:pt x="87" y="1"/>
                  </a:cubicBezTo>
                  <a:cubicBezTo>
                    <a:pt x="90" y="0"/>
                    <a:pt x="92" y="2"/>
                    <a:pt x="93" y="4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5"/>
                    <a:pt x="98" y="27"/>
                    <a:pt x="96" y="28"/>
                  </a:cubicBezTo>
                  <a:close/>
                  <a:moveTo>
                    <a:pt x="94" y="57"/>
                  </a:moveTo>
                  <a:cubicBezTo>
                    <a:pt x="94" y="57"/>
                    <a:pt x="94" y="57"/>
                    <a:pt x="94" y="57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4" y="102"/>
                    <a:pt x="14" y="102"/>
                    <a:pt x="14" y="102"/>
                  </a:cubicBezTo>
                  <a:cubicBezTo>
                    <a:pt x="94" y="102"/>
                    <a:pt x="94" y="102"/>
                    <a:pt x="94" y="102"/>
                  </a:cubicBezTo>
                  <a:cubicBezTo>
                    <a:pt x="94" y="57"/>
                    <a:pt x="94" y="57"/>
                    <a:pt x="94" y="57"/>
                  </a:cubicBezTo>
                  <a:close/>
                  <a:moveTo>
                    <a:pt x="28" y="90"/>
                  </a:moveTo>
                  <a:cubicBezTo>
                    <a:pt x="28" y="90"/>
                    <a:pt x="28" y="90"/>
                    <a:pt x="28" y="90"/>
                  </a:cubicBezTo>
                  <a:cubicBezTo>
                    <a:pt x="27" y="90"/>
                    <a:pt x="25" y="89"/>
                    <a:pt x="25" y="88"/>
                  </a:cubicBezTo>
                  <a:cubicBezTo>
                    <a:pt x="25" y="87"/>
                    <a:pt x="27" y="85"/>
                    <a:pt x="28" y="85"/>
                  </a:cubicBezTo>
                  <a:cubicBezTo>
                    <a:pt x="80" y="85"/>
                    <a:pt x="80" y="85"/>
                    <a:pt x="80" y="85"/>
                  </a:cubicBezTo>
                  <a:cubicBezTo>
                    <a:pt x="82" y="85"/>
                    <a:pt x="83" y="87"/>
                    <a:pt x="83" y="88"/>
                  </a:cubicBezTo>
                  <a:cubicBezTo>
                    <a:pt x="83" y="89"/>
                    <a:pt x="82" y="90"/>
                    <a:pt x="80" y="90"/>
                  </a:cubicBezTo>
                  <a:cubicBezTo>
                    <a:pt x="28" y="90"/>
                    <a:pt x="28" y="90"/>
                    <a:pt x="28" y="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026512" y="1029622"/>
              <a:ext cx="15696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查看天气信息</a:t>
              </a:r>
              <a:endPara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0" y="1621400"/>
            <a:ext cx="12192000" cy="662251"/>
            <a:chOff x="0" y="1621400"/>
            <a:chExt cx="12192000" cy="662251"/>
          </a:xfrm>
        </p:grpSpPr>
        <p:sp>
          <p:nvSpPr>
            <p:cNvPr id="17" name="矩形 16"/>
            <p:cNvSpPr/>
            <p:nvPr/>
          </p:nvSpPr>
          <p:spPr>
            <a:xfrm>
              <a:off x="0" y="1621400"/>
              <a:ext cx="12192000" cy="662251"/>
            </a:xfrm>
            <a:prstGeom prst="rect">
              <a:avLst/>
            </a:prstGeom>
            <a:solidFill>
              <a:schemeClr val="bg1">
                <a:alpha val="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8" name="等腰三角形 17"/>
            <p:cNvSpPr>
              <a:spLocks noChangeAspect="1"/>
            </p:cNvSpPr>
            <p:nvPr/>
          </p:nvSpPr>
          <p:spPr>
            <a:xfrm rot="5400000">
              <a:off x="11654517" y="1862525"/>
              <a:ext cx="208800" cy="18000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9" name="Freeform 17"/>
            <p:cNvSpPr>
              <a:spLocks noChangeAspect="1" noEditPoints="1"/>
            </p:cNvSpPr>
            <p:nvPr/>
          </p:nvSpPr>
          <p:spPr bwMode="auto">
            <a:xfrm>
              <a:off x="312519" y="1772525"/>
              <a:ext cx="424095" cy="360000"/>
            </a:xfrm>
            <a:custGeom>
              <a:avLst/>
              <a:gdLst>
                <a:gd name="T0" fmla="*/ 12 w 165"/>
                <a:gd name="T1" fmla="*/ 70 h 140"/>
                <a:gd name="T2" fmla="*/ 29 w 165"/>
                <a:gd name="T3" fmla="*/ 111 h 140"/>
                <a:gd name="T4" fmla="*/ 48 w 165"/>
                <a:gd name="T5" fmla="*/ 124 h 140"/>
                <a:gd name="T6" fmla="*/ 70 w 165"/>
                <a:gd name="T7" fmla="*/ 128 h 140"/>
                <a:gd name="T8" fmla="*/ 129 w 165"/>
                <a:gd name="T9" fmla="*/ 70 h 140"/>
                <a:gd name="T10" fmla="*/ 70 w 165"/>
                <a:gd name="T11" fmla="*/ 11 h 140"/>
                <a:gd name="T12" fmla="*/ 76 w 165"/>
                <a:gd name="T13" fmla="*/ 70 h 140"/>
                <a:gd name="T14" fmla="*/ 70 w 165"/>
                <a:gd name="T15" fmla="*/ 64 h 140"/>
                <a:gd name="T16" fmla="*/ 89 w 165"/>
                <a:gd name="T17" fmla="*/ 34 h 140"/>
                <a:gd name="T18" fmla="*/ 57 w 165"/>
                <a:gd name="T19" fmla="*/ 47 h 140"/>
                <a:gd name="T20" fmla="*/ 70 w 165"/>
                <a:gd name="T21" fmla="*/ 22 h 140"/>
                <a:gd name="T22" fmla="*/ 62 w 165"/>
                <a:gd name="T23" fmla="*/ 42 h 140"/>
                <a:gd name="T24" fmla="*/ 82 w 165"/>
                <a:gd name="T25" fmla="*/ 34 h 140"/>
                <a:gd name="T26" fmla="*/ 31 w 165"/>
                <a:gd name="T27" fmla="*/ 102 h 140"/>
                <a:gd name="T28" fmla="*/ 52 w 165"/>
                <a:gd name="T29" fmla="*/ 117 h 140"/>
                <a:gd name="T30" fmla="*/ 37 w 165"/>
                <a:gd name="T31" fmla="*/ 101 h 140"/>
                <a:gd name="T32" fmla="*/ 61 w 165"/>
                <a:gd name="T33" fmla="*/ 97 h 140"/>
                <a:gd name="T34" fmla="*/ 37 w 165"/>
                <a:gd name="T35" fmla="*/ 101 h 140"/>
                <a:gd name="T36" fmla="*/ 89 w 165"/>
                <a:gd name="T37" fmla="*/ 117 h 140"/>
                <a:gd name="T38" fmla="*/ 110 w 165"/>
                <a:gd name="T39" fmla="*/ 102 h 140"/>
                <a:gd name="T40" fmla="*/ 90 w 165"/>
                <a:gd name="T41" fmla="*/ 111 h 140"/>
                <a:gd name="T42" fmla="*/ 103 w 165"/>
                <a:gd name="T43" fmla="*/ 101 h 140"/>
                <a:gd name="T44" fmla="*/ 90 w 165"/>
                <a:gd name="T45" fmla="*/ 111 h 140"/>
                <a:gd name="T46" fmla="*/ 121 w 165"/>
                <a:gd name="T47" fmla="*/ 67 h 140"/>
                <a:gd name="T48" fmla="*/ 110 w 165"/>
                <a:gd name="T49" fmla="*/ 76 h 140"/>
                <a:gd name="T50" fmla="*/ 88 w 165"/>
                <a:gd name="T51" fmla="*/ 50 h 140"/>
                <a:gd name="T52" fmla="*/ 110 w 165"/>
                <a:gd name="T53" fmla="*/ 48 h 140"/>
                <a:gd name="T54" fmla="*/ 94 w 165"/>
                <a:gd name="T55" fmla="*/ 62 h 140"/>
                <a:gd name="T56" fmla="*/ 108 w 165"/>
                <a:gd name="T57" fmla="*/ 70 h 140"/>
                <a:gd name="T58" fmla="*/ 27 w 165"/>
                <a:gd name="T59" fmla="*/ 42 h 140"/>
                <a:gd name="T60" fmla="*/ 44 w 165"/>
                <a:gd name="T61" fmla="*/ 75 h 140"/>
                <a:gd name="T62" fmla="*/ 31 w 165"/>
                <a:gd name="T63" fmla="*/ 48 h 140"/>
                <a:gd name="T64" fmla="*/ 41 w 165"/>
                <a:gd name="T65" fmla="*/ 69 h 140"/>
                <a:gd name="T66" fmla="*/ 132 w 165"/>
                <a:gd name="T67" fmla="*/ 16 h 140"/>
                <a:gd name="T68" fmla="*/ 138 w 165"/>
                <a:gd name="T69" fmla="*/ 25 h 140"/>
                <a:gd name="T70" fmla="*/ 154 w 165"/>
                <a:gd name="T71" fmla="*/ 26 h 140"/>
                <a:gd name="T72" fmla="*/ 164 w 165"/>
                <a:gd name="T73" fmla="*/ 26 h 140"/>
                <a:gd name="T74" fmla="*/ 150 w 165"/>
                <a:gd name="T75" fmla="*/ 35 h 140"/>
                <a:gd name="T76" fmla="*/ 128 w 165"/>
                <a:gd name="T77" fmla="*/ 25 h 140"/>
                <a:gd name="T78" fmla="*/ 125 w 165"/>
                <a:gd name="T79" fmla="*/ 17 h 140"/>
                <a:gd name="T80" fmla="*/ 125 w 165"/>
                <a:gd name="T81" fmla="*/ 17 h 140"/>
                <a:gd name="T82" fmla="*/ 117 w 165"/>
                <a:gd name="T83" fmla="*/ 11 h 140"/>
                <a:gd name="T84" fmla="*/ 140 w 165"/>
                <a:gd name="T85" fmla="*/ 70 h 140"/>
                <a:gd name="T86" fmla="*/ 70 w 165"/>
                <a:gd name="T87" fmla="*/ 140 h 140"/>
                <a:gd name="T88" fmla="*/ 21 w 165"/>
                <a:gd name="T89" fmla="*/ 119 h 140"/>
                <a:gd name="T90" fmla="*/ 0 w 165"/>
                <a:gd name="T91" fmla="*/ 70 h 140"/>
                <a:gd name="T92" fmla="*/ 107 w 165"/>
                <a:gd name="T93" fmla="*/ 10 h 140"/>
                <a:gd name="T94" fmla="*/ 117 w 165"/>
                <a:gd name="T95" fmla="*/ 4 h 140"/>
                <a:gd name="T96" fmla="*/ 132 w 165"/>
                <a:gd name="T97" fmla="*/ 16 h 140"/>
                <a:gd name="T98" fmla="*/ 132 w 165"/>
                <a:gd name="T99" fmla="*/ 1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5" h="140">
                  <a:moveTo>
                    <a:pt x="70" y="11"/>
                  </a:moveTo>
                  <a:cubicBezTo>
                    <a:pt x="54" y="11"/>
                    <a:pt x="39" y="18"/>
                    <a:pt x="29" y="28"/>
                  </a:cubicBezTo>
                  <a:cubicBezTo>
                    <a:pt x="18" y="39"/>
                    <a:pt x="12" y="54"/>
                    <a:pt x="12" y="70"/>
                  </a:cubicBezTo>
                  <a:cubicBezTo>
                    <a:pt x="12" y="78"/>
                    <a:pt x="13" y="85"/>
                    <a:pt x="16" y="92"/>
                  </a:cubicBezTo>
                  <a:cubicBezTo>
                    <a:pt x="16" y="92"/>
                    <a:pt x="16" y="92"/>
                    <a:pt x="16" y="92"/>
                  </a:cubicBezTo>
                  <a:cubicBezTo>
                    <a:pt x="19" y="100"/>
                    <a:pt x="23" y="106"/>
                    <a:pt x="29" y="111"/>
                  </a:cubicBezTo>
                  <a:cubicBezTo>
                    <a:pt x="29" y="111"/>
                    <a:pt x="29" y="111"/>
                    <a:pt x="29" y="111"/>
                  </a:cubicBezTo>
                  <a:cubicBezTo>
                    <a:pt x="29" y="111"/>
                    <a:pt x="29" y="111"/>
                    <a:pt x="29" y="111"/>
                  </a:cubicBezTo>
                  <a:cubicBezTo>
                    <a:pt x="34" y="117"/>
                    <a:pt x="41" y="121"/>
                    <a:pt x="48" y="124"/>
                  </a:cubicBezTo>
                  <a:cubicBezTo>
                    <a:pt x="48" y="124"/>
                    <a:pt x="48" y="124"/>
                    <a:pt x="48" y="124"/>
                  </a:cubicBezTo>
                  <a:cubicBezTo>
                    <a:pt x="48" y="124"/>
                    <a:pt x="48" y="124"/>
                    <a:pt x="48" y="124"/>
                  </a:cubicBezTo>
                  <a:cubicBezTo>
                    <a:pt x="55" y="127"/>
                    <a:pt x="62" y="128"/>
                    <a:pt x="70" y="128"/>
                  </a:cubicBezTo>
                  <a:cubicBezTo>
                    <a:pt x="86" y="128"/>
                    <a:pt x="101" y="122"/>
                    <a:pt x="112" y="111"/>
                  </a:cubicBezTo>
                  <a:cubicBezTo>
                    <a:pt x="112" y="111"/>
                    <a:pt x="112" y="111"/>
                    <a:pt x="112" y="111"/>
                  </a:cubicBezTo>
                  <a:cubicBezTo>
                    <a:pt x="122" y="100"/>
                    <a:pt x="129" y="86"/>
                    <a:pt x="129" y="70"/>
                  </a:cubicBezTo>
                  <a:cubicBezTo>
                    <a:pt x="129" y="54"/>
                    <a:pt x="122" y="39"/>
                    <a:pt x="112" y="28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01" y="18"/>
                    <a:pt x="86" y="11"/>
                    <a:pt x="70" y="11"/>
                  </a:cubicBezTo>
                  <a:close/>
                  <a:moveTo>
                    <a:pt x="70" y="64"/>
                  </a:moveTo>
                  <a:cubicBezTo>
                    <a:pt x="70" y="64"/>
                    <a:pt x="70" y="64"/>
                    <a:pt x="70" y="64"/>
                  </a:cubicBezTo>
                  <a:cubicBezTo>
                    <a:pt x="73" y="64"/>
                    <a:pt x="76" y="67"/>
                    <a:pt x="76" y="70"/>
                  </a:cubicBezTo>
                  <a:cubicBezTo>
                    <a:pt x="76" y="73"/>
                    <a:pt x="73" y="76"/>
                    <a:pt x="70" y="76"/>
                  </a:cubicBezTo>
                  <a:cubicBezTo>
                    <a:pt x="67" y="76"/>
                    <a:pt x="65" y="73"/>
                    <a:pt x="65" y="70"/>
                  </a:cubicBezTo>
                  <a:cubicBezTo>
                    <a:pt x="65" y="67"/>
                    <a:pt x="67" y="64"/>
                    <a:pt x="70" y="64"/>
                  </a:cubicBezTo>
                  <a:close/>
                  <a:moveTo>
                    <a:pt x="70" y="15"/>
                  </a:moveTo>
                  <a:cubicBezTo>
                    <a:pt x="70" y="15"/>
                    <a:pt x="70" y="15"/>
                    <a:pt x="70" y="15"/>
                  </a:cubicBezTo>
                  <a:cubicBezTo>
                    <a:pt x="80" y="15"/>
                    <a:pt x="89" y="23"/>
                    <a:pt x="89" y="34"/>
                  </a:cubicBezTo>
                  <a:cubicBezTo>
                    <a:pt x="89" y="39"/>
                    <a:pt x="87" y="43"/>
                    <a:pt x="83" y="47"/>
                  </a:cubicBezTo>
                  <a:cubicBezTo>
                    <a:pt x="80" y="50"/>
                    <a:pt x="75" y="52"/>
                    <a:pt x="70" y="52"/>
                  </a:cubicBezTo>
                  <a:cubicBezTo>
                    <a:pt x="65" y="52"/>
                    <a:pt x="61" y="50"/>
                    <a:pt x="57" y="47"/>
                  </a:cubicBezTo>
                  <a:cubicBezTo>
                    <a:pt x="54" y="43"/>
                    <a:pt x="52" y="39"/>
                    <a:pt x="52" y="34"/>
                  </a:cubicBezTo>
                  <a:cubicBezTo>
                    <a:pt x="52" y="23"/>
                    <a:pt x="60" y="15"/>
                    <a:pt x="70" y="15"/>
                  </a:cubicBezTo>
                  <a:close/>
                  <a:moveTo>
                    <a:pt x="70" y="22"/>
                  </a:moveTo>
                  <a:cubicBezTo>
                    <a:pt x="70" y="22"/>
                    <a:pt x="70" y="22"/>
                    <a:pt x="70" y="22"/>
                  </a:cubicBezTo>
                  <a:cubicBezTo>
                    <a:pt x="64" y="22"/>
                    <a:pt x="59" y="27"/>
                    <a:pt x="59" y="34"/>
                  </a:cubicBezTo>
                  <a:cubicBezTo>
                    <a:pt x="59" y="37"/>
                    <a:pt x="60" y="40"/>
                    <a:pt x="62" y="42"/>
                  </a:cubicBezTo>
                  <a:cubicBezTo>
                    <a:pt x="64" y="44"/>
                    <a:pt x="67" y="45"/>
                    <a:pt x="70" y="45"/>
                  </a:cubicBezTo>
                  <a:cubicBezTo>
                    <a:pt x="74" y="45"/>
                    <a:pt x="76" y="44"/>
                    <a:pt x="78" y="42"/>
                  </a:cubicBezTo>
                  <a:cubicBezTo>
                    <a:pt x="81" y="40"/>
                    <a:pt x="82" y="37"/>
                    <a:pt x="82" y="34"/>
                  </a:cubicBezTo>
                  <a:cubicBezTo>
                    <a:pt x="82" y="27"/>
                    <a:pt x="77" y="22"/>
                    <a:pt x="70" y="22"/>
                  </a:cubicBezTo>
                  <a:close/>
                  <a:moveTo>
                    <a:pt x="31" y="102"/>
                  </a:moveTo>
                  <a:cubicBezTo>
                    <a:pt x="31" y="102"/>
                    <a:pt x="31" y="102"/>
                    <a:pt x="31" y="102"/>
                  </a:cubicBezTo>
                  <a:cubicBezTo>
                    <a:pt x="29" y="92"/>
                    <a:pt x="36" y="82"/>
                    <a:pt x="46" y="81"/>
                  </a:cubicBezTo>
                  <a:cubicBezTo>
                    <a:pt x="56" y="79"/>
                    <a:pt x="66" y="86"/>
                    <a:pt x="67" y="96"/>
                  </a:cubicBezTo>
                  <a:cubicBezTo>
                    <a:pt x="69" y="106"/>
                    <a:pt x="62" y="116"/>
                    <a:pt x="52" y="117"/>
                  </a:cubicBezTo>
                  <a:cubicBezTo>
                    <a:pt x="42" y="119"/>
                    <a:pt x="32" y="112"/>
                    <a:pt x="31" y="102"/>
                  </a:cubicBezTo>
                  <a:close/>
                  <a:moveTo>
                    <a:pt x="37" y="101"/>
                  </a:moveTo>
                  <a:cubicBezTo>
                    <a:pt x="37" y="101"/>
                    <a:pt x="37" y="101"/>
                    <a:pt x="37" y="101"/>
                  </a:cubicBezTo>
                  <a:cubicBezTo>
                    <a:pt x="38" y="107"/>
                    <a:pt x="44" y="112"/>
                    <a:pt x="51" y="111"/>
                  </a:cubicBezTo>
                  <a:cubicBezTo>
                    <a:pt x="51" y="111"/>
                    <a:pt x="51" y="111"/>
                    <a:pt x="51" y="111"/>
                  </a:cubicBezTo>
                  <a:cubicBezTo>
                    <a:pt x="57" y="110"/>
                    <a:pt x="62" y="104"/>
                    <a:pt x="61" y="97"/>
                  </a:cubicBezTo>
                  <a:cubicBezTo>
                    <a:pt x="59" y="91"/>
                    <a:pt x="53" y="87"/>
                    <a:pt x="47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1" y="89"/>
                    <a:pt x="36" y="95"/>
                    <a:pt x="37" y="101"/>
                  </a:cubicBezTo>
                  <a:cubicBezTo>
                    <a:pt x="37" y="101"/>
                    <a:pt x="37" y="101"/>
                    <a:pt x="37" y="101"/>
                  </a:cubicBezTo>
                  <a:close/>
                  <a:moveTo>
                    <a:pt x="89" y="117"/>
                  </a:moveTo>
                  <a:cubicBezTo>
                    <a:pt x="89" y="117"/>
                    <a:pt x="89" y="117"/>
                    <a:pt x="89" y="117"/>
                  </a:cubicBezTo>
                  <a:cubicBezTo>
                    <a:pt x="79" y="116"/>
                    <a:pt x="72" y="106"/>
                    <a:pt x="73" y="96"/>
                  </a:cubicBezTo>
                  <a:cubicBezTo>
                    <a:pt x="75" y="86"/>
                    <a:pt x="84" y="79"/>
                    <a:pt x="95" y="81"/>
                  </a:cubicBezTo>
                  <a:cubicBezTo>
                    <a:pt x="105" y="82"/>
                    <a:pt x="112" y="92"/>
                    <a:pt x="110" y="102"/>
                  </a:cubicBezTo>
                  <a:cubicBezTo>
                    <a:pt x="110" y="102"/>
                    <a:pt x="110" y="102"/>
                    <a:pt x="110" y="102"/>
                  </a:cubicBezTo>
                  <a:cubicBezTo>
                    <a:pt x="108" y="112"/>
                    <a:pt x="99" y="119"/>
                    <a:pt x="89" y="117"/>
                  </a:cubicBezTo>
                  <a:close/>
                  <a:moveTo>
                    <a:pt x="90" y="111"/>
                  </a:moveTo>
                  <a:cubicBezTo>
                    <a:pt x="90" y="111"/>
                    <a:pt x="90" y="111"/>
                    <a:pt x="90" y="111"/>
                  </a:cubicBezTo>
                  <a:cubicBezTo>
                    <a:pt x="96" y="112"/>
                    <a:pt x="102" y="107"/>
                    <a:pt x="103" y="101"/>
                  </a:cubicBezTo>
                  <a:cubicBezTo>
                    <a:pt x="103" y="101"/>
                    <a:pt x="103" y="101"/>
                    <a:pt x="103" y="101"/>
                  </a:cubicBezTo>
                  <a:cubicBezTo>
                    <a:pt x="104" y="95"/>
                    <a:pt x="100" y="89"/>
                    <a:pt x="93" y="88"/>
                  </a:cubicBezTo>
                  <a:cubicBezTo>
                    <a:pt x="87" y="87"/>
                    <a:pt x="81" y="91"/>
                    <a:pt x="80" y="97"/>
                  </a:cubicBezTo>
                  <a:cubicBezTo>
                    <a:pt x="79" y="104"/>
                    <a:pt x="83" y="110"/>
                    <a:pt x="90" y="111"/>
                  </a:cubicBezTo>
                  <a:close/>
                  <a:moveTo>
                    <a:pt x="121" y="67"/>
                  </a:moveTo>
                  <a:cubicBezTo>
                    <a:pt x="121" y="67"/>
                    <a:pt x="121" y="67"/>
                    <a:pt x="121" y="67"/>
                  </a:cubicBezTo>
                  <a:cubicBezTo>
                    <a:pt x="121" y="67"/>
                    <a:pt x="121" y="67"/>
                    <a:pt x="121" y="67"/>
                  </a:cubicBezTo>
                  <a:cubicBezTo>
                    <a:pt x="119" y="71"/>
                    <a:pt x="115" y="75"/>
                    <a:pt x="111" y="76"/>
                  </a:cubicBezTo>
                  <a:cubicBezTo>
                    <a:pt x="111" y="76"/>
                    <a:pt x="111" y="76"/>
                    <a:pt x="111" y="76"/>
                  </a:cubicBezTo>
                  <a:cubicBezTo>
                    <a:pt x="110" y="76"/>
                    <a:pt x="110" y="76"/>
                    <a:pt x="110" y="76"/>
                  </a:cubicBezTo>
                  <a:cubicBezTo>
                    <a:pt x="101" y="79"/>
                    <a:pt x="90" y="7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6" y="59"/>
                    <a:pt x="86" y="54"/>
                    <a:pt x="88" y="50"/>
                  </a:cubicBezTo>
                  <a:cubicBezTo>
                    <a:pt x="93" y="41"/>
                    <a:pt x="104" y="37"/>
                    <a:pt x="113" y="42"/>
                  </a:cubicBezTo>
                  <a:cubicBezTo>
                    <a:pt x="122" y="47"/>
                    <a:pt x="126" y="58"/>
                    <a:pt x="121" y="67"/>
                  </a:cubicBezTo>
                  <a:close/>
                  <a:moveTo>
                    <a:pt x="110" y="48"/>
                  </a:moveTo>
                  <a:cubicBezTo>
                    <a:pt x="110" y="48"/>
                    <a:pt x="110" y="48"/>
                    <a:pt x="110" y="48"/>
                  </a:cubicBezTo>
                  <a:cubicBezTo>
                    <a:pt x="104" y="45"/>
                    <a:pt x="97" y="48"/>
                    <a:pt x="94" y="53"/>
                  </a:cubicBezTo>
                  <a:cubicBezTo>
                    <a:pt x="93" y="56"/>
                    <a:pt x="93" y="59"/>
                    <a:pt x="94" y="62"/>
                  </a:cubicBezTo>
                  <a:cubicBezTo>
                    <a:pt x="94" y="62"/>
                    <a:pt x="94" y="62"/>
                    <a:pt x="94" y="62"/>
                  </a:cubicBezTo>
                  <a:cubicBezTo>
                    <a:pt x="96" y="68"/>
                    <a:pt x="102" y="72"/>
                    <a:pt x="108" y="70"/>
                  </a:cubicBezTo>
                  <a:cubicBezTo>
                    <a:pt x="108" y="70"/>
                    <a:pt x="108" y="70"/>
                    <a:pt x="108" y="70"/>
                  </a:cubicBezTo>
                  <a:cubicBezTo>
                    <a:pt x="111" y="69"/>
                    <a:pt x="114" y="67"/>
                    <a:pt x="115" y="64"/>
                  </a:cubicBezTo>
                  <a:cubicBezTo>
                    <a:pt x="118" y="58"/>
                    <a:pt x="116" y="51"/>
                    <a:pt x="110" y="48"/>
                  </a:cubicBezTo>
                  <a:close/>
                  <a:moveTo>
                    <a:pt x="27" y="42"/>
                  </a:moveTo>
                  <a:cubicBezTo>
                    <a:pt x="27" y="42"/>
                    <a:pt x="27" y="42"/>
                    <a:pt x="27" y="42"/>
                  </a:cubicBezTo>
                  <a:cubicBezTo>
                    <a:pt x="36" y="37"/>
                    <a:pt x="48" y="41"/>
                    <a:pt x="52" y="50"/>
                  </a:cubicBezTo>
                  <a:cubicBezTo>
                    <a:pt x="57" y="59"/>
                    <a:pt x="53" y="71"/>
                    <a:pt x="44" y="75"/>
                  </a:cubicBezTo>
                  <a:cubicBezTo>
                    <a:pt x="35" y="80"/>
                    <a:pt x="24" y="76"/>
                    <a:pt x="19" y="67"/>
                  </a:cubicBezTo>
                  <a:cubicBezTo>
                    <a:pt x="15" y="58"/>
                    <a:pt x="18" y="47"/>
                    <a:pt x="27" y="42"/>
                  </a:cubicBezTo>
                  <a:close/>
                  <a:moveTo>
                    <a:pt x="31" y="48"/>
                  </a:moveTo>
                  <a:cubicBezTo>
                    <a:pt x="31" y="48"/>
                    <a:pt x="31" y="48"/>
                    <a:pt x="31" y="48"/>
                  </a:cubicBezTo>
                  <a:cubicBezTo>
                    <a:pt x="25" y="51"/>
                    <a:pt x="23" y="58"/>
                    <a:pt x="25" y="64"/>
                  </a:cubicBezTo>
                  <a:cubicBezTo>
                    <a:pt x="28" y="70"/>
                    <a:pt x="35" y="72"/>
                    <a:pt x="41" y="69"/>
                  </a:cubicBezTo>
                  <a:cubicBezTo>
                    <a:pt x="47" y="66"/>
                    <a:pt x="49" y="59"/>
                    <a:pt x="46" y="53"/>
                  </a:cubicBezTo>
                  <a:cubicBezTo>
                    <a:pt x="43" y="48"/>
                    <a:pt x="36" y="45"/>
                    <a:pt x="31" y="48"/>
                  </a:cubicBezTo>
                  <a:close/>
                  <a:moveTo>
                    <a:pt x="132" y="16"/>
                  </a:moveTo>
                  <a:cubicBezTo>
                    <a:pt x="132" y="16"/>
                    <a:pt x="132" y="16"/>
                    <a:pt x="132" y="16"/>
                  </a:cubicBezTo>
                  <a:cubicBezTo>
                    <a:pt x="133" y="18"/>
                    <a:pt x="133" y="20"/>
                    <a:pt x="134" y="21"/>
                  </a:cubicBezTo>
                  <a:cubicBezTo>
                    <a:pt x="135" y="23"/>
                    <a:pt x="137" y="24"/>
                    <a:pt x="138" y="25"/>
                  </a:cubicBezTo>
                  <a:cubicBezTo>
                    <a:pt x="140" y="26"/>
                    <a:pt x="141" y="27"/>
                    <a:pt x="143" y="28"/>
                  </a:cubicBezTo>
                  <a:cubicBezTo>
                    <a:pt x="145" y="28"/>
                    <a:pt x="147" y="28"/>
                    <a:pt x="149" y="28"/>
                  </a:cubicBezTo>
                  <a:cubicBezTo>
                    <a:pt x="151" y="27"/>
                    <a:pt x="152" y="27"/>
                    <a:pt x="154" y="26"/>
                  </a:cubicBezTo>
                  <a:cubicBezTo>
                    <a:pt x="156" y="25"/>
                    <a:pt x="157" y="24"/>
                    <a:pt x="158" y="22"/>
                  </a:cubicBezTo>
                  <a:cubicBezTo>
                    <a:pt x="159" y="20"/>
                    <a:pt x="161" y="20"/>
                    <a:pt x="163" y="21"/>
                  </a:cubicBezTo>
                  <a:cubicBezTo>
                    <a:pt x="164" y="22"/>
                    <a:pt x="165" y="25"/>
                    <a:pt x="164" y="26"/>
                  </a:cubicBezTo>
                  <a:cubicBezTo>
                    <a:pt x="162" y="28"/>
                    <a:pt x="160" y="30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5" y="33"/>
                    <a:pt x="153" y="34"/>
                    <a:pt x="150" y="35"/>
                  </a:cubicBezTo>
                  <a:cubicBezTo>
                    <a:pt x="147" y="35"/>
                    <a:pt x="144" y="35"/>
                    <a:pt x="141" y="34"/>
                  </a:cubicBezTo>
                  <a:cubicBezTo>
                    <a:pt x="139" y="34"/>
                    <a:pt x="136" y="32"/>
                    <a:pt x="134" y="31"/>
                  </a:cubicBezTo>
                  <a:cubicBezTo>
                    <a:pt x="132" y="29"/>
                    <a:pt x="130" y="27"/>
                    <a:pt x="128" y="25"/>
                  </a:cubicBezTo>
                  <a:cubicBezTo>
                    <a:pt x="127" y="22"/>
                    <a:pt x="126" y="20"/>
                    <a:pt x="125" y="17"/>
                  </a:cubicBezTo>
                  <a:cubicBezTo>
                    <a:pt x="125" y="17"/>
                    <a:pt x="125" y="17"/>
                    <a:pt x="125" y="17"/>
                  </a:cubicBezTo>
                  <a:cubicBezTo>
                    <a:pt x="125" y="17"/>
                    <a:pt x="125" y="17"/>
                    <a:pt x="125" y="17"/>
                  </a:cubicBezTo>
                  <a:cubicBezTo>
                    <a:pt x="125" y="17"/>
                    <a:pt x="125" y="17"/>
                    <a:pt x="125" y="17"/>
                  </a:cubicBezTo>
                  <a:cubicBezTo>
                    <a:pt x="125" y="17"/>
                    <a:pt x="125" y="17"/>
                    <a:pt x="125" y="17"/>
                  </a:cubicBezTo>
                  <a:cubicBezTo>
                    <a:pt x="125" y="17"/>
                    <a:pt x="125" y="17"/>
                    <a:pt x="125" y="17"/>
                  </a:cubicBezTo>
                  <a:cubicBezTo>
                    <a:pt x="125" y="15"/>
                    <a:pt x="124" y="13"/>
                    <a:pt x="123" y="12"/>
                  </a:cubicBezTo>
                  <a:cubicBezTo>
                    <a:pt x="121" y="11"/>
                    <a:pt x="119" y="11"/>
                    <a:pt x="118" y="11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6" y="12"/>
                    <a:pt x="114" y="12"/>
                    <a:pt x="113" y="14"/>
                  </a:cubicBezTo>
                  <a:cubicBezTo>
                    <a:pt x="113" y="14"/>
                    <a:pt x="113" y="14"/>
                    <a:pt x="113" y="14"/>
                  </a:cubicBezTo>
                  <a:cubicBezTo>
                    <a:pt x="130" y="27"/>
                    <a:pt x="140" y="48"/>
                    <a:pt x="140" y="70"/>
                  </a:cubicBezTo>
                  <a:cubicBezTo>
                    <a:pt x="140" y="89"/>
                    <a:pt x="133" y="106"/>
                    <a:pt x="120" y="119"/>
                  </a:cubicBezTo>
                  <a:cubicBezTo>
                    <a:pt x="120" y="119"/>
                    <a:pt x="120" y="119"/>
                    <a:pt x="120" y="119"/>
                  </a:cubicBezTo>
                  <a:cubicBezTo>
                    <a:pt x="107" y="132"/>
                    <a:pt x="90" y="140"/>
                    <a:pt x="70" y="140"/>
                  </a:cubicBezTo>
                  <a:cubicBezTo>
                    <a:pt x="61" y="140"/>
                    <a:pt x="52" y="138"/>
                    <a:pt x="44" y="135"/>
                  </a:cubicBezTo>
                  <a:cubicBezTo>
                    <a:pt x="35" y="131"/>
                    <a:pt x="27" y="126"/>
                    <a:pt x="21" y="119"/>
                  </a:cubicBezTo>
                  <a:cubicBezTo>
                    <a:pt x="21" y="119"/>
                    <a:pt x="21" y="119"/>
                    <a:pt x="21" y="119"/>
                  </a:cubicBezTo>
                  <a:cubicBezTo>
                    <a:pt x="14" y="113"/>
                    <a:pt x="9" y="105"/>
                    <a:pt x="6" y="97"/>
                  </a:cubicBezTo>
                  <a:cubicBezTo>
                    <a:pt x="6" y="97"/>
                    <a:pt x="6" y="97"/>
                    <a:pt x="6" y="97"/>
                  </a:cubicBezTo>
                  <a:cubicBezTo>
                    <a:pt x="2" y="88"/>
                    <a:pt x="0" y="79"/>
                    <a:pt x="0" y="70"/>
                  </a:cubicBezTo>
                  <a:cubicBezTo>
                    <a:pt x="0" y="51"/>
                    <a:pt x="8" y="33"/>
                    <a:pt x="21" y="20"/>
                  </a:cubicBezTo>
                  <a:cubicBezTo>
                    <a:pt x="33" y="8"/>
                    <a:pt x="51" y="0"/>
                    <a:pt x="70" y="0"/>
                  </a:cubicBezTo>
                  <a:cubicBezTo>
                    <a:pt x="84" y="0"/>
                    <a:pt x="97" y="4"/>
                    <a:pt x="107" y="10"/>
                  </a:cubicBezTo>
                  <a:cubicBezTo>
                    <a:pt x="108" y="10"/>
                    <a:pt x="108" y="10"/>
                    <a:pt x="108" y="10"/>
                  </a:cubicBezTo>
                  <a:cubicBezTo>
                    <a:pt x="110" y="7"/>
                    <a:pt x="113" y="5"/>
                    <a:pt x="116" y="4"/>
                  </a:cubicBezTo>
                  <a:cubicBezTo>
                    <a:pt x="117" y="4"/>
                    <a:pt x="117" y="4"/>
                    <a:pt x="117" y="4"/>
                  </a:cubicBezTo>
                  <a:cubicBezTo>
                    <a:pt x="120" y="4"/>
                    <a:pt x="124" y="5"/>
                    <a:pt x="127" y="7"/>
                  </a:cubicBezTo>
                  <a:cubicBezTo>
                    <a:pt x="130" y="9"/>
                    <a:pt x="132" y="12"/>
                    <a:pt x="132" y="16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32" y="16"/>
                    <a:pt x="132" y="16"/>
                    <a:pt x="132" y="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997712" y="1767859"/>
              <a:ext cx="15696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更新音乐曲库</a:t>
              </a:r>
              <a:endPara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0" y="2359637"/>
            <a:ext cx="12192000" cy="662251"/>
            <a:chOff x="0" y="2359637"/>
            <a:chExt cx="12192000" cy="662251"/>
          </a:xfrm>
        </p:grpSpPr>
        <p:sp>
          <p:nvSpPr>
            <p:cNvPr id="22" name="矩形 21"/>
            <p:cNvSpPr/>
            <p:nvPr/>
          </p:nvSpPr>
          <p:spPr>
            <a:xfrm>
              <a:off x="0" y="2359637"/>
              <a:ext cx="12192000" cy="662251"/>
            </a:xfrm>
            <a:prstGeom prst="rect">
              <a:avLst/>
            </a:prstGeom>
            <a:solidFill>
              <a:schemeClr val="bg1">
                <a:alpha val="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3" name="等腰三角形 22"/>
            <p:cNvSpPr>
              <a:spLocks noChangeAspect="1"/>
            </p:cNvSpPr>
            <p:nvPr/>
          </p:nvSpPr>
          <p:spPr>
            <a:xfrm rot="5400000">
              <a:off x="11654517" y="2600762"/>
              <a:ext cx="208800" cy="18000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4" name="Freeform 13"/>
            <p:cNvSpPr>
              <a:spLocks noChangeAspect="1" noEditPoints="1"/>
            </p:cNvSpPr>
            <p:nvPr/>
          </p:nvSpPr>
          <p:spPr bwMode="auto">
            <a:xfrm>
              <a:off x="313034" y="2510762"/>
              <a:ext cx="360000" cy="360000"/>
            </a:xfrm>
            <a:custGeom>
              <a:avLst/>
              <a:gdLst>
                <a:gd name="T0" fmla="*/ 25 w 82"/>
                <a:gd name="T1" fmla="*/ 42 h 82"/>
                <a:gd name="T2" fmla="*/ 50 w 82"/>
                <a:gd name="T3" fmla="*/ 40 h 82"/>
                <a:gd name="T4" fmla="*/ 50 w 82"/>
                <a:gd name="T5" fmla="*/ 44 h 82"/>
                <a:gd name="T6" fmla="*/ 67 w 82"/>
                <a:gd name="T7" fmla="*/ 42 h 82"/>
                <a:gd name="T8" fmla="*/ 77 w 82"/>
                <a:gd name="T9" fmla="*/ 35 h 82"/>
                <a:gd name="T10" fmla="*/ 82 w 82"/>
                <a:gd name="T11" fmla="*/ 37 h 82"/>
                <a:gd name="T12" fmla="*/ 82 w 82"/>
                <a:gd name="T13" fmla="*/ 59 h 82"/>
                <a:gd name="T14" fmla="*/ 77 w 82"/>
                <a:gd name="T15" fmla="*/ 61 h 82"/>
                <a:gd name="T16" fmla="*/ 67 w 82"/>
                <a:gd name="T17" fmla="*/ 57 h 82"/>
                <a:gd name="T18" fmla="*/ 56 w 82"/>
                <a:gd name="T19" fmla="*/ 67 h 82"/>
                <a:gd name="T20" fmla="*/ 63 w 82"/>
                <a:gd name="T21" fmla="*/ 77 h 82"/>
                <a:gd name="T22" fmla="*/ 58 w 82"/>
                <a:gd name="T23" fmla="*/ 81 h 82"/>
                <a:gd name="T24" fmla="*/ 41 w 82"/>
                <a:gd name="T25" fmla="*/ 67 h 82"/>
                <a:gd name="T26" fmla="*/ 38 w 82"/>
                <a:gd name="T27" fmla="*/ 82 h 82"/>
                <a:gd name="T28" fmla="*/ 35 w 82"/>
                <a:gd name="T29" fmla="*/ 67 h 82"/>
                <a:gd name="T30" fmla="*/ 18 w 82"/>
                <a:gd name="T31" fmla="*/ 81 h 82"/>
                <a:gd name="T32" fmla="*/ 14 w 82"/>
                <a:gd name="T33" fmla="*/ 77 h 82"/>
                <a:gd name="T34" fmla="*/ 20 w 82"/>
                <a:gd name="T35" fmla="*/ 67 h 82"/>
                <a:gd name="T36" fmla="*/ 13 w 82"/>
                <a:gd name="T37" fmla="*/ 64 h 82"/>
                <a:gd name="T38" fmla="*/ 10 w 82"/>
                <a:gd name="T39" fmla="*/ 38 h 82"/>
                <a:gd name="T40" fmla="*/ 0 w 82"/>
                <a:gd name="T41" fmla="*/ 20 h 82"/>
                <a:gd name="T42" fmla="*/ 38 w 82"/>
                <a:gd name="T43" fmla="*/ 9 h 82"/>
                <a:gd name="T44" fmla="*/ 76 w 82"/>
                <a:gd name="T45" fmla="*/ 20 h 82"/>
                <a:gd name="T46" fmla="*/ 67 w 82"/>
                <a:gd name="T47" fmla="*/ 38 h 82"/>
                <a:gd name="T48" fmla="*/ 75 w 82"/>
                <a:gd name="T49" fmla="*/ 43 h 82"/>
                <a:gd name="T50" fmla="*/ 69 w 82"/>
                <a:gd name="T51" fmla="*/ 48 h 82"/>
                <a:gd name="T52" fmla="*/ 75 w 82"/>
                <a:gd name="T53" fmla="*/ 43 h 82"/>
                <a:gd name="T54" fmla="*/ 41 w 82"/>
                <a:gd name="T55" fmla="*/ 20 h 82"/>
                <a:gd name="T56" fmla="*/ 35 w 82"/>
                <a:gd name="T57" fmla="*/ 20 h 82"/>
                <a:gd name="T58" fmla="*/ 6 w 82"/>
                <a:gd name="T59" fmla="*/ 20 h 82"/>
                <a:gd name="T60" fmla="*/ 14 w 82"/>
                <a:gd name="T61" fmla="*/ 33 h 82"/>
                <a:gd name="T62" fmla="*/ 16 w 82"/>
                <a:gd name="T63" fmla="*/ 37 h 82"/>
                <a:gd name="T64" fmla="*/ 17 w 82"/>
                <a:gd name="T65" fmla="*/ 60 h 82"/>
                <a:gd name="T66" fmla="*/ 20 w 82"/>
                <a:gd name="T67" fmla="*/ 61 h 82"/>
                <a:gd name="T68" fmla="*/ 59 w 82"/>
                <a:gd name="T69" fmla="*/ 60 h 82"/>
                <a:gd name="T70" fmla="*/ 60 w 82"/>
                <a:gd name="T71" fmla="*/ 37 h 82"/>
                <a:gd name="T72" fmla="*/ 62 w 82"/>
                <a:gd name="T73" fmla="*/ 33 h 82"/>
                <a:gd name="T74" fmla="*/ 70 w 82"/>
                <a:gd name="T75" fmla="*/ 20 h 82"/>
                <a:gd name="T76" fmla="*/ 41 w 82"/>
                <a:gd name="T77" fmla="*/ 20 h 82"/>
                <a:gd name="T78" fmla="*/ 53 w 82"/>
                <a:gd name="T79" fmla="*/ 18 h 82"/>
                <a:gd name="T80" fmla="*/ 58 w 82"/>
                <a:gd name="T81" fmla="*/ 23 h 82"/>
                <a:gd name="T82" fmla="*/ 53 w 82"/>
                <a:gd name="T83" fmla="*/ 18 h 82"/>
                <a:gd name="T84" fmla="*/ 51 w 82"/>
                <a:gd name="T85" fmla="*/ 15 h 82"/>
                <a:gd name="T86" fmla="*/ 61 w 82"/>
                <a:gd name="T87" fmla="*/ 25 h 82"/>
                <a:gd name="T88" fmla="*/ 51 w 82"/>
                <a:gd name="T89" fmla="*/ 15 h 82"/>
                <a:gd name="T90" fmla="*/ 18 w 82"/>
                <a:gd name="T91" fmla="*/ 18 h 82"/>
                <a:gd name="T92" fmla="*/ 23 w 82"/>
                <a:gd name="T93" fmla="*/ 23 h 82"/>
                <a:gd name="T94" fmla="*/ 18 w 82"/>
                <a:gd name="T95" fmla="*/ 18 h 82"/>
                <a:gd name="T96" fmla="*/ 16 w 82"/>
                <a:gd name="T97" fmla="*/ 15 h 82"/>
                <a:gd name="T98" fmla="*/ 26 w 82"/>
                <a:gd name="T99" fmla="*/ 25 h 82"/>
                <a:gd name="T100" fmla="*/ 16 w 82"/>
                <a:gd name="T101" fmla="*/ 15 h 82"/>
                <a:gd name="T102" fmla="*/ 26 w 82"/>
                <a:gd name="T103" fmla="*/ 56 h 82"/>
                <a:gd name="T104" fmla="*/ 26 w 82"/>
                <a:gd name="T105" fmla="*/ 52 h 82"/>
                <a:gd name="T106" fmla="*/ 52 w 82"/>
                <a:gd name="T107" fmla="*/ 54 h 82"/>
                <a:gd name="T108" fmla="*/ 26 w 82"/>
                <a:gd name="T109" fmla="*/ 5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2" h="82">
                  <a:moveTo>
                    <a:pt x="26" y="44"/>
                  </a:moveTo>
                  <a:cubicBezTo>
                    <a:pt x="25" y="44"/>
                    <a:pt x="25" y="43"/>
                    <a:pt x="25" y="42"/>
                  </a:cubicBezTo>
                  <a:cubicBezTo>
                    <a:pt x="25" y="41"/>
                    <a:pt x="25" y="40"/>
                    <a:pt x="26" y="40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51" y="40"/>
                    <a:pt x="52" y="41"/>
                    <a:pt x="52" y="42"/>
                  </a:cubicBezTo>
                  <a:cubicBezTo>
                    <a:pt x="52" y="43"/>
                    <a:pt x="51" y="44"/>
                    <a:pt x="50" y="44"/>
                  </a:cubicBezTo>
                  <a:cubicBezTo>
                    <a:pt x="26" y="44"/>
                    <a:pt x="26" y="44"/>
                    <a:pt x="26" y="44"/>
                  </a:cubicBezTo>
                  <a:close/>
                  <a:moveTo>
                    <a:pt x="67" y="42"/>
                  </a:moveTo>
                  <a:cubicBezTo>
                    <a:pt x="67" y="42"/>
                    <a:pt x="67" y="42"/>
                    <a:pt x="67" y="42"/>
                  </a:cubicBezTo>
                  <a:cubicBezTo>
                    <a:pt x="77" y="35"/>
                    <a:pt x="77" y="35"/>
                    <a:pt x="77" y="35"/>
                  </a:cubicBezTo>
                  <a:cubicBezTo>
                    <a:pt x="78" y="34"/>
                    <a:pt x="80" y="34"/>
                    <a:pt x="81" y="35"/>
                  </a:cubicBezTo>
                  <a:cubicBezTo>
                    <a:pt x="81" y="36"/>
                    <a:pt x="82" y="37"/>
                    <a:pt x="82" y="37"/>
                  </a:cubicBezTo>
                  <a:cubicBezTo>
                    <a:pt x="82" y="37"/>
                    <a:pt x="82" y="37"/>
                    <a:pt x="82" y="37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2" y="61"/>
                    <a:pt x="80" y="62"/>
                    <a:pt x="79" y="62"/>
                  </a:cubicBezTo>
                  <a:cubicBezTo>
                    <a:pt x="78" y="62"/>
                    <a:pt x="77" y="62"/>
                    <a:pt x="77" y="61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57"/>
                    <a:pt x="67" y="57"/>
                    <a:pt x="67" y="57"/>
                  </a:cubicBezTo>
                  <a:cubicBezTo>
                    <a:pt x="67" y="60"/>
                    <a:pt x="66" y="62"/>
                    <a:pt x="64" y="64"/>
                  </a:cubicBezTo>
                  <a:cubicBezTo>
                    <a:pt x="62" y="66"/>
                    <a:pt x="59" y="67"/>
                    <a:pt x="56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64" y="78"/>
                    <a:pt x="64" y="80"/>
                    <a:pt x="63" y="81"/>
                  </a:cubicBezTo>
                  <a:cubicBezTo>
                    <a:pt x="61" y="82"/>
                    <a:pt x="59" y="82"/>
                    <a:pt x="58" y="81"/>
                  </a:cubicBezTo>
                  <a:cubicBezTo>
                    <a:pt x="44" y="67"/>
                    <a:pt x="44" y="67"/>
                    <a:pt x="44" y="67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1" y="81"/>
                    <a:pt x="40" y="82"/>
                    <a:pt x="38" y="82"/>
                  </a:cubicBezTo>
                  <a:cubicBezTo>
                    <a:pt x="36" y="82"/>
                    <a:pt x="35" y="81"/>
                    <a:pt x="35" y="79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18" y="81"/>
                    <a:pt x="18" y="81"/>
                    <a:pt x="18" y="81"/>
                  </a:cubicBezTo>
                  <a:cubicBezTo>
                    <a:pt x="17" y="82"/>
                    <a:pt x="15" y="82"/>
                    <a:pt x="14" y="81"/>
                  </a:cubicBezTo>
                  <a:cubicBezTo>
                    <a:pt x="13" y="80"/>
                    <a:pt x="13" y="78"/>
                    <a:pt x="14" y="77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0" y="67"/>
                    <a:pt x="20" y="67"/>
                    <a:pt x="20" y="67"/>
                  </a:cubicBezTo>
                  <a:cubicBezTo>
                    <a:pt x="17" y="67"/>
                    <a:pt x="15" y="66"/>
                    <a:pt x="13" y="64"/>
                  </a:cubicBezTo>
                  <a:cubicBezTo>
                    <a:pt x="13" y="64"/>
                    <a:pt x="13" y="64"/>
                    <a:pt x="13" y="64"/>
                  </a:cubicBezTo>
                  <a:cubicBezTo>
                    <a:pt x="11" y="62"/>
                    <a:pt x="10" y="60"/>
                    <a:pt x="10" y="57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7" y="36"/>
                    <a:pt x="5" y="34"/>
                    <a:pt x="3" y="31"/>
                  </a:cubicBezTo>
                  <a:cubicBezTo>
                    <a:pt x="1" y="28"/>
                    <a:pt x="0" y="24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ubicBezTo>
                    <a:pt x="28" y="0"/>
                    <a:pt x="34" y="4"/>
                    <a:pt x="38" y="9"/>
                  </a:cubicBezTo>
                  <a:cubicBezTo>
                    <a:pt x="42" y="4"/>
                    <a:pt x="49" y="0"/>
                    <a:pt x="56" y="0"/>
                  </a:cubicBezTo>
                  <a:cubicBezTo>
                    <a:pt x="67" y="0"/>
                    <a:pt x="76" y="9"/>
                    <a:pt x="76" y="20"/>
                  </a:cubicBezTo>
                  <a:cubicBezTo>
                    <a:pt x="76" y="24"/>
                    <a:pt x="75" y="28"/>
                    <a:pt x="73" y="31"/>
                  </a:cubicBezTo>
                  <a:cubicBezTo>
                    <a:pt x="72" y="34"/>
                    <a:pt x="69" y="36"/>
                    <a:pt x="67" y="38"/>
                  </a:cubicBezTo>
                  <a:cubicBezTo>
                    <a:pt x="67" y="42"/>
                    <a:pt x="67" y="42"/>
                    <a:pt x="67" y="42"/>
                  </a:cubicBezTo>
                  <a:close/>
                  <a:moveTo>
                    <a:pt x="75" y="43"/>
                  </a:moveTo>
                  <a:cubicBezTo>
                    <a:pt x="75" y="43"/>
                    <a:pt x="75" y="43"/>
                    <a:pt x="75" y="43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75" y="53"/>
                    <a:pt x="75" y="53"/>
                    <a:pt x="75" y="53"/>
                  </a:cubicBezTo>
                  <a:cubicBezTo>
                    <a:pt x="75" y="43"/>
                    <a:pt x="75" y="43"/>
                    <a:pt x="75" y="43"/>
                  </a:cubicBezTo>
                  <a:close/>
                  <a:moveTo>
                    <a:pt x="41" y="20"/>
                  </a:moveTo>
                  <a:cubicBezTo>
                    <a:pt x="41" y="20"/>
                    <a:pt x="41" y="20"/>
                    <a:pt x="41" y="20"/>
                  </a:cubicBezTo>
                  <a:cubicBezTo>
                    <a:pt x="41" y="22"/>
                    <a:pt x="40" y="24"/>
                    <a:pt x="38" y="24"/>
                  </a:cubicBezTo>
                  <a:cubicBezTo>
                    <a:pt x="36" y="24"/>
                    <a:pt x="35" y="22"/>
                    <a:pt x="35" y="20"/>
                  </a:cubicBezTo>
                  <a:cubicBezTo>
                    <a:pt x="35" y="12"/>
                    <a:pt x="29" y="6"/>
                    <a:pt x="21" y="6"/>
                  </a:cubicBezTo>
                  <a:cubicBezTo>
                    <a:pt x="13" y="6"/>
                    <a:pt x="6" y="12"/>
                    <a:pt x="6" y="20"/>
                  </a:cubicBezTo>
                  <a:cubicBezTo>
                    <a:pt x="6" y="23"/>
                    <a:pt x="7" y="26"/>
                    <a:pt x="8" y="28"/>
                  </a:cubicBezTo>
                  <a:cubicBezTo>
                    <a:pt x="10" y="30"/>
                    <a:pt x="12" y="32"/>
                    <a:pt x="14" y="33"/>
                  </a:cubicBezTo>
                  <a:cubicBezTo>
                    <a:pt x="15" y="34"/>
                    <a:pt x="16" y="35"/>
                    <a:pt x="16" y="36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16" y="58"/>
                    <a:pt x="16" y="59"/>
                    <a:pt x="17" y="60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8" y="61"/>
                    <a:pt x="19" y="61"/>
                    <a:pt x="20" y="61"/>
                  </a:cubicBezTo>
                  <a:cubicBezTo>
                    <a:pt x="32" y="61"/>
                    <a:pt x="44" y="61"/>
                    <a:pt x="56" y="61"/>
                  </a:cubicBezTo>
                  <a:cubicBezTo>
                    <a:pt x="57" y="61"/>
                    <a:pt x="58" y="61"/>
                    <a:pt x="59" y="60"/>
                  </a:cubicBezTo>
                  <a:cubicBezTo>
                    <a:pt x="60" y="59"/>
                    <a:pt x="60" y="58"/>
                    <a:pt x="60" y="5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37"/>
                    <a:pt x="60" y="36"/>
                    <a:pt x="60" y="36"/>
                  </a:cubicBezTo>
                  <a:cubicBezTo>
                    <a:pt x="60" y="35"/>
                    <a:pt x="61" y="34"/>
                    <a:pt x="62" y="33"/>
                  </a:cubicBezTo>
                  <a:cubicBezTo>
                    <a:pt x="65" y="32"/>
                    <a:pt x="67" y="30"/>
                    <a:pt x="68" y="28"/>
                  </a:cubicBezTo>
                  <a:cubicBezTo>
                    <a:pt x="69" y="26"/>
                    <a:pt x="70" y="23"/>
                    <a:pt x="70" y="20"/>
                  </a:cubicBezTo>
                  <a:cubicBezTo>
                    <a:pt x="70" y="12"/>
                    <a:pt x="64" y="6"/>
                    <a:pt x="56" y="6"/>
                  </a:cubicBezTo>
                  <a:cubicBezTo>
                    <a:pt x="48" y="6"/>
                    <a:pt x="41" y="12"/>
                    <a:pt x="41" y="20"/>
                  </a:cubicBezTo>
                  <a:close/>
                  <a:moveTo>
                    <a:pt x="53" y="18"/>
                  </a:moveTo>
                  <a:cubicBezTo>
                    <a:pt x="53" y="18"/>
                    <a:pt x="53" y="18"/>
                    <a:pt x="53" y="18"/>
                  </a:cubicBezTo>
                  <a:cubicBezTo>
                    <a:pt x="52" y="19"/>
                    <a:pt x="52" y="21"/>
                    <a:pt x="53" y="23"/>
                  </a:cubicBezTo>
                  <a:cubicBezTo>
                    <a:pt x="55" y="24"/>
                    <a:pt x="57" y="24"/>
                    <a:pt x="58" y="23"/>
                  </a:cubicBezTo>
                  <a:cubicBezTo>
                    <a:pt x="59" y="21"/>
                    <a:pt x="59" y="19"/>
                    <a:pt x="58" y="18"/>
                  </a:cubicBezTo>
                  <a:cubicBezTo>
                    <a:pt x="57" y="17"/>
                    <a:pt x="55" y="17"/>
                    <a:pt x="53" y="18"/>
                  </a:cubicBezTo>
                  <a:close/>
                  <a:moveTo>
                    <a:pt x="51" y="15"/>
                  </a:moveTo>
                  <a:cubicBezTo>
                    <a:pt x="51" y="15"/>
                    <a:pt x="51" y="15"/>
                    <a:pt x="51" y="15"/>
                  </a:cubicBezTo>
                  <a:cubicBezTo>
                    <a:pt x="53" y="13"/>
                    <a:pt x="58" y="13"/>
                    <a:pt x="61" y="15"/>
                  </a:cubicBezTo>
                  <a:cubicBezTo>
                    <a:pt x="63" y="18"/>
                    <a:pt x="63" y="23"/>
                    <a:pt x="61" y="25"/>
                  </a:cubicBezTo>
                  <a:cubicBezTo>
                    <a:pt x="58" y="28"/>
                    <a:pt x="53" y="28"/>
                    <a:pt x="51" y="25"/>
                  </a:cubicBezTo>
                  <a:cubicBezTo>
                    <a:pt x="48" y="23"/>
                    <a:pt x="48" y="18"/>
                    <a:pt x="51" y="15"/>
                  </a:cubicBezTo>
                  <a:close/>
                  <a:moveTo>
                    <a:pt x="18" y="18"/>
                  </a:moveTo>
                  <a:cubicBezTo>
                    <a:pt x="18" y="18"/>
                    <a:pt x="18" y="18"/>
                    <a:pt x="18" y="18"/>
                  </a:cubicBezTo>
                  <a:cubicBezTo>
                    <a:pt x="17" y="19"/>
                    <a:pt x="17" y="21"/>
                    <a:pt x="18" y="23"/>
                  </a:cubicBezTo>
                  <a:cubicBezTo>
                    <a:pt x="20" y="24"/>
                    <a:pt x="22" y="24"/>
                    <a:pt x="23" y="23"/>
                  </a:cubicBezTo>
                  <a:cubicBezTo>
                    <a:pt x="24" y="21"/>
                    <a:pt x="24" y="19"/>
                    <a:pt x="23" y="18"/>
                  </a:cubicBezTo>
                  <a:cubicBezTo>
                    <a:pt x="22" y="17"/>
                    <a:pt x="20" y="17"/>
                    <a:pt x="18" y="18"/>
                  </a:cubicBezTo>
                  <a:close/>
                  <a:moveTo>
                    <a:pt x="16" y="15"/>
                  </a:moveTo>
                  <a:cubicBezTo>
                    <a:pt x="16" y="15"/>
                    <a:pt x="16" y="15"/>
                    <a:pt x="16" y="15"/>
                  </a:cubicBezTo>
                  <a:cubicBezTo>
                    <a:pt x="18" y="13"/>
                    <a:pt x="23" y="13"/>
                    <a:pt x="26" y="15"/>
                  </a:cubicBezTo>
                  <a:cubicBezTo>
                    <a:pt x="28" y="18"/>
                    <a:pt x="28" y="23"/>
                    <a:pt x="26" y="25"/>
                  </a:cubicBezTo>
                  <a:cubicBezTo>
                    <a:pt x="23" y="28"/>
                    <a:pt x="18" y="28"/>
                    <a:pt x="16" y="25"/>
                  </a:cubicBezTo>
                  <a:cubicBezTo>
                    <a:pt x="13" y="23"/>
                    <a:pt x="13" y="18"/>
                    <a:pt x="16" y="15"/>
                  </a:cubicBezTo>
                  <a:close/>
                  <a:moveTo>
                    <a:pt x="26" y="56"/>
                  </a:moveTo>
                  <a:cubicBezTo>
                    <a:pt x="26" y="56"/>
                    <a:pt x="26" y="56"/>
                    <a:pt x="26" y="56"/>
                  </a:cubicBezTo>
                  <a:cubicBezTo>
                    <a:pt x="25" y="56"/>
                    <a:pt x="25" y="55"/>
                    <a:pt x="25" y="54"/>
                  </a:cubicBezTo>
                  <a:cubicBezTo>
                    <a:pt x="25" y="53"/>
                    <a:pt x="25" y="52"/>
                    <a:pt x="26" y="52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51" y="52"/>
                    <a:pt x="52" y="53"/>
                    <a:pt x="52" y="54"/>
                  </a:cubicBezTo>
                  <a:cubicBezTo>
                    <a:pt x="52" y="55"/>
                    <a:pt x="51" y="56"/>
                    <a:pt x="50" y="56"/>
                  </a:cubicBezTo>
                  <a:cubicBezTo>
                    <a:pt x="26" y="56"/>
                    <a:pt x="26" y="56"/>
                    <a:pt x="26" y="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999208" y="250609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语音播放</a:t>
              </a:r>
              <a:endPara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0" y="3097874"/>
            <a:ext cx="12192000" cy="662251"/>
            <a:chOff x="0" y="3097874"/>
            <a:chExt cx="12192000" cy="662251"/>
          </a:xfrm>
        </p:grpSpPr>
        <p:sp>
          <p:nvSpPr>
            <p:cNvPr id="27" name="矩形 26"/>
            <p:cNvSpPr>
              <a:spLocks noChangeAspect="1"/>
            </p:cNvSpPr>
            <p:nvPr/>
          </p:nvSpPr>
          <p:spPr>
            <a:xfrm>
              <a:off x="0" y="3097874"/>
              <a:ext cx="12192000" cy="662251"/>
            </a:xfrm>
            <a:prstGeom prst="rect">
              <a:avLst/>
            </a:prstGeom>
            <a:solidFill>
              <a:schemeClr val="bg1">
                <a:alpha val="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8" name="等腰三角形 27"/>
            <p:cNvSpPr>
              <a:spLocks noChangeAspect="1"/>
            </p:cNvSpPr>
            <p:nvPr/>
          </p:nvSpPr>
          <p:spPr>
            <a:xfrm rot="5400000">
              <a:off x="11654517" y="3338999"/>
              <a:ext cx="208800" cy="18000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9" name="Freeform 9"/>
            <p:cNvSpPr>
              <a:spLocks noChangeAspect="1" noEditPoints="1"/>
            </p:cNvSpPr>
            <p:nvPr/>
          </p:nvSpPr>
          <p:spPr bwMode="auto">
            <a:xfrm>
              <a:off x="292365" y="3248999"/>
              <a:ext cx="369806" cy="360000"/>
            </a:xfrm>
            <a:custGeom>
              <a:avLst/>
              <a:gdLst>
                <a:gd name="T0" fmla="*/ 44 w 109"/>
                <a:gd name="T1" fmla="*/ 95 h 106"/>
                <a:gd name="T2" fmla="*/ 42 w 109"/>
                <a:gd name="T3" fmla="*/ 90 h 106"/>
                <a:gd name="T4" fmla="*/ 29 w 109"/>
                <a:gd name="T5" fmla="*/ 90 h 106"/>
                <a:gd name="T6" fmla="*/ 5 w 109"/>
                <a:gd name="T7" fmla="*/ 94 h 106"/>
                <a:gd name="T8" fmla="*/ 5 w 109"/>
                <a:gd name="T9" fmla="*/ 99 h 106"/>
                <a:gd name="T10" fmla="*/ 29 w 109"/>
                <a:gd name="T11" fmla="*/ 103 h 106"/>
                <a:gd name="T12" fmla="*/ 35 w 109"/>
                <a:gd name="T13" fmla="*/ 106 h 106"/>
                <a:gd name="T14" fmla="*/ 42 w 109"/>
                <a:gd name="T15" fmla="*/ 103 h 106"/>
                <a:gd name="T16" fmla="*/ 45 w 109"/>
                <a:gd name="T17" fmla="*/ 99 h 106"/>
                <a:gd name="T18" fmla="*/ 108 w 109"/>
                <a:gd name="T19" fmla="*/ 97 h 106"/>
                <a:gd name="T20" fmla="*/ 45 w 109"/>
                <a:gd name="T21" fmla="*/ 94 h 106"/>
                <a:gd name="T22" fmla="*/ 39 w 109"/>
                <a:gd name="T23" fmla="*/ 100 h 106"/>
                <a:gd name="T24" fmla="*/ 35 w 109"/>
                <a:gd name="T25" fmla="*/ 101 h 106"/>
                <a:gd name="T26" fmla="*/ 32 w 109"/>
                <a:gd name="T27" fmla="*/ 100 h 106"/>
                <a:gd name="T28" fmla="*/ 32 w 109"/>
                <a:gd name="T29" fmla="*/ 94 h 106"/>
                <a:gd name="T30" fmla="*/ 35 w 109"/>
                <a:gd name="T31" fmla="*/ 92 h 106"/>
                <a:gd name="T32" fmla="*/ 39 w 109"/>
                <a:gd name="T33" fmla="*/ 94 h 106"/>
                <a:gd name="T34" fmla="*/ 39 w 109"/>
                <a:gd name="T35" fmla="*/ 100 h 106"/>
                <a:gd name="T36" fmla="*/ 103 w 109"/>
                <a:gd name="T37" fmla="*/ 6 h 106"/>
                <a:gd name="T38" fmla="*/ 20 w 109"/>
                <a:gd name="T39" fmla="*/ 0 h 106"/>
                <a:gd name="T40" fmla="*/ 0 w 109"/>
                <a:gd name="T41" fmla="*/ 20 h 106"/>
                <a:gd name="T42" fmla="*/ 6 w 109"/>
                <a:gd name="T43" fmla="*/ 78 h 106"/>
                <a:gd name="T44" fmla="*/ 90 w 109"/>
                <a:gd name="T45" fmla="*/ 84 h 106"/>
                <a:gd name="T46" fmla="*/ 109 w 109"/>
                <a:gd name="T47" fmla="*/ 64 h 106"/>
                <a:gd name="T48" fmla="*/ 103 w 109"/>
                <a:gd name="T49" fmla="*/ 6 h 106"/>
                <a:gd name="T50" fmla="*/ 101 w 109"/>
                <a:gd name="T51" fmla="*/ 64 h 106"/>
                <a:gd name="T52" fmla="*/ 90 w 109"/>
                <a:gd name="T53" fmla="*/ 75 h 106"/>
                <a:gd name="T54" fmla="*/ 12 w 109"/>
                <a:gd name="T55" fmla="*/ 72 h 106"/>
                <a:gd name="T56" fmla="*/ 9 w 109"/>
                <a:gd name="T57" fmla="*/ 20 h 106"/>
                <a:gd name="T58" fmla="*/ 20 w 109"/>
                <a:gd name="T59" fmla="*/ 9 h 106"/>
                <a:gd name="T60" fmla="*/ 98 w 109"/>
                <a:gd name="T61" fmla="*/ 12 h 106"/>
                <a:gd name="T62" fmla="*/ 101 w 109"/>
                <a:gd name="T63" fmla="*/ 64 h 106"/>
                <a:gd name="T64" fmla="*/ 56 w 109"/>
                <a:gd name="T65" fmla="*/ 29 h 106"/>
                <a:gd name="T66" fmla="*/ 38 w 109"/>
                <a:gd name="T67" fmla="*/ 19 h 106"/>
                <a:gd name="T68" fmla="*/ 34 w 109"/>
                <a:gd name="T69" fmla="*/ 21 h 106"/>
                <a:gd name="T70" fmla="*/ 34 w 109"/>
                <a:gd name="T71" fmla="*/ 64 h 106"/>
                <a:gd name="T72" fmla="*/ 56 w 109"/>
                <a:gd name="T73" fmla="*/ 55 h 106"/>
                <a:gd name="T74" fmla="*/ 75 w 109"/>
                <a:gd name="T75" fmla="*/ 43 h 106"/>
                <a:gd name="T76" fmla="*/ 56 w 109"/>
                <a:gd name="T77" fmla="*/ 29 h 106"/>
                <a:gd name="T78" fmla="*/ 54 w 109"/>
                <a:gd name="T79" fmla="*/ 50 h 106"/>
                <a:gd name="T80" fmla="*/ 39 w 109"/>
                <a:gd name="T81" fmla="*/ 59 h 106"/>
                <a:gd name="T82" fmla="*/ 54 w 109"/>
                <a:gd name="T83" fmla="*/ 34 h 106"/>
                <a:gd name="T84" fmla="*/ 68 w 109"/>
                <a:gd name="T85" fmla="*/ 42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9" h="106">
                  <a:moveTo>
                    <a:pt x="45" y="94"/>
                  </a:moveTo>
                  <a:cubicBezTo>
                    <a:pt x="44" y="94"/>
                    <a:pt x="44" y="95"/>
                    <a:pt x="44" y="95"/>
                  </a:cubicBezTo>
                  <a:cubicBezTo>
                    <a:pt x="44" y="93"/>
                    <a:pt x="43" y="91"/>
                    <a:pt x="42" y="90"/>
                  </a:cubicBezTo>
                  <a:cubicBezTo>
                    <a:pt x="42" y="90"/>
                    <a:pt x="42" y="90"/>
                    <a:pt x="42" y="90"/>
                  </a:cubicBezTo>
                  <a:cubicBezTo>
                    <a:pt x="40" y="88"/>
                    <a:pt x="38" y="87"/>
                    <a:pt x="35" y="87"/>
                  </a:cubicBezTo>
                  <a:cubicBezTo>
                    <a:pt x="33" y="87"/>
                    <a:pt x="31" y="88"/>
                    <a:pt x="29" y="90"/>
                  </a:cubicBezTo>
                  <a:cubicBezTo>
                    <a:pt x="28" y="91"/>
                    <a:pt x="28" y="93"/>
                    <a:pt x="27" y="94"/>
                  </a:cubicBezTo>
                  <a:cubicBezTo>
                    <a:pt x="5" y="94"/>
                    <a:pt x="5" y="94"/>
                    <a:pt x="5" y="94"/>
                  </a:cubicBezTo>
                  <a:cubicBezTo>
                    <a:pt x="3" y="94"/>
                    <a:pt x="2" y="95"/>
                    <a:pt x="2" y="97"/>
                  </a:cubicBezTo>
                  <a:cubicBezTo>
                    <a:pt x="2" y="98"/>
                    <a:pt x="3" y="99"/>
                    <a:pt x="5" y="99"/>
                  </a:cubicBezTo>
                  <a:cubicBezTo>
                    <a:pt x="27" y="99"/>
                    <a:pt x="27" y="99"/>
                    <a:pt x="27" y="99"/>
                  </a:cubicBezTo>
                  <a:cubicBezTo>
                    <a:pt x="28" y="101"/>
                    <a:pt x="28" y="102"/>
                    <a:pt x="29" y="10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31" y="105"/>
                    <a:pt x="33" y="106"/>
                    <a:pt x="35" y="106"/>
                  </a:cubicBezTo>
                  <a:cubicBezTo>
                    <a:pt x="38" y="106"/>
                    <a:pt x="40" y="105"/>
                    <a:pt x="42" y="103"/>
                  </a:cubicBezTo>
                  <a:cubicBezTo>
                    <a:pt x="42" y="103"/>
                    <a:pt x="42" y="103"/>
                    <a:pt x="42" y="103"/>
                  </a:cubicBezTo>
                  <a:cubicBezTo>
                    <a:pt x="43" y="102"/>
                    <a:pt x="44" y="100"/>
                    <a:pt x="44" y="99"/>
                  </a:cubicBezTo>
                  <a:cubicBezTo>
                    <a:pt x="44" y="99"/>
                    <a:pt x="44" y="99"/>
                    <a:pt x="45" y="99"/>
                  </a:cubicBezTo>
                  <a:cubicBezTo>
                    <a:pt x="105" y="99"/>
                    <a:pt x="105" y="99"/>
                    <a:pt x="105" y="99"/>
                  </a:cubicBezTo>
                  <a:cubicBezTo>
                    <a:pt x="106" y="99"/>
                    <a:pt x="108" y="98"/>
                    <a:pt x="108" y="97"/>
                  </a:cubicBezTo>
                  <a:cubicBezTo>
                    <a:pt x="108" y="95"/>
                    <a:pt x="106" y="94"/>
                    <a:pt x="105" y="94"/>
                  </a:cubicBezTo>
                  <a:cubicBezTo>
                    <a:pt x="45" y="94"/>
                    <a:pt x="45" y="94"/>
                    <a:pt x="45" y="94"/>
                  </a:cubicBezTo>
                  <a:close/>
                  <a:moveTo>
                    <a:pt x="39" y="100"/>
                  </a:moveTo>
                  <a:cubicBezTo>
                    <a:pt x="39" y="100"/>
                    <a:pt x="39" y="100"/>
                    <a:pt x="39" y="100"/>
                  </a:cubicBezTo>
                  <a:cubicBezTo>
                    <a:pt x="39" y="100"/>
                    <a:pt x="39" y="100"/>
                    <a:pt x="39" y="100"/>
                  </a:cubicBezTo>
                  <a:cubicBezTo>
                    <a:pt x="38" y="100"/>
                    <a:pt x="37" y="101"/>
                    <a:pt x="35" y="101"/>
                  </a:cubicBezTo>
                  <a:cubicBezTo>
                    <a:pt x="34" y="101"/>
                    <a:pt x="33" y="100"/>
                    <a:pt x="32" y="100"/>
                  </a:cubicBezTo>
                  <a:cubicBezTo>
                    <a:pt x="32" y="100"/>
                    <a:pt x="32" y="100"/>
                    <a:pt x="32" y="100"/>
                  </a:cubicBezTo>
                  <a:cubicBezTo>
                    <a:pt x="32" y="99"/>
                    <a:pt x="31" y="98"/>
                    <a:pt x="31" y="97"/>
                  </a:cubicBezTo>
                  <a:cubicBezTo>
                    <a:pt x="31" y="95"/>
                    <a:pt x="32" y="94"/>
                    <a:pt x="32" y="94"/>
                  </a:cubicBezTo>
                  <a:cubicBezTo>
                    <a:pt x="32" y="94"/>
                    <a:pt x="32" y="94"/>
                    <a:pt x="32" y="94"/>
                  </a:cubicBezTo>
                  <a:cubicBezTo>
                    <a:pt x="33" y="93"/>
                    <a:pt x="34" y="92"/>
                    <a:pt x="35" y="92"/>
                  </a:cubicBezTo>
                  <a:cubicBezTo>
                    <a:pt x="37" y="92"/>
                    <a:pt x="38" y="93"/>
                    <a:pt x="39" y="94"/>
                  </a:cubicBezTo>
                  <a:cubicBezTo>
                    <a:pt x="39" y="94"/>
                    <a:pt x="39" y="94"/>
                    <a:pt x="39" y="94"/>
                  </a:cubicBezTo>
                  <a:cubicBezTo>
                    <a:pt x="39" y="94"/>
                    <a:pt x="40" y="95"/>
                    <a:pt x="40" y="97"/>
                  </a:cubicBezTo>
                  <a:cubicBezTo>
                    <a:pt x="40" y="98"/>
                    <a:pt x="39" y="99"/>
                    <a:pt x="39" y="100"/>
                  </a:cubicBezTo>
                  <a:close/>
                  <a:moveTo>
                    <a:pt x="103" y="6"/>
                  </a:moveTo>
                  <a:cubicBezTo>
                    <a:pt x="103" y="6"/>
                    <a:pt x="103" y="6"/>
                    <a:pt x="103" y="6"/>
                  </a:cubicBezTo>
                  <a:cubicBezTo>
                    <a:pt x="100" y="3"/>
                    <a:pt x="95" y="0"/>
                    <a:pt x="9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5" y="0"/>
                    <a:pt x="10" y="3"/>
                    <a:pt x="6" y="6"/>
                  </a:cubicBezTo>
                  <a:cubicBezTo>
                    <a:pt x="3" y="10"/>
                    <a:pt x="0" y="15"/>
                    <a:pt x="0" y="2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70"/>
                    <a:pt x="3" y="74"/>
                    <a:pt x="6" y="78"/>
                  </a:cubicBezTo>
                  <a:cubicBezTo>
                    <a:pt x="10" y="82"/>
                    <a:pt x="15" y="84"/>
                    <a:pt x="20" y="84"/>
                  </a:cubicBezTo>
                  <a:cubicBezTo>
                    <a:pt x="90" y="84"/>
                    <a:pt x="90" y="84"/>
                    <a:pt x="90" y="84"/>
                  </a:cubicBezTo>
                  <a:cubicBezTo>
                    <a:pt x="95" y="84"/>
                    <a:pt x="100" y="82"/>
                    <a:pt x="103" y="78"/>
                  </a:cubicBezTo>
                  <a:cubicBezTo>
                    <a:pt x="107" y="74"/>
                    <a:pt x="109" y="70"/>
                    <a:pt x="109" y="64"/>
                  </a:cubicBezTo>
                  <a:cubicBezTo>
                    <a:pt x="109" y="20"/>
                    <a:pt x="109" y="20"/>
                    <a:pt x="109" y="20"/>
                  </a:cubicBezTo>
                  <a:cubicBezTo>
                    <a:pt x="109" y="15"/>
                    <a:pt x="107" y="10"/>
                    <a:pt x="103" y="6"/>
                  </a:cubicBezTo>
                  <a:close/>
                  <a:moveTo>
                    <a:pt x="101" y="64"/>
                  </a:moveTo>
                  <a:cubicBezTo>
                    <a:pt x="101" y="64"/>
                    <a:pt x="101" y="64"/>
                    <a:pt x="101" y="64"/>
                  </a:cubicBezTo>
                  <a:cubicBezTo>
                    <a:pt x="101" y="67"/>
                    <a:pt x="100" y="70"/>
                    <a:pt x="98" y="72"/>
                  </a:cubicBezTo>
                  <a:cubicBezTo>
                    <a:pt x="96" y="74"/>
                    <a:pt x="93" y="75"/>
                    <a:pt x="90" y="75"/>
                  </a:cubicBezTo>
                  <a:cubicBezTo>
                    <a:pt x="20" y="75"/>
                    <a:pt x="20" y="75"/>
                    <a:pt x="20" y="75"/>
                  </a:cubicBezTo>
                  <a:cubicBezTo>
                    <a:pt x="17" y="75"/>
                    <a:pt x="14" y="74"/>
                    <a:pt x="12" y="72"/>
                  </a:cubicBezTo>
                  <a:cubicBezTo>
                    <a:pt x="10" y="70"/>
                    <a:pt x="9" y="67"/>
                    <a:pt x="9" y="64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7"/>
                    <a:pt x="10" y="14"/>
                    <a:pt x="12" y="12"/>
                  </a:cubicBezTo>
                  <a:cubicBezTo>
                    <a:pt x="14" y="10"/>
                    <a:pt x="17" y="9"/>
                    <a:pt x="20" y="9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3" y="9"/>
                    <a:pt x="96" y="10"/>
                    <a:pt x="98" y="12"/>
                  </a:cubicBezTo>
                  <a:cubicBezTo>
                    <a:pt x="100" y="14"/>
                    <a:pt x="101" y="17"/>
                    <a:pt x="101" y="20"/>
                  </a:cubicBezTo>
                  <a:cubicBezTo>
                    <a:pt x="101" y="64"/>
                    <a:pt x="101" y="64"/>
                    <a:pt x="101" y="64"/>
                  </a:cubicBezTo>
                  <a:close/>
                  <a:moveTo>
                    <a:pt x="56" y="29"/>
                  </a:moveTo>
                  <a:cubicBezTo>
                    <a:pt x="56" y="29"/>
                    <a:pt x="56" y="29"/>
                    <a:pt x="56" y="29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19"/>
                    <a:pt x="37" y="19"/>
                    <a:pt x="37" y="19"/>
                  </a:cubicBezTo>
                  <a:cubicBezTo>
                    <a:pt x="35" y="19"/>
                    <a:pt x="34" y="20"/>
                    <a:pt x="34" y="21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5" y="66"/>
                    <a:pt x="37" y="66"/>
                    <a:pt x="38" y="65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5" y="44"/>
                    <a:pt x="75" y="44"/>
                    <a:pt x="75" y="43"/>
                  </a:cubicBezTo>
                  <a:cubicBezTo>
                    <a:pt x="76" y="42"/>
                    <a:pt x="75" y="41"/>
                    <a:pt x="74" y="40"/>
                  </a:cubicBezTo>
                  <a:cubicBezTo>
                    <a:pt x="56" y="29"/>
                    <a:pt x="56" y="29"/>
                    <a:pt x="56" y="29"/>
                  </a:cubicBezTo>
                  <a:close/>
                  <a:moveTo>
                    <a:pt x="54" y="50"/>
                  </a:moveTo>
                  <a:cubicBezTo>
                    <a:pt x="54" y="50"/>
                    <a:pt x="54" y="50"/>
                    <a:pt x="54" y="50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54" y="50"/>
                    <a:pt x="54" y="50"/>
                    <a:pt x="54" y="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026030" y="3244333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音乐播放</a:t>
              </a:r>
              <a:endPara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296285" y="4467437"/>
            <a:ext cx="3599430" cy="606976"/>
            <a:chOff x="4296285" y="4467437"/>
            <a:chExt cx="3599430" cy="606976"/>
          </a:xfrm>
        </p:grpSpPr>
        <p:sp>
          <p:nvSpPr>
            <p:cNvPr id="32" name="圆角矩形 31"/>
            <p:cNvSpPr/>
            <p:nvPr/>
          </p:nvSpPr>
          <p:spPr>
            <a:xfrm>
              <a:off x="4296285" y="4467437"/>
              <a:ext cx="3599430" cy="606976"/>
            </a:xfrm>
            <a:prstGeom prst="roundRect">
              <a:avLst>
                <a:gd name="adj" fmla="val 37233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grpSp>
          <p:nvGrpSpPr>
            <p:cNvPr id="33" name="组合 32"/>
            <p:cNvGrpSpPr>
              <a:grpSpLocks noChangeAspect="1"/>
            </p:cNvGrpSpPr>
            <p:nvPr/>
          </p:nvGrpSpPr>
          <p:grpSpPr>
            <a:xfrm>
              <a:off x="4619296" y="4542325"/>
              <a:ext cx="457200" cy="457200"/>
              <a:chOff x="4619296" y="4523417"/>
              <a:chExt cx="457200" cy="457200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4619296" y="4523417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8868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6" name="加号 35"/>
              <p:cNvSpPr>
                <a:spLocks noChangeAspect="1"/>
              </p:cNvSpPr>
              <p:nvPr/>
            </p:nvSpPr>
            <p:spPr>
              <a:xfrm>
                <a:off x="4649896" y="4554017"/>
                <a:ext cx="396000" cy="396000"/>
              </a:xfrm>
              <a:prstGeom prst="mathPlus">
                <a:avLst>
                  <a:gd name="adj1" fmla="val 4499"/>
                </a:avLst>
              </a:prstGeom>
              <a:solidFill>
                <a:srgbClr val="8868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34" name="矩形 33"/>
            <p:cNvSpPr/>
            <p:nvPr/>
          </p:nvSpPr>
          <p:spPr>
            <a:xfrm>
              <a:off x="5688442" y="4540093"/>
              <a:ext cx="8002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88686D"/>
                  </a:solidFill>
                </a:rPr>
                <a:t>添加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824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00"/>
                            </p:stCondLst>
                            <p:childTnLst>
                              <p:par>
                                <p:cTn id="22" presetID="2" presetClass="entr" presetSubtype="4" decel="2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2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20000" fill="hold" nodeType="withEffect">
                                  <p:stCondLst>
                                    <p:cond delay="18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20000" fill="hold" nodeType="withEffect">
                                  <p:stCondLst>
                                    <p:cond delay="26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4" decel="20000" fill="hold" nodeType="withEffect">
                                  <p:stCondLst>
                                    <p:cond delay="34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组合 80">
            <a:extLst>
              <a:ext uri="{FF2B5EF4-FFF2-40B4-BE49-F238E27FC236}">
                <a16:creationId xmlns:a16="http://schemas.microsoft.com/office/drawing/2014/main" id="{2BCEEEEA-6AB9-45A6-ADFB-65287B7BE18A}"/>
              </a:ext>
            </a:extLst>
          </p:cNvPr>
          <p:cNvGrpSpPr/>
          <p:nvPr/>
        </p:nvGrpSpPr>
        <p:grpSpPr>
          <a:xfrm>
            <a:off x="0" y="3097874"/>
            <a:ext cx="12192000" cy="662251"/>
            <a:chOff x="0" y="3097874"/>
            <a:chExt cx="12192000" cy="662251"/>
          </a:xfrm>
        </p:grpSpPr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91B13FDC-6FCA-44B0-8CFD-1CE9872703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3097874"/>
              <a:ext cx="12192000" cy="662251"/>
            </a:xfrm>
            <a:prstGeom prst="rect">
              <a:avLst/>
            </a:prstGeom>
            <a:solidFill>
              <a:schemeClr val="bg1">
                <a:alpha val="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3" name="等腰三角形 82">
              <a:extLst>
                <a:ext uri="{FF2B5EF4-FFF2-40B4-BE49-F238E27FC236}">
                  <a16:creationId xmlns:a16="http://schemas.microsoft.com/office/drawing/2014/main" id="{6D9223C8-C8DE-4C4D-A7E2-6C8A34374134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1654517" y="3338999"/>
              <a:ext cx="208800" cy="18000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Freeform 9">
              <a:extLst>
                <a:ext uri="{FF2B5EF4-FFF2-40B4-BE49-F238E27FC236}">
                  <a16:creationId xmlns:a16="http://schemas.microsoft.com/office/drawing/2014/main" id="{99F1269D-40D4-4C0C-9D2C-7288E8A72D7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92365" y="3248999"/>
              <a:ext cx="369806" cy="360000"/>
            </a:xfrm>
            <a:custGeom>
              <a:avLst/>
              <a:gdLst>
                <a:gd name="T0" fmla="*/ 44 w 109"/>
                <a:gd name="T1" fmla="*/ 95 h 106"/>
                <a:gd name="T2" fmla="*/ 42 w 109"/>
                <a:gd name="T3" fmla="*/ 90 h 106"/>
                <a:gd name="T4" fmla="*/ 29 w 109"/>
                <a:gd name="T5" fmla="*/ 90 h 106"/>
                <a:gd name="T6" fmla="*/ 5 w 109"/>
                <a:gd name="T7" fmla="*/ 94 h 106"/>
                <a:gd name="T8" fmla="*/ 5 w 109"/>
                <a:gd name="T9" fmla="*/ 99 h 106"/>
                <a:gd name="T10" fmla="*/ 29 w 109"/>
                <a:gd name="T11" fmla="*/ 103 h 106"/>
                <a:gd name="T12" fmla="*/ 35 w 109"/>
                <a:gd name="T13" fmla="*/ 106 h 106"/>
                <a:gd name="T14" fmla="*/ 42 w 109"/>
                <a:gd name="T15" fmla="*/ 103 h 106"/>
                <a:gd name="T16" fmla="*/ 45 w 109"/>
                <a:gd name="T17" fmla="*/ 99 h 106"/>
                <a:gd name="T18" fmla="*/ 108 w 109"/>
                <a:gd name="T19" fmla="*/ 97 h 106"/>
                <a:gd name="T20" fmla="*/ 45 w 109"/>
                <a:gd name="T21" fmla="*/ 94 h 106"/>
                <a:gd name="T22" fmla="*/ 39 w 109"/>
                <a:gd name="T23" fmla="*/ 100 h 106"/>
                <a:gd name="T24" fmla="*/ 35 w 109"/>
                <a:gd name="T25" fmla="*/ 101 h 106"/>
                <a:gd name="T26" fmla="*/ 32 w 109"/>
                <a:gd name="T27" fmla="*/ 100 h 106"/>
                <a:gd name="T28" fmla="*/ 32 w 109"/>
                <a:gd name="T29" fmla="*/ 94 h 106"/>
                <a:gd name="T30" fmla="*/ 35 w 109"/>
                <a:gd name="T31" fmla="*/ 92 h 106"/>
                <a:gd name="T32" fmla="*/ 39 w 109"/>
                <a:gd name="T33" fmla="*/ 94 h 106"/>
                <a:gd name="T34" fmla="*/ 39 w 109"/>
                <a:gd name="T35" fmla="*/ 100 h 106"/>
                <a:gd name="T36" fmla="*/ 103 w 109"/>
                <a:gd name="T37" fmla="*/ 6 h 106"/>
                <a:gd name="T38" fmla="*/ 20 w 109"/>
                <a:gd name="T39" fmla="*/ 0 h 106"/>
                <a:gd name="T40" fmla="*/ 0 w 109"/>
                <a:gd name="T41" fmla="*/ 20 h 106"/>
                <a:gd name="T42" fmla="*/ 6 w 109"/>
                <a:gd name="T43" fmla="*/ 78 h 106"/>
                <a:gd name="T44" fmla="*/ 90 w 109"/>
                <a:gd name="T45" fmla="*/ 84 h 106"/>
                <a:gd name="T46" fmla="*/ 109 w 109"/>
                <a:gd name="T47" fmla="*/ 64 h 106"/>
                <a:gd name="T48" fmla="*/ 103 w 109"/>
                <a:gd name="T49" fmla="*/ 6 h 106"/>
                <a:gd name="T50" fmla="*/ 101 w 109"/>
                <a:gd name="T51" fmla="*/ 64 h 106"/>
                <a:gd name="T52" fmla="*/ 90 w 109"/>
                <a:gd name="T53" fmla="*/ 75 h 106"/>
                <a:gd name="T54" fmla="*/ 12 w 109"/>
                <a:gd name="T55" fmla="*/ 72 h 106"/>
                <a:gd name="T56" fmla="*/ 9 w 109"/>
                <a:gd name="T57" fmla="*/ 20 h 106"/>
                <a:gd name="T58" fmla="*/ 20 w 109"/>
                <a:gd name="T59" fmla="*/ 9 h 106"/>
                <a:gd name="T60" fmla="*/ 98 w 109"/>
                <a:gd name="T61" fmla="*/ 12 h 106"/>
                <a:gd name="T62" fmla="*/ 101 w 109"/>
                <a:gd name="T63" fmla="*/ 64 h 106"/>
                <a:gd name="T64" fmla="*/ 56 w 109"/>
                <a:gd name="T65" fmla="*/ 29 h 106"/>
                <a:gd name="T66" fmla="*/ 38 w 109"/>
                <a:gd name="T67" fmla="*/ 19 h 106"/>
                <a:gd name="T68" fmla="*/ 34 w 109"/>
                <a:gd name="T69" fmla="*/ 21 h 106"/>
                <a:gd name="T70" fmla="*/ 34 w 109"/>
                <a:gd name="T71" fmla="*/ 64 h 106"/>
                <a:gd name="T72" fmla="*/ 56 w 109"/>
                <a:gd name="T73" fmla="*/ 55 h 106"/>
                <a:gd name="T74" fmla="*/ 75 w 109"/>
                <a:gd name="T75" fmla="*/ 43 h 106"/>
                <a:gd name="T76" fmla="*/ 56 w 109"/>
                <a:gd name="T77" fmla="*/ 29 h 106"/>
                <a:gd name="T78" fmla="*/ 54 w 109"/>
                <a:gd name="T79" fmla="*/ 50 h 106"/>
                <a:gd name="T80" fmla="*/ 39 w 109"/>
                <a:gd name="T81" fmla="*/ 59 h 106"/>
                <a:gd name="T82" fmla="*/ 54 w 109"/>
                <a:gd name="T83" fmla="*/ 34 h 106"/>
                <a:gd name="T84" fmla="*/ 68 w 109"/>
                <a:gd name="T85" fmla="*/ 42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9" h="106">
                  <a:moveTo>
                    <a:pt x="45" y="94"/>
                  </a:moveTo>
                  <a:cubicBezTo>
                    <a:pt x="44" y="94"/>
                    <a:pt x="44" y="95"/>
                    <a:pt x="44" y="95"/>
                  </a:cubicBezTo>
                  <a:cubicBezTo>
                    <a:pt x="44" y="93"/>
                    <a:pt x="43" y="91"/>
                    <a:pt x="42" y="90"/>
                  </a:cubicBezTo>
                  <a:cubicBezTo>
                    <a:pt x="42" y="90"/>
                    <a:pt x="42" y="90"/>
                    <a:pt x="42" y="90"/>
                  </a:cubicBezTo>
                  <a:cubicBezTo>
                    <a:pt x="40" y="88"/>
                    <a:pt x="38" y="87"/>
                    <a:pt x="35" y="87"/>
                  </a:cubicBezTo>
                  <a:cubicBezTo>
                    <a:pt x="33" y="87"/>
                    <a:pt x="31" y="88"/>
                    <a:pt x="29" y="90"/>
                  </a:cubicBezTo>
                  <a:cubicBezTo>
                    <a:pt x="28" y="91"/>
                    <a:pt x="28" y="93"/>
                    <a:pt x="27" y="94"/>
                  </a:cubicBezTo>
                  <a:cubicBezTo>
                    <a:pt x="5" y="94"/>
                    <a:pt x="5" y="94"/>
                    <a:pt x="5" y="94"/>
                  </a:cubicBezTo>
                  <a:cubicBezTo>
                    <a:pt x="3" y="94"/>
                    <a:pt x="2" y="95"/>
                    <a:pt x="2" y="97"/>
                  </a:cubicBezTo>
                  <a:cubicBezTo>
                    <a:pt x="2" y="98"/>
                    <a:pt x="3" y="99"/>
                    <a:pt x="5" y="99"/>
                  </a:cubicBezTo>
                  <a:cubicBezTo>
                    <a:pt x="27" y="99"/>
                    <a:pt x="27" y="99"/>
                    <a:pt x="27" y="99"/>
                  </a:cubicBezTo>
                  <a:cubicBezTo>
                    <a:pt x="28" y="101"/>
                    <a:pt x="28" y="102"/>
                    <a:pt x="29" y="10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31" y="105"/>
                    <a:pt x="33" y="106"/>
                    <a:pt x="35" y="106"/>
                  </a:cubicBezTo>
                  <a:cubicBezTo>
                    <a:pt x="38" y="106"/>
                    <a:pt x="40" y="105"/>
                    <a:pt x="42" y="103"/>
                  </a:cubicBezTo>
                  <a:cubicBezTo>
                    <a:pt x="42" y="103"/>
                    <a:pt x="42" y="103"/>
                    <a:pt x="42" y="103"/>
                  </a:cubicBezTo>
                  <a:cubicBezTo>
                    <a:pt x="43" y="102"/>
                    <a:pt x="44" y="100"/>
                    <a:pt x="44" y="99"/>
                  </a:cubicBezTo>
                  <a:cubicBezTo>
                    <a:pt x="44" y="99"/>
                    <a:pt x="44" y="99"/>
                    <a:pt x="45" y="99"/>
                  </a:cubicBezTo>
                  <a:cubicBezTo>
                    <a:pt x="105" y="99"/>
                    <a:pt x="105" y="99"/>
                    <a:pt x="105" y="99"/>
                  </a:cubicBezTo>
                  <a:cubicBezTo>
                    <a:pt x="106" y="99"/>
                    <a:pt x="108" y="98"/>
                    <a:pt x="108" y="97"/>
                  </a:cubicBezTo>
                  <a:cubicBezTo>
                    <a:pt x="108" y="95"/>
                    <a:pt x="106" y="94"/>
                    <a:pt x="105" y="94"/>
                  </a:cubicBezTo>
                  <a:cubicBezTo>
                    <a:pt x="45" y="94"/>
                    <a:pt x="45" y="94"/>
                    <a:pt x="45" y="94"/>
                  </a:cubicBezTo>
                  <a:close/>
                  <a:moveTo>
                    <a:pt x="39" y="100"/>
                  </a:moveTo>
                  <a:cubicBezTo>
                    <a:pt x="39" y="100"/>
                    <a:pt x="39" y="100"/>
                    <a:pt x="39" y="100"/>
                  </a:cubicBezTo>
                  <a:cubicBezTo>
                    <a:pt x="39" y="100"/>
                    <a:pt x="39" y="100"/>
                    <a:pt x="39" y="100"/>
                  </a:cubicBezTo>
                  <a:cubicBezTo>
                    <a:pt x="38" y="100"/>
                    <a:pt x="37" y="101"/>
                    <a:pt x="35" y="101"/>
                  </a:cubicBezTo>
                  <a:cubicBezTo>
                    <a:pt x="34" y="101"/>
                    <a:pt x="33" y="100"/>
                    <a:pt x="32" y="100"/>
                  </a:cubicBezTo>
                  <a:cubicBezTo>
                    <a:pt x="32" y="100"/>
                    <a:pt x="32" y="100"/>
                    <a:pt x="32" y="100"/>
                  </a:cubicBezTo>
                  <a:cubicBezTo>
                    <a:pt x="32" y="99"/>
                    <a:pt x="31" y="98"/>
                    <a:pt x="31" y="97"/>
                  </a:cubicBezTo>
                  <a:cubicBezTo>
                    <a:pt x="31" y="95"/>
                    <a:pt x="32" y="94"/>
                    <a:pt x="32" y="94"/>
                  </a:cubicBezTo>
                  <a:cubicBezTo>
                    <a:pt x="32" y="94"/>
                    <a:pt x="32" y="94"/>
                    <a:pt x="32" y="94"/>
                  </a:cubicBezTo>
                  <a:cubicBezTo>
                    <a:pt x="33" y="93"/>
                    <a:pt x="34" y="92"/>
                    <a:pt x="35" y="92"/>
                  </a:cubicBezTo>
                  <a:cubicBezTo>
                    <a:pt x="37" y="92"/>
                    <a:pt x="38" y="93"/>
                    <a:pt x="39" y="94"/>
                  </a:cubicBezTo>
                  <a:cubicBezTo>
                    <a:pt x="39" y="94"/>
                    <a:pt x="39" y="94"/>
                    <a:pt x="39" y="94"/>
                  </a:cubicBezTo>
                  <a:cubicBezTo>
                    <a:pt x="39" y="94"/>
                    <a:pt x="40" y="95"/>
                    <a:pt x="40" y="97"/>
                  </a:cubicBezTo>
                  <a:cubicBezTo>
                    <a:pt x="40" y="98"/>
                    <a:pt x="39" y="99"/>
                    <a:pt x="39" y="100"/>
                  </a:cubicBezTo>
                  <a:close/>
                  <a:moveTo>
                    <a:pt x="103" y="6"/>
                  </a:moveTo>
                  <a:cubicBezTo>
                    <a:pt x="103" y="6"/>
                    <a:pt x="103" y="6"/>
                    <a:pt x="103" y="6"/>
                  </a:cubicBezTo>
                  <a:cubicBezTo>
                    <a:pt x="100" y="3"/>
                    <a:pt x="95" y="0"/>
                    <a:pt x="9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5" y="0"/>
                    <a:pt x="10" y="3"/>
                    <a:pt x="6" y="6"/>
                  </a:cubicBezTo>
                  <a:cubicBezTo>
                    <a:pt x="3" y="10"/>
                    <a:pt x="0" y="15"/>
                    <a:pt x="0" y="2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70"/>
                    <a:pt x="3" y="74"/>
                    <a:pt x="6" y="78"/>
                  </a:cubicBezTo>
                  <a:cubicBezTo>
                    <a:pt x="10" y="82"/>
                    <a:pt x="15" y="84"/>
                    <a:pt x="20" y="84"/>
                  </a:cubicBezTo>
                  <a:cubicBezTo>
                    <a:pt x="90" y="84"/>
                    <a:pt x="90" y="84"/>
                    <a:pt x="90" y="84"/>
                  </a:cubicBezTo>
                  <a:cubicBezTo>
                    <a:pt x="95" y="84"/>
                    <a:pt x="100" y="82"/>
                    <a:pt x="103" y="78"/>
                  </a:cubicBezTo>
                  <a:cubicBezTo>
                    <a:pt x="107" y="74"/>
                    <a:pt x="109" y="70"/>
                    <a:pt x="109" y="64"/>
                  </a:cubicBezTo>
                  <a:cubicBezTo>
                    <a:pt x="109" y="20"/>
                    <a:pt x="109" y="20"/>
                    <a:pt x="109" y="20"/>
                  </a:cubicBezTo>
                  <a:cubicBezTo>
                    <a:pt x="109" y="15"/>
                    <a:pt x="107" y="10"/>
                    <a:pt x="103" y="6"/>
                  </a:cubicBezTo>
                  <a:close/>
                  <a:moveTo>
                    <a:pt x="101" y="64"/>
                  </a:moveTo>
                  <a:cubicBezTo>
                    <a:pt x="101" y="64"/>
                    <a:pt x="101" y="64"/>
                    <a:pt x="101" y="64"/>
                  </a:cubicBezTo>
                  <a:cubicBezTo>
                    <a:pt x="101" y="67"/>
                    <a:pt x="100" y="70"/>
                    <a:pt x="98" y="72"/>
                  </a:cubicBezTo>
                  <a:cubicBezTo>
                    <a:pt x="96" y="74"/>
                    <a:pt x="93" y="75"/>
                    <a:pt x="90" y="75"/>
                  </a:cubicBezTo>
                  <a:cubicBezTo>
                    <a:pt x="20" y="75"/>
                    <a:pt x="20" y="75"/>
                    <a:pt x="20" y="75"/>
                  </a:cubicBezTo>
                  <a:cubicBezTo>
                    <a:pt x="17" y="75"/>
                    <a:pt x="14" y="74"/>
                    <a:pt x="12" y="72"/>
                  </a:cubicBezTo>
                  <a:cubicBezTo>
                    <a:pt x="10" y="70"/>
                    <a:pt x="9" y="67"/>
                    <a:pt x="9" y="64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7"/>
                    <a:pt x="10" y="14"/>
                    <a:pt x="12" y="12"/>
                  </a:cubicBezTo>
                  <a:cubicBezTo>
                    <a:pt x="14" y="10"/>
                    <a:pt x="17" y="9"/>
                    <a:pt x="20" y="9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3" y="9"/>
                    <a:pt x="96" y="10"/>
                    <a:pt x="98" y="12"/>
                  </a:cubicBezTo>
                  <a:cubicBezTo>
                    <a:pt x="100" y="14"/>
                    <a:pt x="101" y="17"/>
                    <a:pt x="101" y="20"/>
                  </a:cubicBezTo>
                  <a:cubicBezTo>
                    <a:pt x="101" y="64"/>
                    <a:pt x="101" y="64"/>
                    <a:pt x="101" y="64"/>
                  </a:cubicBezTo>
                  <a:close/>
                  <a:moveTo>
                    <a:pt x="56" y="29"/>
                  </a:moveTo>
                  <a:cubicBezTo>
                    <a:pt x="56" y="29"/>
                    <a:pt x="56" y="29"/>
                    <a:pt x="56" y="29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19"/>
                    <a:pt x="37" y="19"/>
                    <a:pt x="37" y="19"/>
                  </a:cubicBezTo>
                  <a:cubicBezTo>
                    <a:pt x="35" y="19"/>
                    <a:pt x="34" y="20"/>
                    <a:pt x="34" y="21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5" y="66"/>
                    <a:pt x="37" y="66"/>
                    <a:pt x="38" y="65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5" y="44"/>
                    <a:pt x="75" y="44"/>
                    <a:pt x="75" y="43"/>
                  </a:cubicBezTo>
                  <a:cubicBezTo>
                    <a:pt x="76" y="42"/>
                    <a:pt x="75" y="41"/>
                    <a:pt x="74" y="40"/>
                  </a:cubicBezTo>
                  <a:cubicBezTo>
                    <a:pt x="56" y="29"/>
                    <a:pt x="56" y="29"/>
                    <a:pt x="56" y="29"/>
                  </a:cubicBezTo>
                  <a:close/>
                  <a:moveTo>
                    <a:pt x="54" y="50"/>
                  </a:moveTo>
                  <a:cubicBezTo>
                    <a:pt x="54" y="50"/>
                    <a:pt x="54" y="50"/>
                    <a:pt x="54" y="50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54" y="50"/>
                    <a:pt x="54" y="50"/>
                    <a:pt x="54" y="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34CAC408-8A28-4990-89D8-CEE187105924}"/>
                </a:ext>
              </a:extLst>
            </p:cNvPr>
            <p:cNvSpPr/>
            <p:nvPr/>
          </p:nvSpPr>
          <p:spPr>
            <a:xfrm>
              <a:off x="1025218" y="3244333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音乐播放</a:t>
              </a:r>
              <a:endPara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156457EB-1595-4CB7-829A-9886221418FC}"/>
              </a:ext>
            </a:extLst>
          </p:cNvPr>
          <p:cNvGrpSpPr/>
          <p:nvPr/>
        </p:nvGrpSpPr>
        <p:grpSpPr>
          <a:xfrm>
            <a:off x="0" y="2359637"/>
            <a:ext cx="12192000" cy="662251"/>
            <a:chOff x="0" y="2359637"/>
            <a:chExt cx="12192000" cy="662251"/>
          </a:xfrm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40F85A74-D435-4D34-ADC8-7DEC3230E6BD}"/>
                </a:ext>
              </a:extLst>
            </p:cNvPr>
            <p:cNvSpPr/>
            <p:nvPr/>
          </p:nvSpPr>
          <p:spPr>
            <a:xfrm>
              <a:off x="0" y="2359637"/>
              <a:ext cx="12192000" cy="662251"/>
            </a:xfrm>
            <a:prstGeom prst="rect">
              <a:avLst/>
            </a:prstGeom>
            <a:solidFill>
              <a:schemeClr val="bg1">
                <a:alpha val="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8" name="等腰三角形 87">
              <a:extLst>
                <a:ext uri="{FF2B5EF4-FFF2-40B4-BE49-F238E27FC236}">
                  <a16:creationId xmlns:a16="http://schemas.microsoft.com/office/drawing/2014/main" id="{76E1BB72-2C00-4ED8-887F-70E421E6CE7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1654517" y="2600762"/>
              <a:ext cx="208800" cy="18000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Freeform 13">
              <a:extLst>
                <a:ext uri="{FF2B5EF4-FFF2-40B4-BE49-F238E27FC236}">
                  <a16:creationId xmlns:a16="http://schemas.microsoft.com/office/drawing/2014/main" id="{C559A7D5-F159-4145-9C6F-EC05BD9D226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13034" y="2510762"/>
              <a:ext cx="360000" cy="360000"/>
            </a:xfrm>
            <a:custGeom>
              <a:avLst/>
              <a:gdLst>
                <a:gd name="T0" fmla="*/ 25 w 82"/>
                <a:gd name="T1" fmla="*/ 42 h 82"/>
                <a:gd name="T2" fmla="*/ 50 w 82"/>
                <a:gd name="T3" fmla="*/ 40 h 82"/>
                <a:gd name="T4" fmla="*/ 50 w 82"/>
                <a:gd name="T5" fmla="*/ 44 h 82"/>
                <a:gd name="T6" fmla="*/ 67 w 82"/>
                <a:gd name="T7" fmla="*/ 42 h 82"/>
                <a:gd name="T8" fmla="*/ 77 w 82"/>
                <a:gd name="T9" fmla="*/ 35 h 82"/>
                <a:gd name="T10" fmla="*/ 82 w 82"/>
                <a:gd name="T11" fmla="*/ 37 h 82"/>
                <a:gd name="T12" fmla="*/ 82 w 82"/>
                <a:gd name="T13" fmla="*/ 59 h 82"/>
                <a:gd name="T14" fmla="*/ 77 w 82"/>
                <a:gd name="T15" fmla="*/ 61 h 82"/>
                <a:gd name="T16" fmla="*/ 67 w 82"/>
                <a:gd name="T17" fmla="*/ 57 h 82"/>
                <a:gd name="T18" fmla="*/ 56 w 82"/>
                <a:gd name="T19" fmla="*/ 67 h 82"/>
                <a:gd name="T20" fmla="*/ 63 w 82"/>
                <a:gd name="T21" fmla="*/ 77 h 82"/>
                <a:gd name="T22" fmla="*/ 58 w 82"/>
                <a:gd name="T23" fmla="*/ 81 h 82"/>
                <a:gd name="T24" fmla="*/ 41 w 82"/>
                <a:gd name="T25" fmla="*/ 67 h 82"/>
                <a:gd name="T26" fmla="*/ 38 w 82"/>
                <a:gd name="T27" fmla="*/ 82 h 82"/>
                <a:gd name="T28" fmla="*/ 35 w 82"/>
                <a:gd name="T29" fmla="*/ 67 h 82"/>
                <a:gd name="T30" fmla="*/ 18 w 82"/>
                <a:gd name="T31" fmla="*/ 81 h 82"/>
                <a:gd name="T32" fmla="*/ 14 w 82"/>
                <a:gd name="T33" fmla="*/ 77 h 82"/>
                <a:gd name="T34" fmla="*/ 20 w 82"/>
                <a:gd name="T35" fmla="*/ 67 h 82"/>
                <a:gd name="T36" fmla="*/ 13 w 82"/>
                <a:gd name="T37" fmla="*/ 64 h 82"/>
                <a:gd name="T38" fmla="*/ 10 w 82"/>
                <a:gd name="T39" fmla="*/ 38 h 82"/>
                <a:gd name="T40" fmla="*/ 0 w 82"/>
                <a:gd name="T41" fmla="*/ 20 h 82"/>
                <a:gd name="T42" fmla="*/ 38 w 82"/>
                <a:gd name="T43" fmla="*/ 9 h 82"/>
                <a:gd name="T44" fmla="*/ 76 w 82"/>
                <a:gd name="T45" fmla="*/ 20 h 82"/>
                <a:gd name="T46" fmla="*/ 67 w 82"/>
                <a:gd name="T47" fmla="*/ 38 h 82"/>
                <a:gd name="T48" fmla="*/ 75 w 82"/>
                <a:gd name="T49" fmla="*/ 43 h 82"/>
                <a:gd name="T50" fmla="*/ 69 w 82"/>
                <a:gd name="T51" fmla="*/ 48 h 82"/>
                <a:gd name="T52" fmla="*/ 75 w 82"/>
                <a:gd name="T53" fmla="*/ 43 h 82"/>
                <a:gd name="T54" fmla="*/ 41 w 82"/>
                <a:gd name="T55" fmla="*/ 20 h 82"/>
                <a:gd name="T56" fmla="*/ 35 w 82"/>
                <a:gd name="T57" fmla="*/ 20 h 82"/>
                <a:gd name="T58" fmla="*/ 6 w 82"/>
                <a:gd name="T59" fmla="*/ 20 h 82"/>
                <a:gd name="T60" fmla="*/ 14 w 82"/>
                <a:gd name="T61" fmla="*/ 33 h 82"/>
                <a:gd name="T62" fmla="*/ 16 w 82"/>
                <a:gd name="T63" fmla="*/ 37 h 82"/>
                <a:gd name="T64" fmla="*/ 17 w 82"/>
                <a:gd name="T65" fmla="*/ 60 h 82"/>
                <a:gd name="T66" fmla="*/ 20 w 82"/>
                <a:gd name="T67" fmla="*/ 61 h 82"/>
                <a:gd name="T68" fmla="*/ 59 w 82"/>
                <a:gd name="T69" fmla="*/ 60 h 82"/>
                <a:gd name="T70" fmla="*/ 60 w 82"/>
                <a:gd name="T71" fmla="*/ 37 h 82"/>
                <a:gd name="T72" fmla="*/ 62 w 82"/>
                <a:gd name="T73" fmla="*/ 33 h 82"/>
                <a:gd name="T74" fmla="*/ 70 w 82"/>
                <a:gd name="T75" fmla="*/ 20 h 82"/>
                <a:gd name="T76" fmla="*/ 41 w 82"/>
                <a:gd name="T77" fmla="*/ 20 h 82"/>
                <a:gd name="T78" fmla="*/ 53 w 82"/>
                <a:gd name="T79" fmla="*/ 18 h 82"/>
                <a:gd name="T80" fmla="*/ 58 w 82"/>
                <a:gd name="T81" fmla="*/ 23 h 82"/>
                <a:gd name="T82" fmla="*/ 53 w 82"/>
                <a:gd name="T83" fmla="*/ 18 h 82"/>
                <a:gd name="T84" fmla="*/ 51 w 82"/>
                <a:gd name="T85" fmla="*/ 15 h 82"/>
                <a:gd name="T86" fmla="*/ 61 w 82"/>
                <a:gd name="T87" fmla="*/ 25 h 82"/>
                <a:gd name="T88" fmla="*/ 51 w 82"/>
                <a:gd name="T89" fmla="*/ 15 h 82"/>
                <a:gd name="T90" fmla="*/ 18 w 82"/>
                <a:gd name="T91" fmla="*/ 18 h 82"/>
                <a:gd name="T92" fmla="*/ 23 w 82"/>
                <a:gd name="T93" fmla="*/ 23 h 82"/>
                <a:gd name="T94" fmla="*/ 18 w 82"/>
                <a:gd name="T95" fmla="*/ 18 h 82"/>
                <a:gd name="T96" fmla="*/ 16 w 82"/>
                <a:gd name="T97" fmla="*/ 15 h 82"/>
                <a:gd name="T98" fmla="*/ 26 w 82"/>
                <a:gd name="T99" fmla="*/ 25 h 82"/>
                <a:gd name="T100" fmla="*/ 16 w 82"/>
                <a:gd name="T101" fmla="*/ 15 h 82"/>
                <a:gd name="T102" fmla="*/ 26 w 82"/>
                <a:gd name="T103" fmla="*/ 56 h 82"/>
                <a:gd name="T104" fmla="*/ 26 w 82"/>
                <a:gd name="T105" fmla="*/ 52 h 82"/>
                <a:gd name="T106" fmla="*/ 52 w 82"/>
                <a:gd name="T107" fmla="*/ 54 h 82"/>
                <a:gd name="T108" fmla="*/ 26 w 82"/>
                <a:gd name="T109" fmla="*/ 5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2" h="82">
                  <a:moveTo>
                    <a:pt x="26" y="44"/>
                  </a:moveTo>
                  <a:cubicBezTo>
                    <a:pt x="25" y="44"/>
                    <a:pt x="25" y="43"/>
                    <a:pt x="25" y="42"/>
                  </a:cubicBezTo>
                  <a:cubicBezTo>
                    <a:pt x="25" y="41"/>
                    <a:pt x="25" y="40"/>
                    <a:pt x="26" y="40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51" y="40"/>
                    <a:pt x="52" y="41"/>
                    <a:pt x="52" y="42"/>
                  </a:cubicBezTo>
                  <a:cubicBezTo>
                    <a:pt x="52" y="43"/>
                    <a:pt x="51" y="44"/>
                    <a:pt x="50" y="44"/>
                  </a:cubicBezTo>
                  <a:cubicBezTo>
                    <a:pt x="26" y="44"/>
                    <a:pt x="26" y="44"/>
                    <a:pt x="26" y="44"/>
                  </a:cubicBezTo>
                  <a:close/>
                  <a:moveTo>
                    <a:pt x="67" y="42"/>
                  </a:moveTo>
                  <a:cubicBezTo>
                    <a:pt x="67" y="42"/>
                    <a:pt x="67" y="42"/>
                    <a:pt x="67" y="42"/>
                  </a:cubicBezTo>
                  <a:cubicBezTo>
                    <a:pt x="77" y="35"/>
                    <a:pt x="77" y="35"/>
                    <a:pt x="77" y="35"/>
                  </a:cubicBezTo>
                  <a:cubicBezTo>
                    <a:pt x="78" y="34"/>
                    <a:pt x="80" y="34"/>
                    <a:pt x="81" y="35"/>
                  </a:cubicBezTo>
                  <a:cubicBezTo>
                    <a:pt x="81" y="36"/>
                    <a:pt x="82" y="37"/>
                    <a:pt x="82" y="37"/>
                  </a:cubicBezTo>
                  <a:cubicBezTo>
                    <a:pt x="82" y="37"/>
                    <a:pt x="82" y="37"/>
                    <a:pt x="82" y="37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2" y="61"/>
                    <a:pt x="80" y="62"/>
                    <a:pt x="79" y="62"/>
                  </a:cubicBezTo>
                  <a:cubicBezTo>
                    <a:pt x="78" y="62"/>
                    <a:pt x="77" y="62"/>
                    <a:pt x="77" y="61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57"/>
                    <a:pt x="67" y="57"/>
                    <a:pt x="67" y="57"/>
                  </a:cubicBezTo>
                  <a:cubicBezTo>
                    <a:pt x="67" y="60"/>
                    <a:pt x="66" y="62"/>
                    <a:pt x="64" y="64"/>
                  </a:cubicBezTo>
                  <a:cubicBezTo>
                    <a:pt x="62" y="66"/>
                    <a:pt x="59" y="67"/>
                    <a:pt x="56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64" y="78"/>
                    <a:pt x="64" y="80"/>
                    <a:pt x="63" y="81"/>
                  </a:cubicBezTo>
                  <a:cubicBezTo>
                    <a:pt x="61" y="82"/>
                    <a:pt x="59" y="82"/>
                    <a:pt x="58" y="81"/>
                  </a:cubicBezTo>
                  <a:cubicBezTo>
                    <a:pt x="44" y="67"/>
                    <a:pt x="44" y="67"/>
                    <a:pt x="44" y="67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1" y="81"/>
                    <a:pt x="40" y="82"/>
                    <a:pt x="38" y="82"/>
                  </a:cubicBezTo>
                  <a:cubicBezTo>
                    <a:pt x="36" y="82"/>
                    <a:pt x="35" y="81"/>
                    <a:pt x="35" y="79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18" y="81"/>
                    <a:pt x="18" y="81"/>
                    <a:pt x="18" y="81"/>
                  </a:cubicBezTo>
                  <a:cubicBezTo>
                    <a:pt x="17" y="82"/>
                    <a:pt x="15" y="82"/>
                    <a:pt x="14" y="81"/>
                  </a:cubicBezTo>
                  <a:cubicBezTo>
                    <a:pt x="13" y="80"/>
                    <a:pt x="13" y="78"/>
                    <a:pt x="14" y="77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0" y="67"/>
                    <a:pt x="20" y="67"/>
                    <a:pt x="20" y="67"/>
                  </a:cubicBezTo>
                  <a:cubicBezTo>
                    <a:pt x="17" y="67"/>
                    <a:pt x="15" y="66"/>
                    <a:pt x="13" y="64"/>
                  </a:cubicBezTo>
                  <a:cubicBezTo>
                    <a:pt x="13" y="64"/>
                    <a:pt x="13" y="64"/>
                    <a:pt x="13" y="64"/>
                  </a:cubicBezTo>
                  <a:cubicBezTo>
                    <a:pt x="11" y="62"/>
                    <a:pt x="10" y="60"/>
                    <a:pt x="10" y="57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7" y="36"/>
                    <a:pt x="5" y="34"/>
                    <a:pt x="3" y="31"/>
                  </a:cubicBezTo>
                  <a:cubicBezTo>
                    <a:pt x="1" y="28"/>
                    <a:pt x="0" y="24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ubicBezTo>
                    <a:pt x="28" y="0"/>
                    <a:pt x="34" y="4"/>
                    <a:pt x="38" y="9"/>
                  </a:cubicBezTo>
                  <a:cubicBezTo>
                    <a:pt x="42" y="4"/>
                    <a:pt x="49" y="0"/>
                    <a:pt x="56" y="0"/>
                  </a:cubicBezTo>
                  <a:cubicBezTo>
                    <a:pt x="67" y="0"/>
                    <a:pt x="76" y="9"/>
                    <a:pt x="76" y="20"/>
                  </a:cubicBezTo>
                  <a:cubicBezTo>
                    <a:pt x="76" y="24"/>
                    <a:pt x="75" y="28"/>
                    <a:pt x="73" y="31"/>
                  </a:cubicBezTo>
                  <a:cubicBezTo>
                    <a:pt x="72" y="34"/>
                    <a:pt x="69" y="36"/>
                    <a:pt x="67" y="38"/>
                  </a:cubicBezTo>
                  <a:cubicBezTo>
                    <a:pt x="67" y="42"/>
                    <a:pt x="67" y="42"/>
                    <a:pt x="67" y="42"/>
                  </a:cubicBezTo>
                  <a:close/>
                  <a:moveTo>
                    <a:pt x="75" y="43"/>
                  </a:moveTo>
                  <a:cubicBezTo>
                    <a:pt x="75" y="43"/>
                    <a:pt x="75" y="43"/>
                    <a:pt x="75" y="43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75" y="53"/>
                    <a:pt x="75" y="53"/>
                    <a:pt x="75" y="53"/>
                  </a:cubicBezTo>
                  <a:cubicBezTo>
                    <a:pt x="75" y="43"/>
                    <a:pt x="75" y="43"/>
                    <a:pt x="75" y="43"/>
                  </a:cubicBezTo>
                  <a:close/>
                  <a:moveTo>
                    <a:pt x="41" y="20"/>
                  </a:moveTo>
                  <a:cubicBezTo>
                    <a:pt x="41" y="20"/>
                    <a:pt x="41" y="20"/>
                    <a:pt x="41" y="20"/>
                  </a:cubicBezTo>
                  <a:cubicBezTo>
                    <a:pt x="41" y="22"/>
                    <a:pt x="40" y="24"/>
                    <a:pt x="38" y="24"/>
                  </a:cubicBezTo>
                  <a:cubicBezTo>
                    <a:pt x="36" y="24"/>
                    <a:pt x="35" y="22"/>
                    <a:pt x="35" y="20"/>
                  </a:cubicBezTo>
                  <a:cubicBezTo>
                    <a:pt x="35" y="12"/>
                    <a:pt x="29" y="6"/>
                    <a:pt x="21" y="6"/>
                  </a:cubicBezTo>
                  <a:cubicBezTo>
                    <a:pt x="13" y="6"/>
                    <a:pt x="6" y="12"/>
                    <a:pt x="6" y="20"/>
                  </a:cubicBezTo>
                  <a:cubicBezTo>
                    <a:pt x="6" y="23"/>
                    <a:pt x="7" y="26"/>
                    <a:pt x="8" y="28"/>
                  </a:cubicBezTo>
                  <a:cubicBezTo>
                    <a:pt x="10" y="30"/>
                    <a:pt x="12" y="32"/>
                    <a:pt x="14" y="33"/>
                  </a:cubicBezTo>
                  <a:cubicBezTo>
                    <a:pt x="15" y="34"/>
                    <a:pt x="16" y="35"/>
                    <a:pt x="16" y="36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16" y="58"/>
                    <a:pt x="16" y="59"/>
                    <a:pt x="17" y="60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8" y="61"/>
                    <a:pt x="19" y="61"/>
                    <a:pt x="20" y="61"/>
                  </a:cubicBezTo>
                  <a:cubicBezTo>
                    <a:pt x="32" y="61"/>
                    <a:pt x="44" y="61"/>
                    <a:pt x="56" y="61"/>
                  </a:cubicBezTo>
                  <a:cubicBezTo>
                    <a:pt x="57" y="61"/>
                    <a:pt x="58" y="61"/>
                    <a:pt x="59" y="60"/>
                  </a:cubicBezTo>
                  <a:cubicBezTo>
                    <a:pt x="60" y="59"/>
                    <a:pt x="60" y="58"/>
                    <a:pt x="60" y="5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37"/>
                    <a:pt x="60" y="36"/>
                    <a:pt x="60" y="36"/>
                  </a:cubicBezTo>
                  <a:cubicBezTo>
                    <a:pt x="60" y="35"/>
                    <a:pt x="61" y="34"/>
                    <a:pt x="62" y="33"/>
                  </a:cubicBezTo>
                  <a:cubicBezTo>
                    <a:pt x="65" y="32"/>
                    <a:pt x="67" y="30"/>
                    <a:pt x="68" y="28"/>
                  </a:cubicBezTo>
                  <a:cubicBezTo>
                    <a:pt x="69" y="26"/>
                    <a:pt x="70" y="23"/>
                    <a:pt x="70" y="20"/>
                  </a:cubicBezTo>
                  <a:cubicBezTo>
                    <a:pt x="70" y="12"/>
                    <a:pt x="64" y="6"/>
                    <a:pt x="56" y="6"/>
                  </a:cubicBezTo>
                  <a:cubicBezTo>
                    <a:pt x="48" y="6"/>
                    <a:pt x="41" y="12"/>
                    <a:pt x="41" y="20"/>
                  </a:cubicBezTo>
                  <a:close/>
                  <a:moveTo>
                    <a:pt x="53" y="18"/>
                  </a:moveTo>
                  <a:cubicBezTo>
                    <a:pt x="53" y="18"/>
                    <a:pt x="53" y="18"/>
                    <a:pt x="53" y="18"/>
                  </a:cubicBezTo>
                  <a:cubicBezTo>
                    <a:pt x="52" y="19"/>
                    <a:pt x="52" y="21"/>
                    <a:pt x="53" y="23"/>
                  </a:cubicBezTo>
                  <a:cubicBezTo>
                    <a:pt x="55" y="24"/>
                    <a:pt x="57" y="24"/>
                    <a:pt x="58" y="23"/>
                  </a:cubicBezTo>
                  <a:cubicBezTo>
                    <a:pt x="59" y="21"/>
                    <a:pt x="59" y="19"/>
                    <a:pt x="58" y="18"/>
                  </a:cubicBezTo>
                  <a:cubicBezTo>
                    <a:pt x="57" y="17"/>
                    <a:pt x="55" y="17"/>
                    <a:pt x="53" y="18"/>
                  </a:cubicBezTo>
                  <a:close/>
                  <a:moveTo>
                    <a:pt x="51" y="15"/>
                  </a:moveTo>
                  <a:cubicBezTo>
                    <a:pt x="51" y="15"/>
                    <a:pt x="51" y="15"/>
                    <a:pt x="51" y="15"/>
                  </a:cubicBezTo>
                  <a:cubicBezTo>
                    <a:pt x="53" y="13"/>
                    <a:pt x="58" y="13"/>
                    <a:pt x="61" y="15"/>
                  </a:cubicBezTo>
                  <a:cubicBezTo>
                    <a:pt x="63" y="18"/>
                    <a:pt x="63" y="23"/>
                    <a:pt x="61" y="25"/>
                  </a:cubicBezTo>
                  <a:cubicBezTo>
                    <a:pt x="58" y="28"/>
                    <a:pt x="53" y="28"/>
                    <a:pt x="51" y="25"/>
                  </a:cubicBezTo>
                  <a:cubicBezTo>
                    <a:pt x="48" y="23"/>
                    <a:pt x="48" y="18"/>
                    <a:pt x="51" y="15"/>
                  </a:cubicBezTo>
                  <a:close/>
                  <a:moveTo>
                    <a:pt x="18" y="18"/>
                  </a:moveTo>
                  <a:cubicBezTo>
                    <a:pt x="18" y="18"/>
                    <a:pt x="18" y="18"/>
                    <a:pt x="18" y="18"/>
                  </a:cubicBezTo>
                  <a:cubicBezTo>
                    <a:pt x="17" y="19"/>
                    <a:pt x="17" y="21"/>
                    <a:pt x="18" y="23"/>
                  </a:cubicBezTo>
                  <a:cubicBezTo>
                    <a:pt x="20" y="24"/>
                    <a:pt x="22" y="24"/>
                    <a:pt x="23" y="23"/>
                  </a:cubicBezTo>
                  <a:cubicBezTo>
                    <a:pt x="24" y="21"/>
                    <a:pt x="24" y="19"/>
                    <a:pt x="23" y="18"/>
                  </a:cubicBezTo>
                  <a:cubicBezTo>
                    <a:pt x="22" y="17"/>
                    <a:pt x="20" y="17"/>
                    <a:pt x="18" y="18"/>
                  </a:cubicBezTo>
                  <a:close/>
                  <a:moveTo>
                    <a:pt x="16" y="15"/>
                  </a:moveTo>
                  <a:cubicBezTo>
                    <a:pt x="16" y="15"/>
                    <a:pt x="16" y="15"/>
                    <a:pt x="16" y="15"/>
                  </a:cubicBezTo>
                  <a:cubicBezTo>
                    <a:pt x="18" y="13"/>
                    <a:pt x="23" y="13"/>
                    <a:pt x="26" y="15"/>
                  </a:cubicBezTo>
                  <a:cubicBezTo>
                    <a:pt x="28" y="18"/>
                    <a:pt x="28" y="23"/>
                    <a:pt x="26" y="25"/>
                  </a:cubicBezTo>
                  <a:cubicBezTo>
                    <a:pt x="23" y="28"/>
                    <a:pt x="18" y="28"/>
                    <a:pt x="16" y="25"/>
                  </a:cubicBezTo>
                  <a:cubicBezTo>
                    <a:pt x="13" y="23"/>
                    <a:pt x="13" y="18"/>
                    <a:pt x="16" y="15"/>
                  </a:cubicBezTo>
                  <a:close/>
                  <a:moveTo>
                    <a:pt x="26" y="56"/>
                  </a:moveTo>
                  <a:cubicBezTo>
                    <a:pt x="26" y="56"/>
                    <a:pt x="26" y="56"/>
                    <a:pt x="26" y="56"/>
                  </a:cubicBezTo>
                  <a:cubicBezTo>
                    <a:pt x="25" y="56"/>
                    <a:pt x="25" y="55"/>
                    <a:pt x="25" y="54"/>
                  </a:cubicBezTo>
                  <a:cubicBezTo>
                    <a:pt x="25" y="53"/>
                    <a:pt x="25" y="52"/>
                    <a:pt x="26" y="52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51" y="52"/>
                    <a:pt x="52" y="53"/>
                    <a:pt x="52" y="54"/>
                  </a:cubicBezTo>
                  <a:cubicBezTo>
                    <a:pt x="52" y="55"/>
                    <a:pt x="51" y="56"/>
                    <a:pt x="50" y="56"/>
                  </a:cubicBezTo>
                  <a:cubicBezTo>
                    <a:pt x="26" y="56"/>
                    <a:pt x="26" y="56"/>
                    <a:pt x="26" y="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A4AE6DA6-11F2-4CA9-8071-43CE82420D80}"/>
                </a:ext>
              </a:extLst>
            </p:cNvPr>
            <p:cNvSpPr/>
            <p:nvPr/>
          </p:nvSpPr>
          <p:spPr>
            <a:xfrm>
              <a:off x="997400" y="250609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语音播放</a:t>
              </a:r>
              <a:endPara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1" name="矩形 90">
            <a:extLst>
              <a:ext uri="{FF2B5EF4-FFF2-40B4-BE49-F238E27FC236}">
                <a16:creationId xmlns:a16="http://schemas.microsoft.com/office/drawing/2014/main" id="{7062A6F6-C20C-4876-B329-AC57BE5D9EFE}"/>
              </a:ext>
            </a:extLst>
          </p:cNvPr>
          <p:cNvSpPr/>
          <p:nvPr/>
        </p:nvSpPr>
        <p:spPr>
          <a:xfrm>
            <a:off x="0" y="-43544"/>
            <a:ext cx="12192000" cy="89988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Freeform 5">
            <a:extLst>
              <a:ext uri="{FF2B5EF4-FFF2-40B4-BE49-F238E27FC236}">
                <a16:creationId xmlns:a16="http://schemas.microsoft.com/office/drawing/2014/main" id="{21F21869-0E92-4FCC-BB96-8733BAF17B7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557078" y="226399"/>
            <a:ext cx="291840" cy="360000"/>
          </a:xfrm>
          <a:custGeom>
            <a:avLst/>
            <a:gdLst>
              <a:gd name="T0" fmla="*/ 116 w 254"/>
              <a:gd name="T1" fmla="*/ 205 h 314"/>
              <a:gd name="T2" fmla="*/ 115 w 254"/>
              <a:gd name="T3" fmla="*/ 206 h 314"/>
              <a:gd name="T4" fmla="*/ 20 w 254"/>
              <a:gd name="T5" fmla="*/ 205 h 314"/>
              <a:gd name="T6" fmla="*/ 0 w 254"/>
              <a:gd name="T7" fmla="*/ 157 h 314"/>
              <a:gd name="T8" fmla="*/ 20 w 254"/>
              <a:gd name="T9" fmla="*/ 109 h 314"/>
              <a:gd name="T10" fmla="*/ 68 w 254"/>
              <a:gd name="T11" fmla="*/ 90 h 314"/>
              <a:gd name="T12" fmla="*/ 116 w 254"/>
              <a:gd name="T13" fmla="*/ 110 h 314"/>
              <a:gd name="T14" fmla="*/ 156 w 254"/>
              <a:gd name="T15" fmla="*/ 49 h 314"/>
              <a:gd name="T16" fmla="*/ 205 w 254"/>
              <a:gd name="T17" fmla="*/ 0 h 314"/>
              <a:gd name="T18" fmla="*/ 254 w 254"/>
              <a:gd name="T19" fmla="*/ 49 h 314"/>
              <a:gd name="T20" fmla="*/ 205 w 254"/>
              <a:gd name="T21" fmla="*/ 98 h 314"/>
              <a:gd name="T22" fmla="*/ 125 w 254"/>
              <a:gd name="T23" fmla="*/ 121 h 314"/>
              <a:gd name="T24" fmla="*/ 125 w 254"/>
              <a:gd name="T25" fmla="*/ 193 h 314"/>
              <a:gd name="T26" fmla="*/ 205 w 254"/>
              <a:gd name="T27" fmla="*/ 216 h 314"/>
              <a:gd name="T28" fmla="*/ 254 w 254"/>
              <a:gd name="T29" fmla="*/ 265 h 314"/>
              <a:gd name="T30" fmla="*/ 240 w 254"/>
              <a:gd name="T31" fmla="*/ 300 h 314"/>
              <a:gd name="T32" fmla="*/ 170 w 254"/>
              <a:gd name="T33" fmla="*/ 300 h 314"/>
              <a:gd name="T34" fmla="*/ 162 w 254"/>
              <a:gd name="T35" fmla="*/ 241 h 314"/>
              <a:gd name="T36" fmla="*/ 222 w 254"/>
              <a:gd name="T37" fmla="*/ 248 h 314"/>
              <a:gd name="T38" fmla="*/ 187 w 254"/>
              <a:gd name="T39" fmla="*/ 248 h 314"/>
              <a:gd name="T40" fmla="*/ 187 w 254"/>
              <a:gd name="T41" fmla="*/ 283 h 314"/>
              <a:gd name="T42" fmla="*/ 222 w 254"/>
              <a:gd name="T43" fmla="*/ 283 h 314"/>
              <a:gd name="T44" fmla="*/ 230 w 254"/>
              <a:gd name="T45" fmla="*/ 265 h 314"/>
              <a:gd name="T46" fmla="*/ 99 w 254"/>
              <a:gd name="T47" fmla="*/ 126 h 314"/>
              <a:gd name="T48" fmla="*/ 68 w 254"/>
              <a:gd name="T49" fmla="*/ 114 h 314"/>
              <a:gd name="T50" fmla="*/ 37 w 254"/>
              <a:gd name="T51" fmla="*/ 126 h 314"/>
              <a:gd name="T52" fmla="*/ 37 w 254"/>
              <a:gd name="T53" fmla="*/ 188 h 314"/>
              <a:gd name="T54" fmla="*/ 68 w 254"/>
              <a:gd name="T55" fmla="*/ 201 h 314"/>
              <a:gd name="T56" fmla="*/ 99 w 254"/>
              <a:gd name="T57" fmla="*/ 188 h 314"/>
              <a:gd name="T58" fmla="*/ 99 w 254"/>
              <a:gd name="T59" fmla="*/ 127 h 314"/>
              <a:gd name="T60" fmla="*/ 222 w 254"/>
              <a:gd name="T61" fmla="*/ 32 h 314"/>
              <a:gd name="T62" fmla="*/ 205 w 254"/>
              <a:gd name="T63" fmla="*/ 24 h 314"/>
              <a:gd name="T64" fmla="*/ 180 w 254"/>
              <a:gd name="T65" fmla="*/ 49 h 314"/>
              <a:gd name="T66" fmla="*/ 205 w 254"/>
              <a:gd name="T67" fmla="*/ 74 h 314"/>
              <a:gd name="T68" fmla="*/ 230 w 254"/>
              <a:gd name="T69" fmla="*/ 49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54" h="314">
                <a:moveTo>
                  <a:pt x="162" y="241"/>
                </a:moveTo>
                <a:cubicBezTo>
                  <a:pt x="116" y="205"/>
                  <a:pt x="116" y="205"/>
                  <a:pt x="116" y="205"/>
                </a:cubicBezTo>
                <a:cubicBezTo>
                  <a:pt x="116" y="205"/>
                  <a:pt x="116" y="205"/>
                  <a:pt x="116" y="205"/>
                </a:cubicBezTo>
                <a:cubicBezTo>
                  <a:pt x="115" y="206"/>
                  <a:pt x="115" y="206"/>
                  <a:pt x="115" y="206"/>
                </a:cubicBezTo>
                <a:cubicBezTo>
                  <a:pt x="103" y="218"/>
                  <a:pt x="86" y="225"/>
                  <a:pt x="68" y="225"/>
                </a:cubicBezTo>
                <a:cubicBezTo>
                  <a:pt x="49" y="225"/>
                  <a:pt x="32" y="217"/>
                  <a:pt x="20" y="205"/>
                </a:cubicBezTo>
                <a:cubicBezTo>
                  <a:pt x="19" y="204"/>
                  <a:pt x="19" y="204"/>
                  <a:pt x="19" y="204"/>
                </a:cubicBezTo>
                <a:cubicBezTo>
                  <a:pt x="8" y="192"/>
                  <a:pt x="0" y="176"/>
                  <a:pt x="0" y="157"/>
                </a:cubicBezTo>
                <a:cubicBezTo>
                  <a:pt x="0" y="139"/>
                  <a:pt x="8" y="122"/>
                  <a:pt x="20" y="109"/>
                </a:cubicBezTo>
                <a:cubicBezTo>
                  <a:pt x="20" y="109"/>
                  <a:pt x="20" y="109"/>
                  <a:pt x="20" y="109"/>
                </a:cubicBezTo>
                <a:cubicBezTo>
                  <a:pt x="20" y="109"/>
                  <a:pt x="20" y="109"/>
                  <a:pt x="20" y="109"/>
                </a:cubicBezTo>
                <a:cubicBezTo>
                  <a:pt x="32" y="97"/>
                  <a:pt x="49" y="90"/>
                  <a:pt x="68" y="90"/>
                </a:cubicBezTo>
                <a:cubicBezTo>
                  <a:pt x="87" y="90"/>
                  <a:pt x="104" y="97"/>
                  <a:pt x="116" y="109"/>
                </a:cubicBezTo>
                <a:cubicBezTo>
                  <a:pt x="116" y="110"/>
                  <a:pt x="116" y="110"/>
                  <a:pt x="116" y="110"/>
                </a:cubicBezTo>
                <a:cubicBezTo>
                  <a:pt x="162" y="73"/>
                  <a:pt x="162" y="73"/>
                  <a:pt x="162" y="73"/>
                </a:cubicBezTo>
                <a:cubicBezTo>
                  <a:pt x="158" y="66"/>
                  <a:pt x="156" y="58"/>
                  <a:pt x="156" y="49"/>
                </a:cubicBezTo>
                <a:cubicBezTo>
                  <a:pt x="156" y="36"/>
                  <a:pt x="161" y="24"/>
                  <a:pt x="170" y="15"/>
                </a:cubicBezTo>
                <a:cubicBezTo>
                  <a:pt x="179" y="6"/>
                  <a:pt x="191" y="0"/>
                  <a:pt x="205" y="0"/>
                </a:cubicBezTo>
                <a:cubicBezTo>
                  <a:pt x="218" y="0"/>
                  <a:pt x="231" y="6"/>
                  <a:pt x="240" y="15"/>
                </a:cubicBezTo>
                <a:cubicBezTo>
                  <a:pt x="248" y="24"/>
                  <a:pt x="254" y="36"/>
                  <a:pt x="254" y="49"/>
                </a:cubicBezTo>
                <a:cubicBezTo>
                  <a:pt x="254" y="63"/>
                  <a:pt x="248" y="75"/>
                  <a:pt x="240" y="84"/>
                </a:cubicBezTo>
                <a:cubicBezTo>
                  <a:pt x="231" y="93"/>
                  <a:pt x="218" y="98"/>
                  <a:pt x="205" y="98"/>
                </a:cubicBezTo>
                <a:cubicBezTo>
                  <a:pt x="192" y="98"/>
                  <a:pt x="180" y="93"/>
                  <a:pt x="171" y="85"/>
                </a:cubicBezTo>
                <a:cubicBezTo>
                  <a:pt x="125" y="121"/>
                  <a:pt x="125" y="121"/>
                  <a:pt x="125" y="121"/>
                </a:cubicBezTo>
                <a:cubicBezTo>
                  <a:pt x="132" y="131"/>
                  <a:pt x="136" y="144"/>
                  <a:pt x="136" y="157"/>
                </a:cubicBezTo>
                <a:cubicBezTo>
                  <a:pt x="136" y="170"/>
                  <a:pt x="132" y="183"/>
                  <a:pt x="125" y="193"/>
                </a:cubicBezTo>
                <a:cubicBezTo>
                  <a:pt x="171" y="230"/>
                  <a:pt x="171" y="230"/>
                  <a:pt x="171" y="230"/>
                </a:cubicBezTo>
                <a:cubicBezTo>
                  <a:pt x="180" y="221"/>
                  <a:pt x="192" y="216"/>
                  <a:pt x="205" y="216"/>
                </a:cubicBezTo>
                <a:cubicBezTo>
                  <a:pt x="218" y="216"/>
                  <a:pt x="231" y="222"/>
                  <a:pt x="240" y="230"/>
                </a:cubicBezTo>
                <a:cubicBezTo>
                  <a:pt x="248" y="239"/>
                  <a:pt x="254" y="252"/>
                  <a:pt x="254" y="265"/>
                </a:cubicBezTo>
                <a:cubicBezTo>
                  <a:pt x="254" y="279"/>
                  <a:pt x="248" y="291"/>
                  <a:pt x="240" y="300"/>
                </a:cubicBezTo>
                <a:cubicBezTo>
                  <a:pt x="240" y="300"/>
                  <a:pt x="240" y="300"/>
                  <a:pt x="240" y="300"/>
                </a:cubicBezTo>
                <a:cubicBezTo>
                  <a:pt x="231" y="309"/>
                  <a:pt x="218" y="314"/>
                  <a:pt x="205" y="314"/>
                </a:cubicBezTo>
                <a:cubicBezTo>
                  <a:pt x="191" y="314"/>
                  <a:pt x="179" y="309"/>
                  <a:pt x="170" y="300"/>
                </a:cubicBezTo>
                <a:cubicBezTo>
                  <a:pt x="161" y="291"/>
                  <a:pt x="156" y="279"/>
                  <a:pt x="156" y="265"/>
                </a:cubicBezTo>
                <a:cubicBezTo>
                  <a:pt x="156" y="256"/>
                  <a:pt x="158" y="248"/>
                  <a:pt x="162" y="241"/>
                </a:cubicBezTo>
                <a:close/>
                <a:moveTo>
                  <a:pt x="222" y="248"/>
                </a:moveTo>
                <a:cubicBezTo>
                  <a:pt x="222" y="248"/>
                  <a:pt x="222" y="248"/>
                  <a:pt x="222" y="248"/>
                </a:cubicBezTo>
                <a:cubicBezTo>
                  <a:pt x="218" y="243"/>
                  <a:pt x="212" y="240"/>
                  <a:pt x="205" y="240"/>
                </a:cubicBezTo>
                <a:cubicBezTo>
                  <a:pt x="198" y="240"/>
                  <a:pt x="192" y="243"/>
                  <a:pt x="187" y="248"/>
                </a:cubicBezTo>
                <a:cubicBezTo>
                  <a:pt x="183" y="252"/>
                  <a:pt x="180" y="258"/>
                  <a:pt x="180" y="265"/>
                </a:cubicBezTo>
                <a:cubicBezTo>
                  <a:pt x="180" y="272"/>
                  <a:pt x="183" y="278"/>
                  <a:pt x="187" y="283"/>
                </a:cubicBezTo>
                <a:cubicBezTo>
                  <a:pt x="192" y="287"/>
                  <a:pt x="198" y="290"/>
                  <a:pt x="205" y="290"/>
                </a:cubicBezTo>
                <a:cubicBezTo>
                  <a:pt x="212" y="290"/>
                  <a:pt x="218" y="287"/>
                  <a:pt x="222" y="283"/>
                </a:cubicBezTo>
                <a:cubicBezTo>
                  <a:pt x="223" y="283"/>
                  <a:pt x="223" y="283"/>
                  <a:pt x="223" y="283"/>
                </a:cubicBezTo>
                <a:cubicBezTo>
                  <a:pt x="227" y="278"/>
                  <a:pt x="230" y="272"/>
                  <a:pt x="230" y="265"/>
                </a:cubicBezTo>
                <a:cubicBezTo>
                  <a:pt x="230" y="258"/>
                  <a:pt x="227" y="252"/>
                  <a:pt x="222" y="248"/>
                </a:cubicBezTo>
                <a:close/>
                <a:moveTo>
                  <a:pt x="99" y="126"/>
                </a:moveTo>
                <a:cubicBezTo>
                  <a:pt x="99" y="126"/>
                  <a:pt x="99" y="126"/>
                  <a:pt x="99" y="126"/>
                </a:cubicBezTo>
                <a:cubicBezTo>
                  <a:pt x="91" y="118"/>
                  <a:pt x="80" y="114"/>
                  <a:pt x="68" y="114"/>
                </a:cubicBezTo>
                <a:cubicBezTo>
                  <a:pt x="56" y="114"/>
                  <a:pt x="45" y="118"/>
                  <a:pt x="37" y="126"/>
                </a:cubicBezTo>
                <a:cubicBezTo>
                  <a:pt x="37" y="126"/>
                  <a:pt x="37" y="126"/>
                  <a:pt x="37" y="126"/>
                </a:cubicBezTo>
                <a:cubicBezTo>
                  <a:pt x="29" y="134"/>
                  <a:pt x="24" y="145"/>
                  <a:pt x="24" y="157"/>
                </a:cubicBezTo>
                <a:cubicBezTo>
                  <a:pt x="24" y="169"/>
                  <a:pt x="29" y="180"/>
                  <a:pt x="37" y="188"/>
                </a:cubicBezTo>
                <a:cubicBezTo>
                  <a:pt x="37" y="188"/>
                  <a:pt x="37" y="188"/>
                  <a:pt x="37" y="188"/>
                </a:cubicBezTo>
                <a:cubicBezTo>
                  <a:pt x="45" y="196"/>
                  <a:pt x="56" y="201"/>
                  <a:pt x="68" y="201"/>
                </a:cubicBezTo>
                <a:cubicBezTo>
                  <a:pt x="80" y="201"/>
                  <a:pt x="90" y="196"/>
                  <a:pt x="98" y="189"/>
                </a:cubicBezTo>
                <a:cubicBezTo>
                  <a:pt x="99" y="188"/>
                  <a:pt x="99" y="188"/>
                  <a:pt x="99" y="188"/>
                </a:cubicBezTo>
                <a:cubicBezTo>
                  <a:pt x="107" y="180"/>
                  <a:pt x="112" y="169"/>
                  <a:pt x="112" y="157"/>
                </a:cubicBezTo>
                <a:cubicBezTo>
                  <a:pt x="112" y="145"/>
                  <a:pt x="107" y="135"/>
                  <a:pt x="99" y="127"/>
                </a:cubicBezTo>
                <a:cubicBezTo>
                  <a:pt x="99" y="126"/>
                  <a:pt x="99" y="126"/>
                  <a:pt x="99" y="126"/>
                </a:cubicBezTo>
                <a:close/>
                <a:moveTo>
                  <a:pt x="222" y="32"/>
                </a:moveTo>
                <a:cubicBezTo>
                  <a:pt x="222" y="32"/>
                  <a:pt x="222" y="32"/>
                  <a:pt x="222" y="32"/>
                </a:cubicBezTo>
                <a:cubicBezTo>
                  <a:pt x="218" y="27"/>
                  <a:pt x="212" y="24"/>
                  <a:pt x="205" y="24"/>
                </a:cubicBezTo>
                <a:cubicBezTo>
                  <a:pt x="198" y="24"/>
                  <a:pt x="192" y="27"/>
                  <a:pt x="187" y="32"/>
                </a:cubicBezTo>
                <a:cubicBezTo>
                  <a:pt x="183" y="36"/>
                  <a:pt x="180" y="42"/>
                  <a:pt x="180" y="49"/>
                </a:cubicBezTo>
                <a:cubicBezTo>
                  <a:pt x="180" y="56"/>
                  <a:pt x="183" y="62"/>
                  <a:pt x="187" y="67"/>
                </a:cubicBezTo>
                <a:cubicBezTo>
                  <a:pt x="192" y="71"/>
                  <a:pt x="198" y="74"/>
                  <a:pt x="205" y="74"/>
                </a:cubicBezTo>
                <a:cubicBezTo>
                  <a:pt x="212" y="74"/>
                  <a:pt x="218" y="71"/>
                  <a:pt x="222" y="67"/>
                </a:cubicBezTo>
                <a:cubicBezTo>
                  <a:pt x="227" y="62"/>
                  <a:pt x="230" y="56"/>
                  <a:pt x="230" y="49"/>
                </a:cubicBezTo>
                <a:cubicBezTo>
                  <a:pt x="230" y="42"/>
                  <a:pt x="227" y="36"/>
                  <a:pt x="222" y="32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C6C4F537-583D-454B-9049-66D270E5DCB7}"/>
              </a:ext>
            </a:extLst>
          </p:cNvPr>
          <p:cNvSpPr txBox="1"/>
          <p:nvPr/>
        </p:nvSpPr>
        <p:spPr>
          <a:xfrm>
            <a:off x="5068536" y="214687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项目功能</a:t>
            </a:r>
          </a:p>
        </p:txBody>
      </p: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9EBF61B9-EEEF-43C3-AAF9-A924DCC0D061}"/>
              </a:ext>
            </a:extLst>
          </p:cNvPr>
          <p:cNvGrpSpPr/>
          <p:nvPr/>
        </p:nvGrpSpPr>
        <p:grpSpPr>
          <a:xfrm>
            <a:off x="365099" y="271488"/>
            <a:ext cx="449705" cy="269823"/>
            <a:chOff x="365099" y="271488"/>
            <a:chExt cx="449705" cy="269823"/>
          </a:xfrm>
        </p:grpSpPr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2FAA04BF-AB19-432B-8D76-875CC1D96F81}"/>
                </a:ext>
              </a:extLst>
            </p:cNvPr>
            <p:cNvCxnSpPr/>
            <p:nvPr/>
          </p:nvCxnSpPr>
          <p:spPr>
            <a:xfrm>
              <a:off x="365099" y="271488"/>
              <a:ext cx="44970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D43DC445-E330-4529-8D39-596B0BE1C0E9}"/>
                </a:ext>
              </a:extLst>
            </p:cNvPr>
            <p:cNvCxnSpPr/>
            <p:nvPr/>
          </p:nvCxnSpPr>
          <p:spPr>
            <a:xfrm>
              <a:off x="365099" y="406400"/>
              <a:ext cx="44970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2DD14630-285F-46C6-BD36-2842B2A4DE93}"/>
                </a:ext>
              </a:extLst>
            </p:cNvPr>
            <p:cNvCxnSpPr/>
            <p:nvPr/>
          </p:nvCxnSpPr>
          <p:spPr>
            <a:xfrm>
              <a:off x="365099" y="541311"/>
              <a:ext cx="44970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2948CB46-FDA5-4D18-91A2-84A1BCA548CB}"/>
              </a:ext>
            </a:extLst>
          </p:cNvPr>
          <p:cNvGrpSpPr/>
          <p:nvPr/>
        </p:nvGrpSpPr>
        <p:grpSpPr>
          <a:xfrm>
            <a:off x="4296285" y="4467437"/>
            <a:ext cx="3599430" cy="606976"/>
            <a:chOff x="4296285" y="4467437"/>
            <a:chExt cx="3599430" cy="606976"/>
          </a:xfrm>
        </p:grpSpPr>
        <p:sp>
          <p:nvSpPr>
            <p:cNvPr id="99" name="圆角矩形 60">
              <a:extLst>
                <a:ext uri="{FF2B5EF4-FFF2-40B4-BE49-F238E27FC236}">
                  <a16:creationId xmlns:a16="http://schemas.microsoft.com/office/drawing/2014/main" id="{1A494D3B-D5B6-48F3-95E9-00C565565958}"/>
                </a:ext>
              </a:extLst>
            </p:cNvPr>
            <p:cNvSpPr/>
            <p:nvPr/>
          </p:nvSpPr>
          <p:spPr>
            <a:xfrm>
              <a:off x="4296285" y="4467437"/>
              <a:ext cx="3599430" cy="606976"/>
            </a:xfrm>
            <a:prstGeom prst="roundRect">
              <a:avLst>
                <a:gd name="adj" fmla="val 37233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B744E802-D9E5-41B2-8E8E-9C9F8B06FEE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619296" y="4542325"/>
              <a:ext cx="457200" cy="457200"/>
              <a:chOff x="4619296" y="4523417"/>
              <a:chExt cx="457200" cy="457200"/>
            </a:xfrm>
          </p:grpSpPr>
          <p:sp>
            <p:nvSpPr>
              <p:cNvPr id="102" name="椭圆 101">
                <a:extLst>
                  <a:ext uri="{FF2B5EF4-FFF2-40B4-BE49-F238E27FC236}">
                    <a16:creationId xmlns:a16="http://schemas.microsoft.com/office/drawing/2014/main" id="{7B0F5498-73D1-4EF9-8CCB-D9FFDD294D98}"/>
                  </a:ext>
                </a:extLst>
              </p:cNvPr>
              <p:cNvSpPr/>
              <p:nvPr/>
            </p:nvSpPr>
            <p:spPr>
              <a:xfrm>
                <a:off x="4619296" y="4523417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8868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加号 102">
                <a:extLst>
                  <a:ext uri="{FF2B5EF4-FFF2-40B4-BE49-F238E27FC236}">
                    <a16:creationId xmlns:a16="http://schemas.microsoft.com/office/drawing/2014/main" id="{6725E4FB-5551-450D-BC9E-CA2C9EE715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49896" y="4554017"/>
                <a:ext cx="396000" cy="396000"/>
              </a:xfrm>
              <a:prstGeom prst="mathPlus">
                <a:avLst>
                  <a:gd name="adj1" fmla="val 4499"/>
                </a:avLst>
              </a:prstGeom>
              <a:solidFill>
                <a:srgbClr val="8868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FE1F1D5A-796A-40B9-B104-CE24AF080648}"/>
                </a:ext>
              </a:extLst>
            </p:cNvPr>
            <p:cNvSpPr/>
            <p:nvPr/>
          </p:nvSpPr>
          <p:spPr>
            <a:xfrm>
              <a:off x="5685380" y="4540093"/>
              <a:ext cx="8002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88686D"/>
                  </a:solidFill>
                </a:rPr>
                <a:t>添加</a:t>
              </a:r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F79F545E-4E3C-4D1F-9484-D3063B68B033}"/>
              </a:ext>
            </a:extLst>
          </p:cNvPr>
          <p:cNvGrpSpPr/>
          <p:nvPr/>
        </p:nvGrpSpPr>
        <p:grpSpPr>
          <a:xfrm>
            <a:off x="2781700" y="2710899"/>
            <a:ext cx="6628600" cy="1473286"/>
            <a:chOff x="2781700" y="2710899"/>
            <a:chExt cx="6628600" cy="147328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5" name="圆角矩形 4">
              <a:extLst>
                <a:ext uri="{FF2B5EF4-FFF2-40B4-BE49-F238E27FC236}">
                  <a16:creationId xmlns:a16="http://schemas.microsoft.com/office/drawing/2014/main" id="{D85CC9BE-899C-471E-89AA-87D095692D3D}"/>
                </a:ext>
              </a:extLst>
            </p:cNvPr>
            <p:cNvSpPr/>
            <p:nvPr/>
          </p:nvSpPr>
          <p:spPr>
            <a:xfrm>
              <a:off x="2781700" y="2710899"/>
              <a:ext cx="6628600" cy="1208801"/>
            </a:xfrm>
            <a:prstGeom prst="roundRect">
              <a:avLst>
                <a:gd name="adj" fmla="val 11450"/>
              </a:avLst>
            </a:prstGeom>
            <a:solidFill>
              <a:srgbClr val="E2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梯形 105">
              <a:extLst>
                <a:ext uri="{FF2B5EF4-FFF2-40B4-BE49-F238E27FC236}">
                  <a16:creationId xmlns:a16="http://schemas.microsoft.com/office/drawing/2014/main" id="{73CE800E-CDF0-46D4-A784-2C0A7D1C2818}"/>
                </a:ext>
              </a:extLst>
            </p:cNvPr>
            <p:cNvSpPr/>
            <p:nvPr/>
          </p:nvSpPr>
          <p:spPr>
            <a:xfrm flipV="1">
              <a:off x="5473262" y="3913111"/>
              <a:ext cx="1245476" cy="271074"/>
            </a:xfrm>
            <a:prstGeom prst="trapezoid">
              <a:avLst/>
            </a:prstGeom>
            <a:solidFill>
              <a:srgbClr val="E2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7" name="Freeform 5">
            <a:extLst>
              <a:ext uri="{FF2B5EF4-FFF2-40B4-BE49-F238E27FC236}">
                <a16:creationId xmlns:a16="http://schemas.microsoft.com/office/drawing/2014/main" id="{8C44356E-BEE9-46A2-B18E-A9CA53F95AB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280713" y="2921937"/>
            <a:ext cx="551612" cy="468000"/>
          </a:xfrm>
          <a:custGeom>
            <a:avLst/>
            <a:gdLst>
              <a:gd name="T0" fmla="*/ 83 w 198"/>
              <a:gd name="T1" fmla="*/ 126 h 168"/>
              <a:gd name="T2" fmla="*/ 120 w 198"/>
              <a:gd name="T3" fmla="*/ 131 h 168"/>
              <a:gd name="T4" fmla="*/ 120 w 198"/>
              <a:gd name="T5" fmla="*/ 140 h 168"/>
              <a:gd name="T6" fmla="*/ 198 w 198"/>
              <a:gd name="T7" fmla="*/ 147 h 168"/>
              <a:gd name="T8" fmla="*/ 120 w 198"/>
              <a:gd name="T9" fmla="*/ 155 h 168"/>
              <a:gd name="T10" fmla="*/ 115 w 198"/>
              <a:gd name="T11" fmla="*/ 168 h 168"/>
              <a:gd name="T12" fmla="*/ 83 w 198"/>
              <a:gd name="T13" fmla="*/ 168 h 168"/>
              <a:gd name="T14" fmla="*/ 78 w 198"/>
              <a:gd name="T15" fmla="*/ 164 h 168"/>
              <a:gd name="T16" fmla="*/ 7 w 198"/>
              <a:gd name="T17" fmla="*/ 155 h 168"/>
              <a:gd name="T18" fmla="*/ 7 w 198"/>
              <a:gd name="T19" fmla="*/ 140 h 168"/>
              <a:gd name="T20" fmla="*/ 78 w 198"/>
              <a:gd name="T21" fmla="*/ 131 h 168"/>
              <a:gd name="T22" fmla="*/ 191 w 198"/>
              <a:gd name="T23" fmla="*/ 13 h 168"/>
              <a:gd name="T24" fmla="*/ 198 w 198"/>
              <a:gd name="T25" fmla="*/ 21 h 168"/>
              <a:gd name="T26" fmla="*/ 162 w 198"/>
              <a:gd name="T27" fmla="*/ 29 h 168"/>
              <a:gd name="T28" fmla="*/ 162 w 198"/>
              <a:gd name="T29" fmla="*/ 37 h 168"/>
              <a:gd name="T30" fmla="*/ 125 w 198"/>
              <a:gd name="T31" fmla="*/ 42 h 168"/>
              <a:gd name="T32" fmla="*/ 120 w 198"/>
              <a:gd name="T33" fmla="*/ 37 h 168"/>
              <a:gd name="T34" fmla="*/ 7 w 198"/>
              <a:gd name="T35" fmla="*/ 29 h 168"/>
              <a:gd name="T36" fmla="*/ 7 w 198"/>
              <a:gd name="T37" fmla="*/ 13 h 168"/>
              <a:gd name="T38" fmla="*/ 120 w 198"/>
              <a:gd name="T39" fmla="*/ 5 h 168"/>
              <a:gd name="T40" fmla="*/ 125 w 198"/>
              <a:gd name="T41" fmla="*/ 0 h 168"/>
              <a:gd name="T42" fmla="*/ 157 w 198"/>
              <a:gd name="T43" fmla="*/ 0 h 168"/>
              <a:gd name="T44" fmla="*/ 162 w 198"/>
              <a:gd name="T45" fmla="*/ 13 h 168"/>
              <a:gd name="T46" fmla="*/ 7 w 198"/>
              <a:gd name="T47" fmla="*/ 92 h 168"/>
              <a:gd name="T48" fmla="*/ 0 w 198"/>
              <a:gd name="T49" fmla="*/ 84 h 168"/>
              <a:gd name="T50" fmla="*/ 36 w 198"/>
              <a:gd name="T51" fmla="*/ 77 h 168"/>
              <a:gd name="T52" fmla="*/ 41 w 198"/>
              <a:gd name="T53" fmla="*/ 63 h 168"/>
              <a:gd name="T54" fmla="*/ 73 w 198"/>
              <a:gd name="T55" fmla="*/ 63 h 168"/>
              <a:gd name="T56" fmla="*/ 78 w 198"/>
              <a:gd name="T57" fmla="*/ 68 h 168"/>
              <a:gd name="T58" fmla="*/ 191 w 198"/>
              <a:gd name="T59" fmla="*/ 77 h 168"/>
              <a:gd name="T60" fmla="*/ 191 w 198"/>
              <a:gd name="T61" fmla="*/ 92 h 168"/>
              <a:gd name="T62" fmla="*/ 78 w 198"/>
              <a:gd name="T63" fmla="*/ 101 h 168"/>
              <a:gd name="T64" fmla="*/ 73 w 198"/>
              <a:gd name="T65" fmla="*/ 105 h 168"/>
              <a:gd name="T66" fmla="*/ 36 w 198"/>
              <a:gd name="T67" fmla="*/ 101 h 168"/>
              <a:gd name="T68" fmla="*/ 36 w 198"/>
              <a:gd name="T69" fmla="*/ 92 h 168"/>
              <a:gd name="T70" fmla="*/ 153 w 198"/>
              <a:gd name="T71" fmla="*/ 9 h 168"/>
              <a:gd name="T72" fmla="*/ 129 w 198"/>
              <a:gd name="T73" fmla="*/ 9 h 168"/>
              <a:gd name="T74" fmla="*/ 153 w 198"/>
              <a:gd name="T75" fmla="*/ 33 h 168"/>
              <a:gd name="T76" fmla="*/ 69 w 198"/>
              <a:gd name="T77" fmla="*/ 72 h 168"/>
              <a:gd name="T78" fmla="*/ 45 w 198"/>
              <a:gd name="T79" fmla="*/ 72 h 168"/>
              <a:gd name="T80" fmla="*/ 69 w 198"/>
              <a:gd name="T81" fmla="*/ 96 h 168"/>
              <a:gd name="T82" fmla="*/ 111 w 198"/>
              <a:gd name="T83" fmla="*/ 135 h 168"/>
              <a:gd name="T84" fmla="*/ 87 w 198"/>
              <a:gd name="T85" fmla="*/ 135 h 168"/>
              <a:gd name="T86" fmla="*/ 111 w 198"/>
              <a:gd name="T87" fmla="*/ 159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98" h="168">
                <a:moveTo>
                  <a:pt x="83" y="126"/>
                </a:moveTo>
                <a:cubicBezTo>
                  <a:pt x="83" y="126"/>
                  <a:pt x="83" y="126"/>
                  <a:pt x="83" y="126"/>
                </a:cubicBezTo>
                <a:cubicBezTo>
                  <a:pt x="115" y="126"/>
                  <a:pt x="115" y="126"/>
                  <a:pt x="115" y="126"/>
                </a:cubicBezTo>
                <a:cubicBezTo>
                  <a:pt x="118" y="126"/>
                  <a:pt x="120" y="128"/>
                  <a:pt x="120" y="131"/>
                </a:cubicBezTo>
                <a:cubicBezTo>
                  <a:pt x="120" y="131"/>
                  <a:pt x="120" y="131"/>
                  <a:pt x="120" y="131"/>
                </a:cubicBezTo>
                <a:cubicBezTo>
                  <a:pt x="120" y="140"/>
                  <a:pt x="120" y="140"/>
                  <a:pt x="120" y="140"/>
                </a:cubicBezTo>
                <a:cubicBezTo>
                  <a:pt x="191" y="140"/>
                  <a:pt x="191" y="140"/>
                  <a:pt x="191" y="140"/>
                </a:cubicBezTo>
                <a:cubicBezTo>
                  <a:pt x="195" y="140"/>
                  <a:pt x="198" y="143"/>
                  <a:pt x="198" y="147"/>
                </a:cubicBezTo>
                <a:cubicBezTo>
                  <a:pt x="198" y="152"/>
                  <a:pt x="195" y="155"/>
                  <a:pt x="191" y="155"/>
                </a:cubicBezTo>
                <a:cubicBezTo>
                  <a:pt x="120" y="155"/>
                  <a:pt x="120" y="155"/>
                  <a:pt x="120" y="155"/>
                </a:cubicBezTo>
                <a:cubicBezTo>
                  <a:pt x="120" y="164"/>
                  <a:pt x="120" y="164"/>
                  <a:pt x="120" y="164"/>
                </a:cubicBezTo>
                <a:cubicBezTo>
                  <a:pt x="120" y="166"/>
                  <a:pt x="118" y="168"/>
                  <a:pt x="115" y="168"/>
                </a:cubicBezTo>
                <a:cubicBezTo>
                  <a:pt x="115" y="168"/>
                  <a:pt x="115" y="168"/>
                  <a:pt x="115" y="168"/>
                </a:cubicBezTo>
                <a:cubicBezTo>
                  <a:pt x="83" y="168"/>
                  <a:pt x="83" y="168"/>
                  <a:pt x="83" y="168"/>
                </a:cubicBezTo>
                <a:cubicBezTo>
                  <a:pt x="80" y="168"/>
                  <a:pt x="78" y="166"/>
                  <a:pt x="78" y="164"/>
                </a:cubicBezTo>
                <a:cubicBezTo>
                  <a:pt x="78" y="164"/>
                  <a:pt x="78" y="164"/>
                  <a:pt x="78" y="164"/>
                </a:cubicBezTo>
                <a:cubicBezTo>
                  <a:pt x="78" y="155"/>
                  <a:pt x="78" y="155"/>
                  <a:pt x="78" y="155"/>
                </a:cubicBezTo>
                <a:cubicBezTo>
                  <a:pt x="7" y="155"/>
                  <a:pt x="7" y="155"/>
                  <a:pt x="7" y="155"/>
                </a:cubicBezTo>
                <a:cubicBezTo>
                  <a:pt x="3" y="155"/>
                  <a:pt x="0" y="152"/>
                  <a:pt x="0" y="147"/>
                </a:cubicBezTo>
                <a:cubicBezTo>
                  <a:pt x="0" y="143"/>
                  <a:pt x="3" y="140"/>
                  <a:pt x="7" y="140"/>
                </a:cubicBezTo>
                <a:cubicBezTo>
                  <a:pt x="78" y="140"/>
                  <a:pt x="78" y="140"/>
                  <a:pt x="78" y="140"/>
                </a:cubicBezTo>
                <a:cubicBezTo>
                  <a:pt x="78" y="131"/>
                  <a:pt x="78" y="131"/>
                  <a:pt x="78" y="131"/>
                </a:cubicBezTo>
                <a:cubicBezTo>
                  <a:pt x="78" y="128"/>
                  <a:pt x="80" y="126"/>
                  <a:pt x="83" y="126"/>
                </a:cubicBezTo>
                <a:close/>
                <a:moveTo>
                  <a:pt x="191" y="13"/>
                </a:moveTo>
                <a:cubicBezTo>
                  <a:pt x="191" y="13"/>
                  <a:pt x="191" y="13"/>
                  <a:pt x="191" y="13"/>
                </a:cubicBezTo>
                <a:cubicBezTo>
                  <a:pt x="195" y="13"/>
                  <a:pt x="198" y="17"/>
                  <a:pt x="198" y="21"/>
                </a:cubicBezTo>
                <a:cubicBezTo>
                  <a:pt x="198" y="25"/>
                  <a:pt x="195" y="29"/>
                  <a:pt x="191" y="29"/>
                </a:cubicBezTo>
                <a:cubicBezTo>
                  <a:pt x="162" y="29"/>
                  <a:pt x="162" y="29"/>
                  <a:pt x="162" y="29"/>
                </a:cubicBezTo>
                <a:cubicBezTo>
                  <a:pt x="162" y="37"/>
                  <a:pt x="162" y="37"/>
                  <a:pt x="162" y="37"/>
                </a:cubicBezTo>
                <a:cubicBezTo>
                  <a:pt x="162" y="37"/>
                  <a:pt x="162" y="37"/>
                  <a:pt x="162" y="37"/>
                </a:cubicBezTo>
                <a:cubicBezTo>
                  <a:pt x="162" y="40"/>
                  <a:pt x="160" y="42"/>
                  <a:pt x="157" y="42"/>
                </a:cubicBezTo>
                <a:cubicBezTo>
                  <a:pt x="125" y="42"/>
                  <a:pt x="125" y="42"/>
                  <a:pt x="125" y="42"/>
                </a:cubicBezTo>
                <a:cubicBezTo>
                  <a:pt x="125" y="42"/>
                  <a:pt x="125" y="42"/>
                  <a:pt x="125" y="42"/>
                </a:cubicBezTo>
                <a:cubicBezTo>
                  <a:pt x="122" y="42"/>
                  <a:pt x="120" y="40"/>
                  <a:pt x="120" y="37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3" y="29"/>
                  <a:pt x="0" y="25"/>
                  <a:pt x="0" y="21"/>
                </a:cubicBezTo>
                <a:cubicBezTo>
                  <a:pt x="0" y="17"/>
                  <a:pt x="3" y="13"/>
                  <a:pt x="7" y="13"/>
                </a:cubicBezTo>
                <a:cubicBezTo>
                  <a:pt x="120" y="13"/>
                  <a:pt x="120" y="13"/>
                  <a:pt x="120" y="13"/>
                </a:cubicBezTo>
                <a:cubicBezTo>
                  <a:pt x="120" y="5"/>
                  <a:pt x="120" y="5"/>
                  <a:pt x="120" y="5"/>
                </a:cubicBezTo>
                <a:cubicBezTo>
                  <a:pt x="120" y="5"/>
                  <a:pt x="120" y="5"/>
                  <a:pt x="120" y="5"/>
                </a:cubicBezTo>
                <a:cubicBezTo>
                  <a:pt x="120" y="2"/>
                  <a:pt x="122" y="0"/>
                  <a:pt x="125" y="0"/>
                </a:cubicBezTo>
                <a:cubicBezTo>
                  <a:pt x="157" y="0"/>
                  <a:pt x="157" y="0"/>
                  <a:pt x="157" y="0"/>
                </a:cubicBezTo>
                <a:cubicBezTo>
                  <a:pt x="157" y="0"/>
                  <a:pt x="157" y="0"/>
                  <a:pt x="157" y="0"/>
                </a:cubicBezTo>
                <a:cubicBezTo>
                  <a:pt x="160" y="0"/>
                  <a:pt x="162" y="2"/>
                  <a:pt x="162" y="5"/>
                </a:cubicBezTo>
                <a:cubicBezTo>
                  <a:pt x="162" y="13"/>
                  <a:pt x="162" y="13"/>
                  <a:pt x="162" y="13"/>
                </a:cubicBezTo>
                <a:cubicBezTo>
                  <a:pt x="191" y="13"/>
                  <a:pt x="191" y="13"/>
                  <a:pt x="191" y="13"/>
                </a:cubicBezTo>
                <a:close/>
                <a:moveTo>
                  <a:pt x="7" y="92"/>
                </a:moveTo>
                <a:cubicBezTo>
                  <a:pt x="7" y="92"/>
                  <a:pt x="7" y="92"/>
                  <a:pt x="7" y="92"/>
                </a:cubicBezTo>
                <a:cubicBezTo>
                  <a:pt x="3" y="92"/>
                  <a:pt x="0" y="88"/>
                  <a:pt x="0" y="84"/>
                </a:cubicBezTo>
                <a:cubicBezTo>
                  <a:pt x="0" y="80"/>
                  <a:pt x="3" y="77"/>
                  <a:pt x="7" y="77"/>
                </a:cubicBezTo>
                <a:cubicBezTo>
                  <a:pt x="36" y="77"/>
                  <a:pt x="36" y="77"/>
                  <a:pt x="36" y="77"/>
                </a:cubicBezTo>
                <a:cubicBezTo>
                  <a:pt x="36" y="68"/>
                  <a:pt x="36" y="68"/>
                  <a:pt x="36" y="68"/>
                </a:cubicBezTo>
                <a:cubicBezTo>
                  <a:pt x="36" y="65"/>
                  <a:pt x="38" y="63"/>
                  <a:pt x="41" y="63"/>
                </a:cubicBezTo>
                <a:cubicBezTo>
                  <a:pt x="41" y="63"/>
                  <a:pt x="41" y="63"/>
                  <a:pt x="41" y="63"/>
                </a:cubicBezTo>
                <a:cubicBezTo>
                  <a:pt x="73" y="63"/>
                  <a:pt x="73" y="63"/>
                  <a:pt x="73" y="63"/>
                </a:cubicBezTo>
                <a:cubicBezTo>
                  <a:pt x="76" y="63"/>
                  <a:pt x="78" y="65"/>
                  <a:pt x="78" y="68"/>
                </a:cubicBezTo>
                <a:cubicBezTo>
                  <a:pt x="78" y="68"/>
                  <a:pt x="78" y="68"/>
                  <a:pt x="78" y="68"/>
                </a:cubicBezTo>
                <a:cubicBezTo>
                  <a:pt x="78" y="77"/>
                  <a:pt x="78" y="77"/>
                  <a:pt x="78" y="77"/>
                </a:cubicBezTo>
                <a:cubicBezTo>
                  <a:pt x="191" y="77"/>
                  <a:pt x="191" y="77"/>
                  <a:pt x="191" y="77"/>
                </a:cubicBezTo>
                <a:cubicBezTo>
                  <a:pt x="195" y="77"/>
                  <a:pt x="198" y="80"/>
                  <a:pt x="198" y="84"/>
                </a:cubicBezTo>
                <a:cubicBezTo>
                  <a:pt x="198" y="88"/>
                  <a:pt x="195" y="92"/>
                  <a:pt x="191" y="92"/>
                </a:cubicBezTo>
                <a:cubicBezTo>
                  <a:pt x="78" y="92"/>
                  <a:pt x="78" y="92"/>
                  <a:pt x="78" y="92"/>
                </a:cubicBezTo>
                <a:cubicBezTo>
                  <a:pt x="78" y="101"/>
                  <a:pt x="78" y="101"/>
                  <a:pt x="78" y="101"/>
                </a:cubicBezTo>
                <a:cubicBezTo>
                  <a:pt x="78" y="103"/>
                  <a:pt x="76" y="105"/>
                  <a:pt x="73" y="105"/>
                </a:cubicBezTo>
                <a:cubicBezTo>
                  <a:pt x="73" y="105"/>
                  <a:pt x="73" y="105"/>
                  <a:pt x="73" y="105"/>
                </a:cubicBezTo>
                <a:cubicBezTo>
                  <a:pt x="41" y="105"/>
                  <a:pt x="41" y="105"/>
                  <a:pt x="41" y="105"/>
                </a:cubicBezTo>
                <a:cubicBezTo>
                  <a:pt x="38" y="105"/>
                  <a:pt x="36" y="103"/>
                  <a:pt x="36" y="101"/>
                </a:cubicBezTo>
                <a:cubicBezTo>
                  <a:pt x="36" y="101"/>
                  <a:pt x="36" y="101"/>
                  <a:pt x="36" y="101"/>
                </a:cubicBezTo>
                <a:cubicBezTo>
                  <a:pt x="36" y="92"/>
                  <a:pt x="36" y="92"/>
                  <a:pt x="36" y="92"/>
                </a:cubicBezTo>
                <a:cubicBezTo>
                  <a:pt x="7" y="92"/>
                  <a:pt x="7" y="92"/>
                  <a:pt x="7" y="92"/>
                </a:cubicBezTo>
                <a:close/>
                <a:moveTo>
                  <a:pt x="153" y="9"/>
                </a:moveTo>
                <a:cubicBezTo>
                  <a:pt x="153" y="9"/>
                  <a:pt x="153" y="9"/>
                  <a:pt x="153" y="9"/>
                </a:cubicBezTo>
                <a:cubicBezTo>
                  <a:pt x="129" y="9"/>
                  <a:pt x="129" y="9"/>
                  <a:pt x="129" y="9"/>
                </a:cubicBezTo>
                <a:cubicBezTo>
                  <a:pt x="129" y="33"/>
                  <a:pt x="129" y="33"/>
                  <a:pt x="129" y="33"/>
                </a:cubicBezTo>
                <a:cubicBezTo>
                  <a:pt x="153" y="33"/>
                  <a:pt x="153" y="33"/>
                  <a:pt x="153" y="33"/>
                </a:cubicBezTo>
                <a:cubicBezTo>
                  <a:pt x="153" y="9"/>
                  <a:pt x="153" y="9"/>
                  <a:pt x="153" y="9"/>
                </a:cubicBezTo>
                <a:close/>
                <a:moveTo>
                  <a:pt x="69" y="72"/>
                </a:moveTo>
                <a:cubicBezTo>
                  <a:pt x="69" y="72"/>
                  <a:pt x="69" y="72"/>
                  <a:pt x="69" y="72"/>
                </a:cubicBezTo>
                <a:cubicBezTo>
                  <a:pt x="45" y="72"/>
                  <a:pt x="45" y="72"/>
                  <a:pt x="45" y="72"/>
                </a:cubicBezTo>
                <a:cubicBezTo>
                  <a:pt x="45" y="96"/>
                  <a:pt x="45" y="96"/>
                  <a:pt x="45" y="96"/>
                </a:cubicBezTo>
                <a:cubicBezTo>
                  <a:pt x="69" y="96"/>
                  <a:pt x="69" y="96"/>
                  <a:pt x="69" y="96"/>
                </a:cubicBezTo>
                <a:cubicBezTo>
                  <a:pt x="69" y="72"/>
                  <a:pt x="69" y="72"/>
                  <a:pt x="69" y="72"/>
                </a:cubicBezTo>
                <a:close/>
                <a:moveTo>
                  <a:pt x="111" y="135"/>
                </a:moveTo>
                <a:cubicBezTo>
                  <a:pt x="111" y="135"/>
                  <a:pt x="111" y="135"/>
                  <a:pt x="111" y="135"/>
                </a:cubicBezTo>
                <a:cubicBezTo>
                  <a:pt x="87" y="135"/>
                  <a:pt x="87" y="135"/>
                  <a:pt x="87" y="135"/>
                </a:cubicBezTo>
                <a:cubicBezTo>
                  <a:pt x="87" y="159"/>
                  <a:pt x="87" y="159"/>
                  <a:pt x="87" y="159"/>
                </a:cubicBezTo>
                <a:cubicBezTo>
                  <a:pt x="111" y="159"/>
                  <a:pt x="111" y="159"/>
                  <a:pt x="111" y="159"/>
                </a:cubicBezTo>
                <a:cubicBezTo>
                  <a:pt x="111" y="135"/>
                  <a:pt x="111" y="135"/>
                  <a:pt x="111" y="135"/>
                </a:cubicBezTo>
                <a:close/>
              </a:path>
            </a:pathLst>
          </a:custGeom>
          <a:solidFill>
            <a:srgbClr val="88686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DAA6A6A1-3EB8-41D3-AF39-AC31A9661BF4}"/>
              </a:ext>
            </a:extLst>
          </p:cNvPr>
          <p:cNvSpPr/>
          <p:nvPr/>
        </p:nvSpPr>
        <p:spPr>
          <a:xfrm>
            <a:off x="3110652" y="3526242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>
                <a:solidFill>
                  <a:srgbClr val="88686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多线程技术</a:t>
            </a:r>
            <a:endParaRPr lang="zh-CN" altLang="en-US" sz="1100" dirty="0">
              <a:solidFill>
                <a:srgbClr val="88686D"/>
              </a:solidFill>
            </a:endParaRPr>
          </a:p>
        </p:txBody>
      </p:sp>
      <p:sp>
        <p:nvSpPr>
          <p:cNvPr id="109" name="Freeform 9">
            <a:extLst>
              <a:ext uri="{FF2B5EF4-FFF2-40B4-BE49-F238E27FC236}">
                <a16:creationId xmlns:a16="http://schemas.microsoft.com/office/drawing/2014/main" id="{CAE31388-8DA8-4A4F-9250-A3BD4B77594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937559" y="2960104"/>
            <a:ext cx="606491" cy="468000"/>
          </a:xfrm>
          <a:custGeom>
            <a:avLst/>
            <a:gdLst>
              <a:gd name="T0" fmla="*/ 40 w 158"/>
              <a:gd name="T1" fmla="*/ 0 h 122"/>
              <a:gd name="T2" fmla="*/ 35 w 158"/>
              <a:gd name="T3" fmla="*/ 103 h 122"/>
              <a:gd name="T4" fmla="*/ 2 w 158"/>
              <a:gd name="T5" fmla="*/ 78 h 122"/>
              <a:gd name="T6" fmla="*/ 37 w 158"/>
              <a:gd name="T7" fmla="*/ 120 h 122"/>
              <a:gd name="T8" fmla="*/ 37 w 158"/>
              <a:gd name="T9" fmla="*/ 120 h 122"/>
              <a:gd name="T10" fmla="*/ 37 w 158"/>
              <a:gd name="T11" fmla="*/ 121 h 122"/>
              <a:gd name="T12" fmla="*/ 38 w 158"/>
              <a:gd name="T13" fmla="*/ 121 h 122"/>
              <a:gd name="T14" fmla="*/ 38 w 158"/>
              <a:gd name="T15" fmla="*/ 121 h 122"/>
              <a:gd name="T16" fmla="*/ 39 w 158"/>
              <a:gd name="T17" fmla="*/ 122 h 122"/>
              <a:gd name="T18" fmla="*/ 40 w 158"/>
              <a:gd name="T19" fmla="*/ 122 h 122"/>
              <a:gd name="T20" fmla="*/ 40 w 158"/>
              <a:gd name="T21" fmla="*/ 122 h 122"/>
              <a:gd name="T22" fmla="*/ 41 w 158"/>
              <a:gd name="T23" fmla="*/ 122 h 122"/>
              <a:gd name="T24" fmla="*/ 42 w 158"/>
              <a:gd name="T25" fmla="*/ 122 h 122"/>
              <a:gd name="T26" fmla="*/ 43 w 158"/>
              <a:gd name="T27" fmla="*/ 121 h 122"/>
              <a:gd name="T28" fmla="*/ 43 w 158"/>
              <a:gd name="T29" fmla="*/ 121 h 122"/>
              <a:gd name="T30" fmla="*/ 44 w 158"/>
              <a:gd name="T31" fmla="*/ 121 h 122"/>
              <a:gd name="T32" fmla="*/ 44 w 158"/>
              <a:gd name="T33" fmla="*/ 120 h 122"/>
              <a:gd name="T34" fmla="*/ 44 w 158"/>
              <a:gd name="T35" fmla="*/ 120 h 122"/>
              <a:gd name="T36" fmla="*/ 79 w 158"/>
              <a:gd name="T37" fmla="*/ 78 h 122"/>
              <a:gd name="T38" fmla="*/ 46 w 158"/>
              <a:gd name="T39" fmla="*/ 103 h 122"/>
              <a:gd name="T40" fmla="*/ 111 w 158"/>
              <a:gd name="T41" fmla="*/ 116 h 122"/>
              <a:gd name="T42" fmla="*/ 111 w 158"/>
              <a:gd name="T43" fmla="*/ 19 h 122"/>
              <a:gd name="T44" fmla="*/ 78 w 158"/>
              <a:gd name="T45" fmla="*/ 44 h 122"/>
              <a:gd name="T46" fmla="*/ 113 w 158"/>
              <a:gd name="T47" fmla="*/ 2 h 122"/>
              <a:gd name="T48" fmla="*/ 113 w 158"/>
              <a:gd name="T49" fmla="*/ 1 h 122"/>
              <a:gd name="T50" fmla="*/ 114 w 158"/>
              <a:gd name="T51" fmla="*/ 1 h 122"/>
              <a:gd name="T52" fmla="*/ 114 w 158"/>
              <a:gd name="T53" fmla="*/ 1 h 122"/>
              <a:gd name="T54" fmla="*/ 115 w 158"/>
              <a:gd name="T55" fmla="*/ 0 h 122"/>
              <a:gd name="T56" fmla="*/ 116 w 158"/>
              <a:gd name="T57" fmla="*/ 0 h 122"/>
              <a:gd name="T58" fmla="*/ 117 w 158"/>
              <a:gd name="T59" fmla="*/ 0 h 122"/>
              <a:gd name="T60" fmla="*/ 117 w 158"/>
              <a:gd name="T61" fmla="*/ 0 h 122"/>
              <a:gd name="T62" fmla="*/ 117 w 158"/>
              <a:gd name="T63" fmla="*/ 0 h 122"/>
              <a:gd name="T64" fmla="*/ 118 w 158"/>
              <a:gd name="T65" fmla="*/ 0 h 122"/>
              <a:gd name="T66" fmla="*/ 119 w 158"/>
              <a:gd name="T67" fmla="*/ 1 h 122"/>
              <a:gd name="T68" fmla="*/ 120 w 158"/>
              <a:gd name="T69" fmla="*/ 1 h 122"/>
              <a:gd name="T70" fmla="*/ 120 w 158"/>
              <a:gd name="T71" fmla="*/ 1 h 122"/>
              <a:gd name="T72" fmla="*/ 120 w 158"/>
              <a:gd name="T73" fmla="*/ 1 h 122"/>
              <a:gd name="T74" fmla="*/ 121 w 158"/>
              <a:gd name="T75" fmla="*/ 2 h 122"/>
              <a:gd name="T76" fmla="*/ 156 w 158"/>
              <a:gd name="T77" fmla="*/ 44 h 122"/>
              <a:gd name="T78" fmla="*/ 122 w 158"/>
              <a:gd name="T79" fmla="*/ 19 h 122"/>
              <a:gd name="T80" fmla="*/ 117 w 158"/>
              <a:gd name="T81" fmla="*/ 122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58" h="122">
                <a:moveTo>
                  <a:pt x="46" y="6"/>
                </a:moveTo>
                <a:cubicBezTo>
                  <a:pt x="46" y="3"/>
                  <a:pt x="43" y="0"/>
                  <a:pt x="40" y="0"/>
                </a:cubicBezTo>
                <a:cubicBezTo>
                  <a:pt x="37" y="0"/>
                  <a:pt x="35" y="3"/>
                  <a:pt x="35" y="6"/>
                </a:cubicBezTo>
                <a:cubicBezTo>
                  <a:pt x="35" y="103"/>
                  <a:pt x="35" y="103"/>
                  <a:pt x="35" y="103"/>
                </a:cubicBezTo>
                <a:cubicBezTo>
                  <a:pt x="10" y="78"/>
                  <a:pt x="10" y="78"/>
                  <a:pt x="10" y="78"/>
                </a:cubicBezTo>
                <a:cubicBezTo>
                  <a:pt x="7" y="75"/>
                  <a:pt x="4" y="75"/>
                  <a:pt x="2" y="78"/>
                </a:cubicBezTo>
                <a:cubicBezTo>
                  <a:pt x="0" y="80"/>
                  <a:pt x="0" y="83"/>
                  <a:pt x="2" y="85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7" y="121"/>
                  <a:pt x="37" y="121"/>
                  <a:pt x="37" y="121"/>
                </a:cubicBezTo>
                <a:cubicBezTo>
                  <a:pt x="37" y="121"/>
                  <a:pt x="38" y="121"/>
                  <a:pt x="38" y="121"/>
                </a:cubicBezTo>
                <a:cubicBezTo>
                  <a:pt x="38" y="121"/>
                  <a:pt x="38" y="121"/>
                  <a:pt x="38" y="121"/>
                </a:cubicBezTo>
                <a:cubicBezTo>
                  <a:pt x="38" y="121"/>
                  <a:pt x="38" y="121"/>
                  <a:pt x="38" y="121"/>
                </a:cubicBezTo>
                <a:cubicBezTo>
                  <a:pt x="38" y="121"/>
                  <a:pt x="38" y="121"/>
                  <a:pt x="38" y="121"/>
                </a:cubicBezTo>
                <a:cubicBezTo>
                  <a:pt x="38" y="121"/>
                  <a:pt x="39" y="121"/>
                  <a:pt x="39" y="121"/>
                </a:cubicBezTo>
                <a:cubicBezTo>
                  <a:pt x="39" y="122"/>
                  <a:pt x="39" y="122"/>
                  <a:pt x="39" y="122"/>
                </a:cubicBezTo>
                <a:cubicBezTo>
                  <a:pt x="39" y="122"/>
                  <a:pt x="39" y="122"/>
                  <a:pt x="39" y="122"/>
                </a:cubicBezTo>
                <a:cubicBezTo>
                  <a:pt x="40" y="122"/>
                  <a:pt x="40" y="122"/>
                  <a:pt x="40" y="122"/>
                </a:cubicBezTo>
                <a:cubicBezTo>
                  <a:pt x="40" y="122"/>
                  <a:pt x="40" y="122"/>
                  <a:pt x="40" y="122"/>
                </a:cubicBezTo>
                <a:cubicBezTo>
                  <a:pt x="40" y="122"/>
                  <a:pt x="40" y="122"/>
                  <a:pt x="40" y="122"/>
                </a:cubicBezTo>
                <a:cubicBezTo>
                  <a:pt x="41" y="122"/>
                  <a:pt x="41" y="122"/>
                  <a:pt x="41" y="122"/>
                </a:cubicBezTo>
                <a:cubicBezTo>
                  <a:pt x="41" y="122"/>
                  <a:pt x="41" y="122"/>
                  <a:pt x="41" y="122"/>
                </a:cubicBezTo>
                <a:cubicBezTo>
                  <a:pt x="41" y="122"/>
                  <a:pt x="41" y="122"/>
                  <a:pt x="41" y="122"/>
                </a:cubicBezTo>
                <a:cubicBezTo>
                  <a:pt x="42" y="122"/>
                  <a:pt x="42" y="122"/>
                  <a:pt x="42" y="122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2" y="121"/>
                  <a:pt x="43" y="121"/>
                  <a:pt x="43" y="121"/>
                </a:cubicBezTo>
                <a:cubicBezTo>
                  <a:pt x="43" y="121"/>
                  <a:pt x="43" y="121"/>
                  <a:pt x="43" y="121"/>
                </a:cubicBezTo>
                <a:cubicBezTo>
                  <a:pt x="43" y="121"/>
                  <a:pt x="43" y="121"/>
                  <a:pt x="43" y="121"/>
                </a:cubicBezTo>
                <a:cubicBezTo>
                  <a:pt x="43" y="121"/>
                  <a:pt x="43" y="121"/>
                  <a:pt x="43" y="121"/>
                </a:cubicBezTo>
                <a:cubicBezTo>
                  <a:pt x="43" y="121"/>
                  <a:pt x="44" y="121"/>
                  <a:pt x="44" y="121"/>
                </a:cubicBezTo>
                <a:cubicBezTo>
                  <a:pt x="44" y="120"/>
                  <a:pt x="44" y="120"/>
                  <a:pt x="44" y="120"/>
                </a:cubicBezTo>
                <a:cubicBezTo>
                  <a:pt x="44" y="120"/>
                  <a:pt x="44" y="120"/>
                  <a:pt x="44" y="120"/>
                </a:cubicBezTo>
                <a:cubicBezTo>
                  <a:pt x="44" y="120"/>
                  <a:pt x="44" y="120"/>
                  <a:pt x="44" y="120"/>
                </a:cubicBezTo>
                <a:cubicBezTo>
                  <a:pt x="44" y="120"/>
                  <a:pt x="44" y="120"/>
                  <a:pt x="44" y="120"/>
                </a:cubicBezTo>
                <a:cubicBezTo>
                  <a:pt x="79" y="85"/>
                  <a:pt x="79" y="85"/>
                  <a:pt x="79" y="85"/>
                </a:cubicBezTo>
                <a:cubicBezTo>
                  <a:pt x="81" y="83"/>
                  <a:pt x="81" y="80"/>
                  <a:pt x="79" y="78"/>
                </a:cubicBezTo>
                <a:cubicBezTo>
                  <a:pt x="77" y="75"/>
                  <a:pt x="73" y="75"/>
                  <a:pt x="71" y="78"/>
                </a:cubicBezTo>
                <a:cubicBezTo>
                  <a:pt x="46" y="103"/>
                  <a:pt x="46" y="103"/>
                  <a:pt x="46" y="103"/>
                </a:cubicBezTo>
                <a:cubicBezTo>
                  <a:pt x="46" y="6"/>
                  <a:pt x="46" y="6"/>
                  <a:pt x="46" y="6"/>
                </a:cubicBezTo>
                <a:close/>
                <a:moveTo>
                  <a:pt x="111" y="116"/>
                </a:moveTo>
                <a:cubicBezTo>
                  <a:pt x="111" y="116"/>
                  <a:pt x="111" y="116"/>
                  <a:pt x="111" y="116"/>
                </a:cubicBezTo>
                <a:cubicBezTo>
                  <a:pt x="111" y="19"/>
                  <a:pt x="111" y="19"/>
                  <a:pt x="111" y="19"/>
                </a:cubicBezTo>
                <a:cubicBezTo>
                  <a:pt x="86" y="44"/>
                  <a:pt x="86" y="44"/>
                  <a:pt x="86" y="44"/>
                </a:cubicBezTo>
                <a:cubicBezTo>
                  <a:pt x="84" y="46"/>
                  <a:pt x="80" y="46"/>
                  <a:pt x="78" y="44"/>
                </a:cubicBezTo>
                <a:cubicBezTo>
                  <a:pt x="76" y="42"/>
                  <a:pt x="76" y="39"/>
                  <a:pt x="78" y="36"/>
                </a:cubicBezTo>
                <a:cubicBezTo>
                  <a:pt x="113" y="2"/>
                  <a:pt x="113" y="2"/>
                  <a:pt x="113" y="2"/>
                </a:cubicBezTo>
                <a:cubicBezTo>
                  <a:pt x="113" y="1"/>
                  <a:pt x="113" y="1"/>
                  <a:pt x="113" y="1"/>
                </a:cubicBezTo>
                <a:cubicBezTo>
                  <a:pt x="113" y="1"/>
                  <a:pt x="113" y="1"/>
                  <a:pt x="113" y="1"/>
                </a:cubicBezTo>
                <a:cubicBezTo>
                  <a:pt x="114" y="1"/>
                  <a:pt x="114" y="1"/>
                  <a:pt x="114" y="1"/>
                </a:cubicBezTo>
                <a:cubicBezTo>
                  <a:pt x="114" y="1"/>
                  <a:pt x="114" y="1"/>
                  <a:pt x="114" y="1"/>
                </a:cubicBezTo>
                <a:cubicBezTo>
                  <a:pt x="114" y="1"/>
                  <a:pt x="114" y="1"/>
                  <a:pt x="114" y="1"/>
                </a:cubicBezTo>
                <a:cubicBezTo>
                  <a:pt x="114" y="1"/>
                  <a:pt x="114" y="1"/>
                  <a:pt x="114" y="1"/>
                </a:cubicBezTo>
                <a:cubicBezTo>
                  <a:pt x="115" y="1"/>
                  <a:pt x="115" y="1"/>
                  <a:pt x="115" y="1"/>
                </a:cubicBezTo>
                <a:cubicBezTo>
                  <a:pt x="115" y="0"/>
                  <a:pt x="115" y="0"/>
                  <a:pt x="115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116" y="0"/>
                  <a:pt x="116" y="0"/>
                  <a:pt x="116" y="0"/>
                </a:cubicBezTo>
                <a:cubicBezTo>
                  <a:pt x="116" y="0"/>
                  <a:pt x="116" y="0"/>
                  <a:pt x="116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19" y="0"/>
                  <a:pt x="119" y="0"/>
                  <a:pt x="119" y="1"/>
                </a:cubicBezTo>
                <a:cubicBezTo>
                  <a:pt x="119" y="1"/>
                  <a:pt x="119" y="1"/>
                  <a:pt x="119" y="1"/>
                </a:cubicBezTo>
                <a:cubicBezTo>
                  <a:pt x="120" y="1"/>
                  <a:pt x="120" y="1"/>
                  <a:pt x="120" y="1"/>
                </a:cubicBezTo>
                <a:cubicBezTo>
                  <a:pt x="120" y="1"/>
                  <a:pt x="120" y="1"/>
                  <a:pt x="120" y="1"/>
                </a:cubicBezTo>
                <a:cubicBezTo>
                  <a:pt x="120" y="1"/>
                  <a:pt x="120" y="1"/>
                  <a:pt x="120" y="1"/>
                </a:cubicBezTo>
                <a:cubicBezTo>
                  <a:pt x="120" y="1"/>
                  <a:pt x="120" y="1"/>
                  <a:pt x="120" y="1"/>
                </a:cubicBezTo>
                <a:cubicBezTo>
                  <a:pt x="120" y="1"/>
                  <a:pt x="120" y="1"/>
                  <a:pt x="120" y="1"/>
                </a:cubicBezTo>
                <a:cubicBezTo>
                  <a:pt x="121" y="1"/>
                  <a:pt x="121" y="1"/>
                  <a:pt x="121" y="1"/>
                </a:cubicBezTo>
                <a:cubicBezTo>
                  <a:pt x="121" y="2"/>
                  <a:pt x="121" y="2"/>
                  <a:pt x="121" y="2"/>
                </a:cubicBezTo>
                <a:cubicBezTo>
                  <a:pt x="156" y="36"/>
                  <a:pt x="156" y="36"/>
                  <a:pt x="156" y="36"/>
                </a:cubicBezTo>
                <a:cubicBezTo>
                  <a:pt x="158" y="39"/>
                  <a:pt x="158" y="42"/>
                  <a:pt x="156" y="44"/>
                </a:cubicBezTo>
                <a:cubicBezTo>
                  <a:pt x="153" y="46"/>
                  <a:pt x="150" y="46"/>
                  <a:pt x="148" y="44"/>
                </a:cubicBezTo>
                <a:cubicBezTo>
                  <a:pt x="122" y="19"/>
                  <a:pt x="122" y="19"/>
                  <a:pt x="122" y="19"/>
                </a:cubicBezTo>
                <a:cubicBezTo>
                  <a:pt x="122" y="116"/>
                  <a:pt x="122" y="116"/>
                  <a:pt x="122" y="116"/>
                </a:cubicBezTo>
                <a:cubicBezTo>
                  <a:pt x="122" y="119"/>
                  <a:pt x="120" y="122"/>
                  <a:pt x="117" y="122"/>
                </a:cubicBezTo>
                <a:cubicBezTo>
                  <a:pt x="114" y="122"/>
                  <a:pt x="111" y="119"/>
                  <a:pt x="111" y="116"/>
                </a:cubicBezTo>
                <a:close/>
              </a:path>
            </a:pathLst>
          </a:custGeom>
          <a:solidFill>
            <a:srgbClr val="88686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B594E43E-5F8C-41B7-B097-6DEACE5C4191}"/>
              </a:ext>
            </a:extLst>
          </p:cNvPr>
          <p:cNvSpPr/>
          <p:nvPr/>
        </p:nvSpPr>
        <p:spPr>
          <a:xfrm>
            <a:off x="4853617" y="3540662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>
                <a:solidFill>
                  <a:srgbClr val="88686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网络爬虫</a:t>
            </a:r>
            <a:endParaRPr lang="zh-CN" altLang="en-US" sz="1100" dirty="0">
              <a:solidFill>
                <a:srgbClr val="88686D"/>
              </a:solidFill>
            </a:endParaRPr>
          </a:p>
        </p:txBody>
      </p:sp>
      <p:sp>
        <p:nvSpPr>
          <p:cNvPr id="111" name="Freeform 13">
            <a:extLst>
              <a:ext uri="{FF2B5EF4-FFF2-40B4-BE49-F238E27FC236}">
                <a16:creationId xmlns:a16="http://schemas.microsoft.com/office/drawing/2014/main" id="{63DEE6CD-2214-447B-959A-E908CE02456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637263" y="2961941"/>
            <a:ext cx="575652" cy="468000"/>
          </a:xfrm>
          <a:custGeom>
            <a:avLst/>
            <a:gdLst>
              <a:gd name="T0" fmla="*/ 184 w 212"/>
              <a:gd name="T1" fmla="*/ 64 h 172"/>
              <a:gd name="T2" fmla="*/ 168 w 212"/>
              <a:gd name="T3" fmla="*/ 64 h 172"/>
              <a:gd name="T4" fmla="*/ 51 w 212"/>
              <a:gd name="T5" fmla="*/ 25 h 172"/>
              <a:gd name="T6" fmla="*/ 24 w 212"/>
              <a:gd name="T7" fmla="*/ 25 h 172"/>
              <a:gd name="T8" fmla="*/ 50 w 212"/>
              <a:gd name="T9" fmla="*/ 30 h 172"/>
              <a:gd name="T10" fmla="*/ 14 w 212"/>
              <a:gd name="T11" fmla="*/ 30 h 172"/>
              <a:gd name="T12" fmla="*/ 8 w 212"/>
              <a:gd name="T13" fmla="*/ 30 h 172"/>
              <a:gd name="T14" fmla="*/ 0 w 212"/>
              <a:gd name="T15" fmla="*/ 38 h 172"/>
              <a:gd name="T16" fmla="*/ 0 w 212"/>
              <a:gd name="T17" fmla="*/ 163 h 172"/>
              <a:gd name="T18" fmla="*/ 204 w 212"/>
              <a:gd name="T19" fmla="*/ 172 h 172"/>
              <a:gd name="T20" fmla="*/ 212 w 212"/>
              <a:gd name="T21" fmla="*/ 163 h 172"/>
              <a:gd name="T22" fmla="*/ 212 w 212"/>
              <a:gd name="T23" fmla="*/ 38 h 172"/>
              <a:gd name="T24" fmla="*/ 163 w 212"/>
              <a:gd name="T25" fmla="*/ 30 h 172"/>
              <a:gd name="T26" fmla="*/ 146 w 212"/>
              <a:gd name="T27" fmla="*/ 0 h 172"/>
              <a:gd name="T28" fmla="*/ 66 w 212"/>
              <a:gd name="T29" fmla="*/ 0 h 172"/>
              <a:gd name="T30" fmla="*/ 55 w 212"/>
              <a:gd name="T31" fmla="*/ 15 h 172"/>
              <a:gd name="T32" fmla="*/ 14 w 212"/>
              <a:gd name="T33" fmla="*/ 20 h 172"/>
              <a:gd name="T34" fmla="*/ 14 w 212"/>
              <a:gd name="T35" fmla="*/ 30 h 172"/>
              <a:gd name="T36" fmla="*/ 106 w 212"/>
              <a:gd name="T37" fmla="*/ 62 h 172"/>
              <a:gd name="T38" fmla="*/ 134 w 212"/>
              <a:gd name="T39" fmla="*/ 89 h 172"/>
              <a:gd name="T40" fmla="*/ 79 w 212"/>
              <a:gd name="T41" fmla="*/ 89 h 172"/>
              <a:gd name="T42" fmla="*/ 119 w 212"/>
              <a:gd name="T43" fmla="*/ 77 h 172"/>
              <a:gd name="T44" fmla="*/ 119 w 212"/>
              <a:gd name="T45" fmla="*/ 77 h 172"/>
              <a:gd name="T46" fmla="*/ 106 w 212"/>
              <a:gd name="T47" fmla="*/ 107 h 172"/>
              <a:gd name="T48" fmla="*/ 106 w 212"/>
              <a:gd name="T49" fmla="*/ 72 h 172"/>
              <a:gd name="T50" fmla="*/ 55 w 212"/>
              <a:gd name="T51" fmla="*/ 46 h 172"/>
              <a:gd name="T52" fmla="*/ 16 w 212"/>
              <a:gd name="T53" fmla="*/ 46 h 172"/>
              <a:gd name="T54" fmla="*/ 196 w 212"/>
              <a:gd name="T55" fmla="*/ 155 h 172"/>
              <a:gd name="T56" fmla="*/ 157 w 212"/>
              <a:gd name="T57" fmla="*/ 46 h 172"/>
              <a:gd name="T58" fmla="*/ 140 w 212"/>
              <a:gd name="T59" fmla="*/ 16 h 172"/>
              <a:gd name="T60" fmla="*/ 63 w 212"/>
              <a:gd name="T61" fmla="*/ 40 h 172"/>
              <a:gd name="T62" fmla="*/ 106 w 212"/>
              <a:gd name="T63" fmla="*/ 33 h 172"/>
              <a:gd name="T64" fmla="*/ 162 w 212"/>
              <a:gd name="T65" fmla="*/ 89 h 172"/>
              <a:gd name="T66" fmla="*/ 50 w 212"/>
              <a:gd name="T67" fmla="*/ 89 h 172"/>
              <a:gd name="T68" fmla="*/ 106 w 212"/>
              <a:gd name="T69" fmla="*/ 49 h 172"/>
              <a:gd name="T70" fmla="*/ 146 w 212"/>
              <a:gd name="T71" fmla="*/ 89 h 172"/>
              <a:gd name="T72" fmla="*/ 66 w 212"/>
              <a:gd name="T73" fmla="*/ 89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12" h="172">
                <a:moveTo>
                  <a:pt x="176" y="57"/>
                </a:moveTo>
                <a:cubicBezTo>
                  <a:pt x="180" y="57"/>
                  <a:pt x="184" y="60"/>
                  <a:pt x="184" y="64"/>
                </a:cubicBezTo>
                <a:cubicBezTo>
                  <a:pt x="184" y="69"/>
                  <a:pt x="180" y="72"/>
                  <a:pt x="176" y="72"/>
                </a:cubicBezTo>
                <a:cubicBezTo>
                  <a:pt x="172" y="72"/>
                  <a:pt x="168" y="69"/>
                  <a:pt x="168" y="64"/>
                </a:cubicBezTo>
                <a:cubicBezTo>
                  <a:pt x="168" y="60"/>
                  <a:pt x="172" y="57"/>
                  <a:pt x="176" y="57"/>
                </a:cubicBezTo>
                <a:close/>
                <a:moveTo>
                  <a:pt x="51" y="25"/>
                </a:moveTo>
                <a:cubicBezTo>
                  <a:pt x="51" y="25"/>
                  <a:pt x="51" y="25"/>
                  <a:pt x="51" y="25"/>
                </a:cubicBezTo>
                <a:cubicBezTo>
                  <a:pt x="24" y="25"/>
                  <a:pt x="24" y="25"/>
                  <a:pt x="24" y="25"/>
                </a:cubicBezTo>
                <a:cubicBezTo>
                  <a:pt x="24" y="30"/>
                  <a:pt x="24" y="30"/>
                  <a:pt x="24" y="30"/>
                </a:cubicBezTo>
                <a:cubicBezTo>
                  <a:pt x="50" y="30"/>
                  <a:pt x="50" y="30"/>
                  <a:pt x="50" y="30"/>
                </a:cubicBezTo>
                <a:cubicBezTo>
                  <a:pt x="51" y="25"/>
                  <a:pt x="51" y="25"/>
                  <a:pt x="51" y="25"/>
                </a:cubicBezTo>
                <a:close/>
                <a:moveTo>
                  <a:pt x="14" y="30"/>
                </a:moveTo>
                <a:cubicBezTo>
                  <a:pt x="14" y="30"/>
                  <a:pt x="14" y="30"/>
                  <a:pt x="14" y="30"/>
                </a:cubicBezTo>
                <a:cubicBezTo>
                  <a:pt x="8" y="30"/>
                  <a:pt x="8" y="30"/>
                  <a:pt x="8" y="30"/>
                </a:cubicBezTo>
                <a:cubicBezTo>
                  <a:pt x="8" y="30"/>
                  <a:pt x="8" y="30"/>
                  <a:pt x="8" y="30"/>
                </a:cubicBezTo>
                <a:cubicBezTo>
                  <a:pt x="3" y="30"/>
                  <a:pt x="0" y="33"/>
                  <a:pt x="0" y="38"/>
                </a:cubicBezTo>
                <a:cubicBezTo>
                  <a:pt x="0" y="163"/>
                  <a:pt x="0" y="163"/>
                  <a:pt x="0" y="163"/>
                </a:cubicBezTo>
                <a:cubicBezTo>
                  <a:pt x="0" y="163"/>
                  <a:pt x="0" y="163"/>
                  <a:pt x="0" y="163"/>
                </a:cubicBezTo>
                <a:cubicBezTo>
                  <a:pt x="0" y="168"/>
                  <a:pt x="3" y="172"/>
                  <a:pt x="8" y="172"/>
                </a:cubicBezTo>
                <a:cubicBezTo>
                  <a:pt x="204" y="172"/>
                  <a:pt x="204" y="172"/>
                  <a:pt x="204" y="172"/>
                </a:cubicBezTo>
                <a:cubicBezTo>
                  <a:pt x="204" y="172"/>
                  <a:pt x="204" y="172"/>
                  <a:pt x="204" y="172"/>
                </a:cubicBezTo>
                <a:cubicBezTo>
                  <a:pt x="209" y="172"/>
                  <a:pt x="212" y="168"/>
                  <a:pt x="212" y="163"/>
                </a:cubicBezTo>
                <a:cubicBezTo>
                  <a:pt x="212" y="38"/>
                  <a:pt x="212" y="38"/>
                  <a:pt x="212" y="38"/>
                </a:cubicBezTo>
                <a:cubicBezTo>
                  <a:pt x="212" y="38"/>
                  <a:pt x="212" y="38"/>
                  <a:pt x="212" y="38"/>
                </a:cubicBezTo>
                <a:cubicBezTo>
                  <a:pt x="212" y="33"/>
                  <a:pt x="209" y="30"/>
                  <a:pt x="204" y="30"/>
                </a:cubicBezTo>
                <a:cubicBezTo>
                  <a:pt x="163" y="30"/>
                  <a:pt x="163" y="30"/>
                  <a:pt x="163" y="30"/>
                </a:cubicBezTo>
                <a:cubicBezTo>
                  <a:pt x="154" y="6"/>
                  <a:pt x="154" y="6"/>
                  <a:pt x="154" y="6"/>
                </a:cubicBezTo>
                <a:cubicBezTo>
                  <a:pt x="153" y="2"/>
                  <a:pt x="150" y="0"/>
                  <a:pt x="146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63" y="0"/>
                  <a:pt x="60" y="2"/>
                  <a:pt x="58" y="5"/>
                </a:cubicBezTo>
                <a:cubicBezTo>
                  <a:pt x="55" y="15"/>
                  <a:pt x="55" y="15"/>
                  <a:pt x="55" y="15"/>
                </a:cubicBezTo>
                <a:cubicBezTo>
                  <a:pt x="19" y="15"/>
                  <a:pt x="19" y="15"/>
                  <a:pt x="19" y="15"/>
                </a:cubicBezTo>
                <a:cubicBezTo>
                  <a:pt x="16" y="15"/>
                  <a:pt x="14" y="18"/>
                  <a:pt x="14" y="20"/>
                </a:cubicBezTo>
                <a:cubicBezTo>
                  <a:pt x="14" y="21"/>
                  <a:pt x="14" y="21"/>
                  <a:pt x="14" y="21"/>
                </a:cubicBezTo>
                <a:cubicBezTo>
                  <a:pt x="14" y="30"/>
                  <a:pt x="14" y="30"/>
                  <a:pt x="14" y="30"/>
                </a:cubicBezTo>
                <a:close/>
                <a:moveTo>
                  <a:pt x="106" y="62"/>
                </a:moveTo>
                <a:cubicBezTo>
                  <a:pt x="106" y="62"/>
                  <a:pt x="106" y="62"/>
                  <a:pt x="106" y="62"/>
                </a:cubicBezTo>
                <a:cubicBezTo>
                  <a:pt x="114" y="62"/>
                  <a:pt x="121" y="65"/>
                  <a:pt x="125" y="70"/>
                </a:cubicBezTo>
                <a:cubicBezTo>
                  <a:pt x="131" y="75"/>
                  <a:pt x="134" y="82"/>
                  <a:pt x="134" y="89"/>
                </a:cubicBezTo>
                <a:cubicBezTo>
                  <a:pt x="134" y="105"/>
                  <a:pt x="121" y="117"/>
                  <a:pt x="106" y="117"/>
                </a:cubicBezTo>
                <a:cubicBezTo>
                  <a:pt x="91" y="117"/>
                  <a:pt x="79" y="105"/>
                  <a:pt x="79" y="89"/>
                </a:cubicBezTo>
                <a:cubicBezTo>
                  <a:pt x="79" y="74"/>
                  <a:pt x="91" y="62"/>
                  <a:pt x="106" y="62"/>
                </a:cubicBezTo>
                <a:close/>
                <a:moveTo>
                  <a:pt x="119" y="77"/>
                </a:moveTo>
                <a:cubicBezTo>
                  <a:pt x="119" y="77"/>
                  <a:pt x="119" y="77"/>
                  <a:pt x="119" y="77"/>
                </a:cubicBezTo>
                <a:cubicBezTo>
                  <a:pt x="119" y="77"/>
                  <a:pt x="119" y="77"/>
                  <a:pt x="119" y="77"/>
                </a:cubicBezTo>
                <a:cubicBezTo>
                  <a:pt x="122" y="80"/>
                  <a:pt x="124" y="85"/>
                  <a:pt x="124" y="89"/>
                </a:cubicBezTo>
                <a:cubicBezTo>
                  <a:pt x="124" y="99"/>
                  <a:pt x="116" y="107"/>
                  <a:pt x="106" y="107"/>
                </a:cubicBezTo>
                <a:cubicBezTo>
                  <a:pt x="96" y="107"/>
                  <a:pt x="88" y="99"/>
                  <a:pt x="88" y="89"/>
                </a:cubicBezTo>
                <a:cubicBezTo>
                  <a:pt x="88" y="80"/>
                  <a:pt x="96" y="72"/>
                  <a:pt x="106" y="72"/>
                </a:cubicBezTo>
                <a:cubicBezTo>
                  <a:pt x="111" y="72"/>
                  <a:pt x="115" y="74"/>
                  <a:pt x="119" y="77"/>
                </a:cubicBezTo>
                <a:close/>
                <a:moveTo>
                  <a:pt x="55" y="46"/>
                </a:moveTo>
                <a:cubicBezTo>
                  <a:pt x="55" y="46"/>
                  <a:pt x="55" y="46"/>
                  <a:pt x="55" y="46"/>
                </a:cubicBezTo>
                <a:cubicBezTo>
                  <a:pt x="16" y="46"/>
                  <a:pt x="16" y="46"/>
                  <a:pt x="16" y="46"/>
                </a:cubicBezTo>
                <a:cubicBezTo>
                  <a:pt x="16" y="155"/>
                  <a:pt x="16" y="155"/>
                  <a:pt x="16" y="155"/>
                </a:cubicBezTo>
                <a:cubicBezTo>
                  <a:pt x="196" y="155"/>
                  <a:pt x="196" y="155"/>
                  <a:pt x="196" y="155"/>
                </a:cubicBezTo>
                <a:cubicBezTo>
                  <a:pt x="196" y="46"/>
                  <a:pt x="196" y="46"/>
                  <a:pt x="196" y="46"/>
                </a:cubicBezTo>
                <a:cubicBezTo>
                  <a:pt x="157" y="46"/>
                  <a:pt x="157" y="46"/>
                  <a:pt x="157" y="46"/>
                </a:cubicBezTo>
                <a:cubicBezTo>
                  <a:pt x="154" y="46"/>
                  <a:pt x="150" y="44"/>
                  <a:pt x="149" y="40"/>
                </a:cubicBezTo>
                <a:cubicBezTo>
                  <a:pt x="140" y="16"/>
                  <a:pt x="140" y="16"/>
                  <a:pt x="140" y="16"/>
                </a:cubicBezTo>
                <a:cubicBezTo>
                  <a:pt x="72" y="16"/>
                  <a:pt x="72" y="16"/>
                  <a:pt x="72" y="16"/>
                </a:cubicBezTo>
                <a:cubicBezTo>
                  <a:pt x="63" y="40"/>
                  <a:pt x="63" y="40"/>
                  <a:pt x="63" y="40"/>
                </a:cubicBezTo>
                <a:cubicBezTo>
                  <a:pt x="62" y="43"/>
                  <a:pt x="59" y="46"/>
                  <a:pt x="55" y="46"/>
                </a:cubicBezTo>
                <a:close/>
                <a:moveTo>
                  <a:pt x="106" y="33"/>
                </a:moveTo>
                <a:cubicBezTo>
                  <a:pt x="106" y="33"/>
                  <a:pt x="106" y="33"/>
                  <a:pt x="106" y="33"/>
                </a:cubicBezTo>
                <a:cubicBezTo>
                  <a:pt x="137" y="33"/>
                  <a:pt x="162" y="58"/>
                  <a:pt x="162" y="89"/>
                </a:cubicBezTo>
                <a:cubicBezTo>
                  <a:pt x="162" y="120"/>
                  <a:pt x="137" y="146"/>
                  <a:pt x="106" y="146"/>
                </a:cubicBezTo>
                <a:cubicBezTo>
                  <a:pt x="75" y="146"/>
                  <a:pt x="50" y="121"/>
                  <a:pt x="50" y="89"/>
                </a:cubicBezTo>
                <a:cubicBezTo>
                  <a:pt x="50" y="59"/>
                  <a:pt x="75" y="33"/>
                  <a:pt x="106" y="33"/>
                </a:cubicBezTo>
                <a:close/>
                <a:moveTo>
                  <a:pt x="106" y="49"/>
                </a:moveTo>
                <a:cubicBezTo>
                  <a:pt x="106" y="49"/>
                  <a:pt x="106" y="49"/>
                  <a:pt x="106" y="49"/>
                </a:cubicBezTo>
                <a:cubicBezTo>
                  <a:pt x="128" y="49"/>
                  <a:pt x="146" y="67"/>
                  <a:pt x="146" y="89"/>
                </a:cubicBezTo>
                <a:cubicBezTo>
                  <a:pt x="146" y="111"/>
                  <a:pt x="128" y="130"/>
                  <a:pt x="106" y="130"/>
                </a:cubicBezTo>
                <a:cubicBezTo>
                  <a:pt x="84" y="130"/>
                  <a:pt x="66" y="112"/>
                  <a:pt x="66" y="89"/>
                </a:cubicBezTo>
                <a:cubicBezTo>
                  <a:pt x="66" y="67"/>
                  <a:pt x="84" y="49"/>
                  <a:pt x="106" y="49"/>
                </a:cubicBezTo>
                <a:close/>
              </a:path>
            </a:pathLst>
          </a:custGeom>
          <a:solidFill>
            <a:srgbClr val="88686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F989154B-E88A-4C9C-B35F-9DB93A707715}"/>
              </a:ext>
            </a:extLst>
          </p:cNvPr>
          <p:cNvSpPr/>
          <p:nvPr/>
        </p:nvSpPr>
        <p:spPr>
          <a:xfrm>
            <a:off x="6503557" y="3526242"/>
            <a:ext cx="85792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solidFill>
                  <a:srgbClr val="88686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PyQt5</a:t>
            </a:r>
            <a:r>
              <a:rPr lang="zh-CN" altLang="en-US" sz="1100" dirty="0">
                <a:solidFill>
                  <a:srgbClr val="88686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设计</a:t>
            </a:r>
            <a:endParaRPr lang="zh-CN" altLang="en-US" sz="1100" dirty="0">
              <a:solidFill>
                <a:srgbClr val="88686D"/>
              </a:solidFill>
            </a:endParaRPr>
          </a:p>
        </p:txBody>
      </p:sp>
      <p:sp>
        <p:nvSpPr>
          <p:cNvPr id="113" name="Freeform 17">
            <a:extLst>
              <a:ext uri="{FF2B5EF4-FFF2-40B4-BE49-F238E27FC236}">
                <a16:creationId xmlns:a16="http://schemas.microsoft.com/office/drawing/2014/main" id="{9EB10D7A-5644-41B8-A316-A12CC83BEA4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375918" y="2947521"/>
            <a:ext cx="466912" cy="468000"/>
          </a:xfrm>
          <a:custGeom>
            <a:avLst/>
            <a:gdLst>
              <a:gd name="T0" fmla="*/ 122 w 179"/>
              <a:gd name="T1" fmla="*/ 2 h 179"/>
              <a:gd name="T2" fmla="*/ 2 w 179"/>
              <a:gd name="T3" fmla="*/ 112 h 179"/>
              <a:gd name="T4" fmla="*/ 2 w 179"/>
              <a:gd name="T5" fmla="*/ 113 h 179"/>
              <a:gd name="T6" fmla="*/ 2 w 179"/>
              <a:gd name="T7" fmla="*/ 113 h 179"/>
              <a:gd name="T8" fmla="*/ 1 w 179"/>
              <a:gd name="T9" fmla="*/ 113 h 179"/>
              <a:gd name="T10" fmla="*/ 1 w 179"/>
              <a:gd name="T11" fmla="*/ 113 h 179"/>
              <a:gd name="T12" fmla="*/ 1 w 179"/>
              <a:gd name="T13" fmla="*/ 113 h 179"/>
              <a:gd name="T14" fmla="*/ 1 w 179"/>
              <a:gd name="T15" fmla="*/ 114 h 179"/>
              <a:gd name="T16" fmla="*/ 1 w 179"/>
              <a:gd name="T17" fmla="*/ 114 h 179"/>
              <a:gd name="T18" fmla="*/ 1 w 179"/>
              <a:gd name="T19" fmla="*/ 114 h 179"/>
              <a:gd name="T20" fmla="*/ 1 w 179"/>
              <a:gd name="T21" fmla="*/ 114 h 179"/>
              <a:gd name="T22" fmla="*/ 1 w 179"/>
              <a:gd name="T23" fmla="*/ 114 h 179"/>
              <a:gd name="T24" fmla="*/ 1 w 179"/>
              <a:gd name="T25" fmla="*/ 115 h 179"/>
              <a:gd name="T26" fmla="*/ 0 w 179"/>
              <a:gd name="T27" fmla="*/ 115 h 179"/>
              <a:gd name="T28" fmla="*/ 0 w 179"/>
              <a:gd name="T29" fmla="*/ 115 h 179"/>
              <a:gd name="T30" fmla="*/ 0 w 179"/>
              <a:gd name="T31" fmla="*/ 115 h 179"/>
              <a:gd name="T32" fmla="*/ 0 w 179"/>
              <a:gd name="T33" fmla="*/ 116 h 179"/>
              <a:gd name="T34" fmla="*/ 0 w 179"/>
              <a:gd name="T35" fmla="*/ 116 h 179"/>
              <a:gd name="T36" fmla="*/ 0 w 179"/>
              <a:gd name="T37" fmla="*/ 116 h 179"/>
              <a:gd name="T38" fmla="*/ 0 w 179"/>
              <a:gd name="T39" fmla="*/ 116 h 179"/>
              <a:gd name="T40" fmla="*/ 0 w 179"/>
              <a:gd name="T41" fmla="*/ 117 h 179"/>
              <a:gd name="T42" fmla="*/ 0 w 179"/>
              <a:gd name="T43" fmla="*/ 117 h 179"/>
              <a:gd name="T44" fmla="*/ 0 w 179"/>
              <a:gd name="T45" fmla="*/ 172 h 179"/>
              <a:gd name="T46" fmla="*/ 62 w 179"/>
              <a:gd name="T47" fmla="*/ 179 h 179"/>
              <a:gd name="T48" fmla="*/ 62 w 179"/>
              <a:gd name="T49" fmla="*/ 179 h 179"/>
              <a:gd name="T50" fmla="*/ 63 w 179"/>
              <a:gd name="T51" fmla="*/ 179 h 179"/>
              <a:gd name="T52" fmla="*/ 63 w 179"/>
              <a:gd name="T53" fmla="*/ 179 h 179"/>
              <a:gd name="T54" fmla="*/ 64 w 179"/>
              <a:gd name="T55" fmla="*/ 179 h 179"/>
              <a:gd name="T56" fmla="*/ 64 w 179"/>
              <a:gd name="T57" fmla="*/ 178 h 179"/>
              <a:gd name="T58" fmla="*/ 65 w 179"/>
              <a:gd name="T59" fmla="*/ 178 h 179"/>
              <a:gd name="T60" fmla="*/ 65 w 179"/>
              <a:gd name="T61" fmla="*/ 178 h 179"/>
              <a:gd name="T62" fmla="*/ 66 w 179"/>
              <a:gd name="T63" fmla="*/ 178 h 179"/>
              <a:gd name="T64" fmla="*/ 66 w 179"/>
              <a:gd name="T65" fmla="*/ 177 h 179"/>
              <a:gd name="T66" fmla="*/ 66 w 179"/>
              <a:gd name="T67" fmla="*/ 177 h 179"/>
              <a:gd name="T68" fmla="*/ 176 w 179"/>
              <a:gd name="T69" fmla="*/ 67 h 179"/>
              <a:gd name="T70" fmla="*/ 117 w 179"/>
              <a:gd name="T71" fmla="*/ 17 h 179"/>
              <a:gd name="T72" fmla="*/ 25 w 179"/>
              <a:gd name="T73" fmla="*/ 125 h 179"/>
              <a:gd name="T74" fmla="*/ 14 w 179"/>
              <a:gd name="T75" fmla="*/ 165 h 179"/>
              <a:gd name="T76" fmla="*/ 45 w 179"/>
              <a:gd name="T77" fmla="*/ 165 h 179"/>
              <a:gd name="T78" fmla="*/ 31 w 179"/>
              <a:gd name="T79" fmla="*/ 131 h 179"/>
              <a:gd name="T80" fmla="*/ 48 w 179"/>
              <a:gd name="T81" fmla="*/ 148 h 179"/>
              <a:gd name="T82" fmla="*/ 62 w 179"/>
              <a:gd name="T83" fmla="*/ 162 h 179"/>
              <a:gd name="T84" fmla="*/ 162 w 179"/>
              <a:gd name="T85" fmla="*/ 62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9" h="179">
                <a:moveTo>
                  <a:pt x="176" y="57"/>
                </a:moveTo>
                <a:cubicBezTo>
                  <a:pt x="122" y="3"/>
                  <a:pt x="122" y="3"/>
                  <a:pt x="122" y="3"/>
                </a:cubicBezTo>
                <a:cubicBezTo>
                  <a:pt x="122" y="2"/>
                  <a:pt x="122" y="2"/>
                  <a:pt x="122" y="2"/>
                </a:cubicBezTo>
                <a:cubicBezTo>
                  <a:pt x="119" y="0"/>
                  <a:pt x="114" y="0"/>
                  <a:pt x="112" y="2"/>
                </a:cubicBezTo>
                <a:cubicBezTo>
                  <a:pt x="2" y="112"/>
                  <a:pt x="2" y="112"/>
                  <a:pt x="2" y="112"/>
                </a:cubicBezTo>
                <a:cubicBezTo>
                  <a:pt x="2" y="112"/>
                  <a:pt x="2" y="112"/>
                  <a:pt x="2" y="112"/>
                </a:cubicBezTo>
                <a:cubicBezTo>
                  <a:pt x="2" y="112"/>
                  <a:pt x="2" y="112"/>
                  <a:pt x="2" y="112"/>
                </a:cubicBezTo>
                <a:cubicBezTo>
                  <a:pt x="2" y="112"/>
                  <a:pt x="2" y="112"/>
                  <a:pt x="2" y="112"/>
                </a:cubicBezTo>
                <a:cubicBezTo>
                  <a:pt x="2" y="113"/>
                  <a:pt x="2" y="113"/>
                  <a:pt x="2" y="113"/>
                </a:cubicBezTo>
                <a:cubicBezTo>
                  <a:pt x="2" y="113"/>
                  <a:pt x="2" y="113"/>
                  <a:pt x="2" y="113"/>
                </a:cubicBezTo>
                <a:cubicBezTo>
                  <a:pt x="2" y="113"/>
                  <a:pt x="2" y="113"/>
                  <a:pt x="2" y="113"/>
                </a:cubicBezTo>
                <a:cubicBezTo>
                  <a:pt x="2" y="113"/>
                  <a:pt x="2" y="113"/>
                  <a:pt x="2" y="113"/>
                </a:cubicBezTo>
                <a:cubicBezTo>
                  <a:pt x="2" y="113"/>
                  <a:pt x="2" y="113"/>
                  <a:pt x="2" y="113"/>
                </a:cubicBezTo>
                <a:cubicBezTo>
                  <a:pt x="1" y="113"/>
                  <a:pt x="1" y="113"/>
                  <a:pt x="1" y="113"/>
                </a:cubicBezTo>
                <a:cubicBezTo>
                  <a:pt x="1" y="113"/>
                  <a:pt x="1" y="113"/>
                  <a:pt x="1" y="113"/>
                </a:cubicBezTo>
                <a:cubicBezTo>
                  <a:pt x="1" y="113"/>
                  <a:pt x="1" y="113"/>
                  <a:pt x="1" y="113"/>
                </a:cubicBezTo>
                <a:cubicBezTo>
                  <a:pt x="1" y="113"/>
                  <a:pt x="1" y="113"/>
                  <a:pt x="1" y="113"/>
                </a:cubicBezTo>
                <a:cubicBezTo>
                  <a:pt x="1" y="113"/>
                  <a:pt x="1" y="113"/>
                  <a:pt x="1" y="113"/>
                </a:cubicBezTo>
                <a:cubicBezTo>
                  <a:pt x="1" y="113"/>
                  <a:pt x="1" y="113"/>
                  <a:pt x="1" y="113"/>
                </a:cubicBezTo>
                <a:cubicBezTo>
                  <a:pt x="1" y="113"/>
                  <a:pt x="1" y="113"/>
                  <a:pt x="1" y="113"/>
                </a:cubicBezTo>
                <a:cubicBezTo>
                  <a:pt x="1" y="113"/>
                  <a:pt x="1" y="113"/>
                  <a:pt x="1" y="113"/>
                </a:cubicBezTo>
                <a:cubicBezTo>
                  <a:pt x="1" y="113"/>
                  <a:pt x="1" y="113"/>
                  <a:pt x="1" y="113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5"/>
                  <a:pt x="1" y="115"/>
                  <a:pt x="1" y="115"/>
                </a:cubicBezTo>
                <a:cubicBezTo>
                  <a:pt x="1" y="115"/>
                  <a:pt x="1" y="115"/>
                  <a:pt x="1" y="115"/>
                </a:cubicBezTo>
                <a:cubicBezTo>
                  <a:pt x="1" y="115"/>
                  <a:pt x="1" y="115"/>
                  <a:pt x="1" y="11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176"/>
                  <a:pt x="3" y="179"/>
                  <a:pt x="7" y="179"/>
                </a:cubicBezTo>
                <a:cubicBezTo>
                  <a:pt x="62" y="179"/>
                  <a:pt x="62" y="179"/>
                  <a:pt x="62" y="179"/>
                </a:cubicBezTo>
                <a:cubicBezTo>
                  <a:pt x="62" y="179"/>
                  <a:pt x="62" y="179"/>
                  <a:pt x="62" y="179"/>
                </a:cubicBezTo>
                <a:cubicBezTo>
                  <a:pt x="62" y="179"/>
                  <a:pt x="62" y="179"/>
                  <a:pt x="62" y="179"/>
                </a:cubicBezTo>
                <a:cubicBezTo>
                  <a:pt x="62" y="179"/>
                  <a:pt x="62" y="179"/>
                  <a:pt x="62" y="179"/>
                </a:cubicBezTo>
                <a:cubicBezTo>
                  <a:pt x="62" y="179"/>
                  <a:pt x="62" y="179"/>
                  <a:pt x="62" y="179"/>
                </a:cubicBezTo>
                <a:cubicBezTo>
                  <a:pt x="62" y="179"/>
                  <a:pt x="62" y="179"/>
                  <a:pt x="62" y="179"/>
                </a:cubicBezTo>
                <a:cubicBezTo>
                  <a:pt x="63" y="179"/>
                  <a:pt x="63" y="179"/>
                  <a:pt x="63" y="179"/>
                </a:cubicBezTo>
                <a:cubicBezTo>
                  <a:pt x="63" y="179"/>
                  <a:pt x="63" y="179"/>
                  <a:pt x="63" y="179"/>
                </a:cubicBezTo>
                <a:cubicBezTo>
                  <a:pt x="63" y="179"/>
                  <a:pt x="63" y="179"/>
                  <a:pt x="63" y="179"/>
                </a:cubicBezTo>
                <a:cubicBezTo>
                  <a:pt x="63" y="179"/>
                  <a:pt x="63" y="179"/>
                  <a:pt x="63" y="179"/>
                </a:cubicBezTo>
                <a:cubicBezTo>
                  <a:pt x="63" y="179"/>
                  <a:pt x="63" y="179"/>
                  <a:pt x="63" y="179"/>
                </a:cubicBezTo>
                <a:cubicBezTo>
                  <a:pt x="63" y="179"/>
                  <a:pt x="63" y="179"/>
                  <a:pt x="63" y="179"/>
                </a:cubicBezTo>
                <a:cubicBezTo>
                  <a:pt x="64" y="179"/>
                  <a:pt x="64" y="179"/>
                  <a:pt x="64" y="179"/>
                </a:cubicBezTo>
                <a:cubicBezTo>
                  <a:pt x="64" y="179"/>
                  <a:pt x="64" y="179"/>
                  <a:pt x="64" y="179"/>
                </a:cubicBezTo>
                <a:cubicBezTo>
                  <a:pt x="64" y="178"/>
                  <a:pt x="64" y="178"/>
                  <a:pt x="64" y="178"/>
                </a:cubicBezTo>
                <a:cubicBezTo>
                  <a:pt x="64" y="178"/>
                  <a:pt x="64" y="178"/>
                  <a:pt x="64" y="178"/>
                </a:cubicBezTo>
                <a:cubicBezTo>
                  <a:pt x="64" y="178"/>
                  <a:pt x="64" y="178"/>
                  <a:pt x="64" y="178"/>
                </a:cubicBezTo>
                <a:cubicBezTo>
                  <a:pt x="64" y="178"/>
                  <a:pt x="64" y="178"/>
                  <a:pt x="64" y="178"/>
                </a:cubicBezTo>
                <a:cubicBezTo>
                  <a:pt x="64" y="178"/>
                  <a:pt x="64" y="178"/>
                  <a:pt x="64" y="178"/>
                </a:cubicBezTo>
                <a:cubicBezTo>
                  <a:pt x="65" y="178"/>
                  <a:pt x="65" y="178"/>
                  <a:pt x="65" y="178"/>
                </a:cubicBezTo>
                <a:cubicBezTo>
                  <a:pt x="65" y="178"/>
                  <a:pt x="65" y="178"/>
                  <a:pt x="65" y="178"/>
                </a:cubicBezTo>
                <a:cubicBezTo>
                  <a:pt x="65" y="178"/>
                  <a:pt x="65" y="178"/>
                  <a:pt x="65" y="178"/>
                </a:cubicBezTo>
                <a:cubicBezTo>
                  <a:pt x="65" y="178"/>
                  <a:pt x="65" y="178"/>
                  <a:pt x="65" y="178"/>
                </a:cubicBezTo>
                <a:cubicBezTo>
                  <a:pt x="65" y="178"/>
                  <a:pt x="65" y="178"/>
                  <a:pt x="65" y="178"/>
                </a:cubicBezTo>
                <a:cubicBezTo>
                  <a:pt x="65" y="178"/>
                  <a:pt x="65" y="178"/>
                  <a:pt x="65" y="178"/>
                </a:cubicBezTo>
                <a:cubicBezTo>
                  <a:pt x="66" y="178"/>
                  <a:pt x="66" y="178"/>
                  <a:pt x="66" y="178"/>
                </a:cubicBezTo>
                <a:cubicBezTo>
                  <a:pt x="66" y="178"/>
                  <a:pt x="66" y="178"/>
                  <a:pt x="66" y="178"/>
                </a:cubicBezTo>
                <a:cubicBezTo>
                  <a:pt x="66" y="178"/>
                  <a:pt x="66" y="178"/>
                  <a:pt x="66" y="178"/>
                </a:cubicBezTo>
                <a:cubicBezTo>
                  <a:pt x="66" y="177"/>
                  <a:pt x="66" y="177"/>
                  <a:pt x="66" y="177"/>
                </a:cubicBezTo>
                <a:cubicBezTo>
                  <a:pt x="66" y="177"/>
                  <a:pt x="66" y="177"/>
                  <a:pt x="66" y="177"/>
                </a:cubicBezTo>
                <a:cubicBezTo>
                  <a:pt x="66" y="177"/>
                  <a:pt x="66" y="177"/>
                  <a:pt x="66" y="177"/>
                </a:cubicBezTo>
                <a:cubicBezTo>
                  <a:pt x="66" y="177"/>
                  <a:pt x="66" y="177"/>
                  <a:pt x="66" y="177"/>
                </a:cubicBezTo>
                <a:cubicBezTo>
                  <a:pt x="66" y="177"/>
                  <a:pt x="66" y="177"/>
                  <a:pt x="66" y="177"/>
                </a:cubicBezTo>
                <a:cubicBezTo>
                  <a:pt x="67" y="177"/>
                  <a:pt x="67" y="177"/>
                  <a:pt x="67" y="177"/>
                </a:cubicBezTo>
                <a:cubicBezTo>
                  <a:pt x="176" y="67"/>
                  <a:pt x="176" y="67"/>
                  <a:pt x="176" y="67"/>
                </a:cubicBezTo>
                <a:cubicBezTo>
                  <a:pt x="176" y="67"/>
                  <a:pt x="176" y="67"/>
                  <a:pt x="176" y="67"/>
                </a:cubicBezTo>
                <a:cubicBezTo>
                  <a:pt x="179" y="64"/>
                  <a:pt x="179" y="60"/>
                  <a:pt x="176" y="57"/>
                </a:cubicBezTo>
                <a:close/>
                <a:moveTo>
                  <a:pt x="117" y="17"/>
                </a:moveTo>
                <a:cubicBezTo>
                  <a:pt x="117" y="17"/>
                  <a:pt x="117" y="17"/>
                  <a:pt x="117" y="17"/>
                </a:cubicBezTo>
                <a:cubicBezTo>
                  <a:pt x="125" y="25"/>
                  <a:pt x="125" y="25"/>
                  <a:pt x="125" y="25"/>
                </a:cubicBezTo>
                <a:cubicBezTo>
                  <a:pt x="25" y="125"/>
                  <a:pt x="25" y="125"/>
                  <a:pt x="25" y="125"/>
                </a:cubicBezTo>
                <a:cubicBezTo>
                  <a:pt x="17" y="117"/>
                  <a:pt x="17" y="117"/>
                  <a:pt x="17" y="117"/>
                </a:cubicBezTo>
                <a:cubicBezTo>
                  <a:pt x="117" y="17"/>
                  <a:pt x="117" y="17"/>
                  <a:pt x="117" y="17"/>
                </a:cubicBezTo>
                <a:close/>
                <a:moveTo>
                  <a:pt x="14" y="165"/>
                </a:moveTo>
                <a:cubicBezTo>
                  <a:pt x="14" y="165"/>
                  <a:pt x="14" y="165"/>
                  <a:pt x="14" y="165"/>
                </a:cubicBezTo>
                <a:cubicBezTo>
                  <a:pt x="14" y="134"/>
                  <a:pt x="14" y="134"/>
                  <a:pt x="14" y="134"/>
                </a:cubicBezTo>
                <a:cubicBezTo>
                  <a:pt x="45" y="165"/>
                  <a:pt x="45" y="165"/>
                  <a:pt x="45" y="165"/>
                </a:cubicBezTo>
                <a:cubicBezTo>
                  <a:pt x="14" y="165"/>
                  <a:pt x="14" y="165"/>
                  <a:pt x="14" y="165"/>
                </a:cubicBezTo>
                <a:close/>
                <a:moveTo>
                  <a:pt x="31" y="131"/>
                </a:moveTo>
                <a:cubicBezTo>
                  <a:pt x="31" y="131"/>
                  <a:pt x="31" y="131"/>
                  <a:pt x="31" y="131"/>
                </a:cubicBezTo>
                <a:cubicBezTo>
                  <a:pt x="131" y="31"/>
                  <a:pt x="131" y="31"/>
                  <a:pt x="131" y="31"/>
                </a:cubicBezTo>
                <a:cubicBezTo>
                  <a:pt x="148" y="48"/>
                  <a:pt x="148" y="48"/>
                  <a:pt x="148" y="48"/>
                </a:cubicBezTo>
                <a:cubicBezTo>
                  <a:pt x="48" y="148"/>
                  <a:pt x="48" y="148"/>
                  <a:pt x="48" y="148"/>
                </a:cubicBezTo>
                <a:cubicBezTo>
                  <a:pt x="31" y="131"/>
                  <a:pt x="31" y="131"/>
                  <a:pt x="31" y="131"/>
                </a:cubicBezTo>
                <a:close/>
                <a:moveTo>
                  <a:pt x="62" y="162"/>
                </a:moveTo>
                <a:cubicBezTo>
                  <a:pt x="62" y="162"/>
                  <a:pt x="62" y="162"/>
                  <a:pt x="62" y="162"/>
                </a:cubicBezTo>
                <a:cubicBezTo>
                  <a:pt x="54" y="154"/>
                  <a:pt x="54" y="154"/>
                  <a:pt x="54" y="154"/>
                </a:cubicBezTo>
                <a:cubicBezTo>
                  <a:pt x="154" y="54"/>
                  <a:pt x="154" y="54"/>
                  <a:pt x="154" y="54"/>
                </a:cubicBezTo>
                <a:cubicBezTo>
                  <a:pt x="162" y="62"/>
                  <a:pt x="162" y="62"/>
                  <a:pt x="162" y="62"/>
                </a:cubicBezTo>
                <a:cubicBezTo>
                  <a:pt x="62" y="162"/>
                  <a:pt x="62" y="162"/>
                  <a:pt x="62" y="162"/>
                </a:cubicBezTo>
                <a:close/>
              </a:path>
            </a:pathLst>
          </a:custGeom>
          <a:solidFill>
            <a:srgbClr val="88686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33D37731-5124-41E2-98F9-0D0ECB92DF85}"/>
              </a:ext>
            </a:extLst>
          </p:cNvPr>
          <p:cNvSpPr/>
          <p:nvPr/>
        </p:nvSpPr>
        <p:spPr>
          <a:xfrm>
            <a:off x="8180713" y="3538825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>
                <a:solidFill>
                  <a:srgbClr val="88686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定时执行</a:t>
            </a:r>
            <a:endParaRPr lang="zh-CN" altLang="en-US" sz="1100" dirty="0">
              <a:solidFill>
                <a:srgbClr val="88686D"/>
              </a:solidFill>
            </a:endParaRPr>
          </a:p>
        </p:txBody>
      </p: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8FBC2120-DE98-42B2-9780-15077B5FD412}"/>
              </a:ext>
            </a:extLst>
          </p:cNvPr>
          <p:cNvGrpSpPr/>
          <p:nvPr/>
        </p:nvGrpSpPr>
        <p:grpSpPr>
          <a:xfrm>
            <a:off x="0" y="883163"/>
            <a:ext cx="12192000" cy="662251"/>
            <a:chOff x="0" y="883163"/>
            <a:chExt cx="12192000" cy="662251"/>
          </a:xfrm>
        </p:grpSpPr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7F391FAF-7B02-4D61-898D-79887E8D4E41}"/>
                </a:ext>
              </a:extLst>
            </p:cNvPr>
            <p:cNvSpPr/>
            <p:nvPr/>
          </p:nvSpPr>
          <p:spPr>
            <a:xfrm>
              <a:off x="0" y="883163"/>
              <a:ext cx="12192000" cy="662251"/>
            </a:xfrm>
            <a:prstGeom prst="rect">
              <a:avLst/>
            </a:prstGeom>
            <a:solidFill>
              <a:schemeClr val="bg1">
                <a:alpha val="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7" name="等腰三角形 116">
              <a:extLst>
                <a:ext uri="{FF2B5EF4-FFF2-40B4-BE49-F238E27FC236}">
                  <a16:creationId xmlns:a16="http://schemas.microsoft.com/office/drawing/2014/main" id="{DF1CFDEC-C8C7-4309-B0C2-5960528E9A3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1654517" y="1124288"/>
              <a:ext cx="208800" cy="18000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Freeform 21">
              <a:extLst>
                <a:ext uri="{FF2B5EF4-FFF2-40B4-BE49-F238E27FC236}">
                  <a16:creationId xmlns:a16="http://schemas.microsoft.com/office/drawing/2014/main" id="{62701328-9251-418E-8D22-CA94774AB6D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57900" y="1034288"/>
              <a:ext cx="333333" cy="360000"/>
            </a:xfrm>
            <a:custGeom>
              <a:avLst/>
              <a:gdLst>
                <a:gd name="T0" fmla="*/ 25 w 103"/>
                <a:gd name="T1" fmla="*/ 72 h 111"/>
                <a:gd name="T2" fmla="*/ 80 w 103"/>
                <a:gd name="T3" fmla="*/ 69 h 111"/>
                <a:gd name="T4" fmla="*/ 80 w 103"/>
                <a:gd name="T5" fmla="*/ 74 h 111"/>
                <a:gd name="T6" fmla="*/ 13 w 103"/>
                <a:gd name="T7" fmla="*/ 44 h 111"/>
                <a:gd name="T8" fmla="*/ 15 w 103"/>
                <a:gd name="T9" fmla="*/ 44 h 111"/>
                <a:gd name="T10" fmla="*/ 10 w 103"/>
                <a:gd name="T11" fmla="*/ 34 h 111"/>
                <a:gd name="T12" fmla="*/ 21 w 103"/>
                <a:gd name="T13" fmla="*/ 42 h 111"/>
                <a:gd name="T14" fmla="*/ 34 w 103"/>
                <a:gd name="T15" fmla="*/ 38 h 111"/>
                <a:gd name="T16" fmla="*/ 24 w 103"/>
                <a:gd name="T17" fmla="*/ 29 h 111"/>
                <a:gd name="T18" fmla="*/ 39 w 103"/>
                <a:gd name="T19" fmla="*/ 36 h 111"/>
                <a:gd name="T20" fmla="*/ 52 w 103"/>
                <a:gd name="T21" fmla="*/ 32 h 111"/>
                <a:gd name="T22" fmla="*/ 42 w 103"/>
                <a:gd name="T23" fmla="*/ 24 h 111"/>
                <a:gd name="T24" fmla="*/ 58 w 103"/>
                <a:gd name="T25" fmla="*/ 31 h 111"/>
                <a:gd name="T26" fmla="*/ 71 w 103"/>
                <a:gd name="T27" fmla="*/ 27 h 111"/>
                <a:gd name="T28" fmla="*/ 61 w 103"/>
                <a:gd name="T29" fmla="*/ 18 h 111"/>
                <a:gd name="T30" fmla="*/ 77 w 103"/>
                <a:gd name="T31" fmla="*/ 25 h 111"/>
                <a:gd name="T32" fmla="*/ 89 w 103"/>
                <a:gd name="T33" fmla="*/ 21 h 111"/>
                <a:gd name="T34" fmla="*/ 80 w 103"/>
                <a:gd name="T35" fmla="*/ 12 h 111"/>
                <a:gd name="T36" fmla="*/ 96 w 103"/>
                <a:gd name="T37" fmla="*/ 28 h 111"/>
                <a:gd name="T38" fmla="*/ 28 w 103"/>
                <a:gd name="T39" fmla="*/ 49 h 111"/>
                <a:gd name="T40" fmla="*/ 103 w 103"/>
                <a:gd name="T41" fmla="*/ 53 h 111"/>
                <a:gd name="T42" fmla="*/ 103 w 103"/>
                <a:gd name="T43" fmla="*/ 107 h 111"/>
                <a:gd name="T44" fmla="*/ 98 w 103"/>
                <a:gd name="T45" fmla="*/ 111 h 111"/>
                <a:gd name="T46" fmla="*/ 6 w 103"/>
                <a:gd name="T47" fmla="*/ 107 h 111"/>
                <a:gd name="T48" fmla="*/ 6 w 103"/>
                <a:gd name="T49" fmla="*/ 53 h 111"/>
                <a:gd name="T50" fmla="*/ 6 w 103"/>
                <a:gd name="T51" fmla="*/ 51 h 111"/>
                <a:gd name="T52" fmla="*/ 3 w 103"/>
                <a:gd name="T53" fmla="*/ 27 h 111"/>
                <a:gd name="T54" fmla="*/ 93 w 103"/>
                <a:gd name="T55" fmla="*/ 4 h 111"/>
                <a:gd name="T56" fmla="*/ 96 w 103"/>
                <a:gd name="T57" fmla="*/ 28 h 111"/>
                <a:gd name="T58" fmla="*/ 94 w 103"/>
                <a:gd name="T59" fmla="*/ 57 h 111"/>
                <a:gd name="T60" fmla="*/ 14 w 103"/>
                <a:gd name="T61" fmla="*/ 102 h 111"/>
                <a:gd name="T62" fmla="*/ 94 w 103"/>
                <a:gd name="T63" fmla="*/ 57 h 111"/>
                <a:gd name="T64" fmla="*/ 28 w 103"/>
                <a:gd name="T65" fmla="*/ 90 h 111"/>
                <a:gd name="T66" fmla="*/ 28 w 103"/>
                <a:gd name="T67" fmla="*/ 85 h 111"/>
                <a:gd name="T68" fmla="*/ 83 w 103"/>
                <a:gd name="T69" fmla="*/ 88 h 111"/>
                <a:gd name="T70" fmla="*/ 28 w 103"/>
                <a:gd name="T71" fmla="*/ 9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3" h="111">
                  <a:moveTo>
                    <a:pt x="28" y="74"/>
                  </a:moveTo>
                  <a:cubicBezTo>
                    <a:pt x="27" y="74"/>
                    <a:pt x="25" y="73"/>
                    <a:pt x="25" y="72"/>
                  </a:cubicBezTo>
                  <a:cubicBezTo>
                    <a:pt x="25" y="70"/>
                    <a:pt x="27" y="69"/>
                    <a:pt x="28" y="69"/>
                  </a:cubicBezTo>
                  <a:cubicBezTo>
                    <a:pt x="80" y="69"/>
                    <a:pt x="80" y="69"/>
                    <a:pt x="80" y="69"/>
                  </a:cubicBezTo>
                  <a:cubicBezTo>
                    <a:pt x="82" y="69"/>
                    <a:pt x="83" y="70"/>
                    <a:pt x="83" y="72"/>
                  </a:cubicBezTo>
                  <a:cubicBezTo>
                    <a:pt x="83" y="73"/>
                    <a:pt x="82" y="74"/>
                    <a:pt x="80" y="74"/>
                  </a:cubicBezTo>
                  <a:cubicBezTo>
                    <a:pt x="28" y="74"/>
                    <a:pt x="28" y="74"/>
                    <a:pt x="28" y="74"/>
                  </a:cubicBez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3" y="44"/>
                    <a:pt x="13" y="44"/>
                    <a:pt x="13" y="44"/>
                  </a:cubicBezTo>
                  <a:close/>
                  <a:moveTo>
                    <a:pt x="21" y="42"/>
                  </a:moveTo>
                  <a:cubicBezTo>
                    <a:pt x="21" y="42"/>
                    <a:pt x="21" y="42"/>
                    <a:pt x="21" y="42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42"/>
                    <a:pt x="21" y="42"/>
                    <a:pt x="21" y="42"/>
                  </a:cubicBezTo>
                  <a:close/>
                  <a:moveTo>
                    <a:pt x="39" y="36"/>
                  </a:moveTo>
                  <a:cubicBezTo>
                    <a:pt x="39" y="36"/>
                    <a:pt x="39" y="36"/>
                    <a:pt x="39" y="36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39" y="36"/>
                    <a:pt x="39" y="36"/>
                    <a:pt x="39" y="36"/>
                  </a:cubicBezTo>
                  <a:close/>
                  <a:moveTo>
                    <a:pt x="58" y="31"/>
                  </a:moveTo>
                  <a:cubicBezTo>
                    <a:pt x="58" y="31"/>
                    <a:pt x="58" y="31"/>
                    <a:pt x="58" y="31"/>
                  </a:cubicBezTo>
                  <a:cubicBezTo>
                    <a:pt x="71" y="27"/>
                    <a:pt x="71" y="27"/>
                    <a:pt x="71" y="27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61" y="18"/>
                    <a:pt x="61" y="18"/>
                    <a:pt x="61" y="18"/>
                  </a:cubicBezTo>
                  <a:cubicBezTo>
                    <a:pt x="58" y="31"/>
                    <a:pt x="58" y="31"/>
                    <a:pt x="58" y="31"/>
                  </a:cubicBezTo>
                  <a:close/>
                  <a:moveTo>
                    <a:pt x="77" y="25"/>
                  </a:moveTo>
                  <a:cubicBezTo>
                    <a:pt x="77" y="25"/>
                    <a:pt x="77" y="25"/>
                    <a:pt x="77" y="25"/>
                  </a:cubicBezTo>
                  <a:cubicBezTo>
                    <a:pt x="89" y="21"/>
                    <a:pt x="89" y="21"/>
                    <a:pt x="89" y="21"/>
                  </a:cubicBezTo>
                  <a:cubicBezTo>
                    <a:pt x="86" y="10"/>
                    <a:pt x="86" y="10"/>
                    <a:pt x="86" y="10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77" y="25"/>
                    <a:pt x="77" y="25"/>
                    <a:pt x="77" y="25"/>
                  </a:cubicBezTo>
                  <a:close/>
                  <a:moveTo>
                    <a:pt x="96" y="28"/>
                  </a:moveTo>
                  <a:cubicBezTo>
                    <a:pt x="96" y="28"/>
                    <a:pt x="96" y="28"/>
                    <a:pt x="96" y="28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101" y="49"/>
                    <a:pt x="103" y="51"/>
                    <a:pt x="103" y="53"/>
                  </a:cubicBezTo>
                  <a:cubicBezTo>
                    <a:pt x="103" y="53"/>
                    <a:pt x="103" y="53"/>
                    <a:pt x="103" y="53"/>
                  </a:cubicBezTo>
                  <a:cubicBezTo>
                    <a:pt x="103" y="107"/>
                    <a:pt x="103" y="107"/>
                    <a:pt x="103" y="107"/>
                  </a:cubicBezTo>
                  <a:cubicBezTo>
                    <a:pt x="103" y="109"/>
                    <a:pt x="101" y="111"/>
                    <a:pt x="98" y="111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10" y="111"/>
                    <a:pt x="10" y="111"/>
                    <a:pt x="10" y="111"/>
                  </a:cubicBezTo>
                  <a:cubicBezTo>
                    <a:pt x="8" y="111"/>
                    <a:pt x="6" y="109"/>
                    <a:pt x="6" y="107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2"/>
                    <a:pt x="6" y="52"/>
                    <a:pt x="6" y="51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0"/>
                    <a:pt x="1" y="27"/>
                    <a:pt x="3" y="27"/>
                  </a:cubicBezTo>
                  <a:cubicBezTo>
                    <a:pt x="87" y="1"/>
                    <a:pt x="87" y="1"/>
                    <a:pt x="87" y="1"/>
                  </a:cubicBezTo>
                  <a:cubicBezTo>
                    <a:pt x="90" y="0"/>
                    <a:pt x="92" y="2"/>
                    <a:pt x="93" y="4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5"/>
                    <a:pt x="98" y="27"/>
                    <a:pt x="96" y="28"/>
                  </a:cubicBezTo>
                  <a:close/>
                  <a:moveTo>
                    <a:pt x="94" y="57"/>
                  </a:moveTo>
                  <a:cubicBezTo>
                    <a:pt x="94" y="57"/>
                    <a:pt x="94" y="57"/>
                    <a:pt x="94" y="57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4" y="102"/>
                    <a:pt x="14" y="102"/>
                    <a:pt x="14" y="102"/>
                  </a:cubicBezTo>
                  <a:cubicBezTo>
                    <a:pt x="94" y="102"/>
                    <a:pt x="94" y="102"/>
                    <a:pt x="94" y="102"/>
                  </a:cubicBezTo>
                  <a:cubicBezTo>
                    <a:pt x="94" y="57"/>
                    <a:pt x="94" y="57"/>
                    <a:pt x="94" y="57"/>
                  </a:cubicBezTo>
                  <a:close/>
                  <a:moveTo>
                    <a:pt x="28" y="90"/>
                  </a:moveTo>
                  <a:cubicBezTo>
                    <a:pt x="28" y="90"/>
                    <a:pt x="28" y="90"/>
                    <a:pt x="28" y="90"/>
                  </a:cubicBezTo>
                  <a:cubicBezTo>
                    <a:pt x="27" y="90"/>
                    <a:pt x="25" y="89"/>
                    <a:pt x="25" y="88"/>
                  </a:cubicBezTo>
                  <a:cubicBezTo>
                    <a:pt x="25" y="87"/>
                    <a:pt x="27" y="85"/>
                    <a:pt x="28" y="85"/>
                  </a:cubicBezTo>
                  <a:cubicBezTo>
                    <a:pt x="80" y="85"/>
                    <a:pt x="80" y="85"/>
                    <a:pt x="80" y="85"/>
                  </a:cubicBezTo>
                  <a:cubicBezTo>
                    <a:pt x="82" y="85"/>
                    <a:pt x="83" y="87"/>
                    <a:pt x="83" y="88"/>
                  </a:cubicBezTo>
                  <a:cubicBezTo>
                    <a:pt x="83" y="89"/>
                    <a:pt x="82" y="90"/>
                    <a:pt x="80" y="90"/>
                  </a:cubicBezTo>
                  <a:cubicBezTo>
                    <a:pt x="28" y="90"/>
                    <a:pt x="28" y="90"/>
                    <a:pt x="28" y="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20B0F27B-18AB-4D55-9E1B-CBB6E2D0FF10}"/>
                </a:ext>
              </a:extLst>
            </p:cNvPr>
            <p:cNvSpPr/>
            <p:nvPr/>
          </p:nvSpPr>
          <p:spPr>
            <a:xfrm>
              <a:off x="1026490" y="1029622"/>
              <a:ext cx="15696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查看天气信息</a:t>
              </a:r>
              <a:endPara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2E5620C7-FAD5-4417-8AA6-F42A29F538B3}"/>
              </a:ext>
            </a:extLst>
          </p:cNvPr>
          <p:cNvGrpSpPr/>
          <p:nvPr/>
        </p:nvGrpSpPr>
        <p:grpSpPr>
          <a:xfrm>
            <a:off x="0" y="1621400"/>
            <a:ext cx="12192000" cy="662251"/>
            <a:chOff x="0" y="1621400"/>
            <a:chExt cx="12192000" cy="662251"/>
          </a:xfrm>
        </p:grpSpPr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8C2016F6-15CA-48CE-AAF8-445D31C8FEAA}"/>
                </a:ext>
              </a:extLst>
            </p:cNvPr>
            <p:cNvSpPr/>
            <p:nvPr/>
          </p:nvSpPr>
          <p:spPr>
            <a:xfrm>
              <a:off x="0" y="1621400"/>
              <a:ext cx="12192000" cy="662251"/>
            </a:xfrm>
            <a:prstGeom prst="rect">
              <a:avLst/>
            </a:prstGeom>
            <a:solidFill>
              <a:schemeClr val="bg1">
                <a:alpha val="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等腰三角形 121">
              <a:extLst>
                <a:ext uri="{FF2B5EF4-FFF2-40B4-BE49-F238E27FC236}">
                  <a16:creationId xmlns:a16="http://schemas.microsoft.com/office/drawing/2014/main" id="{397E2D1C-422F-4AD6-A20E-FE2262E41DCB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1654517" y="1862525"/>
              <a:ext cx="208800" cy="18000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Freeform 17">
              <a:extLst>
                <a:ext uri="{FF2B5EF4-FFF2-40B4-BE49-F238E27FC236}">
                  <a16:creationId xmlns:a16="http://schemas.microsoft.com/office/drawing/2014/main" id="{91B92ADA-CFD1-41DF-AB74-E47AC14A025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12519" y="1772525"/>
              <a:ext cx="424095" cy="360000"/>
            </a:xfrm>
            <a:custGeom>
              <a:avLst/>
              <a:gdLst>
                <a:gd name="T0" fmla="*/ 12 w 165"/>
                <a:gd name="T1" fmla="*/ 70 h 140"/>
                <a:gd name="T2" fmla="*/ 29 w 165"/>
                <a:gd name="T3" fmla="*/ 111 h 140"/>
                <a:gd name="T4" fmla="*/ 48 w 165"/>
                <a:gd name="T5" fmla="*/ 124 h 140"/>
                <a:gd name="T6" fmla="*/ 70 w 165"/>
                <a:gd name="T7" fmla="*/ 128 h 140"/>
                <a:gd name="T8" fmla="*/ 129 w 165"/>
                <a:gd name="T9" fmla="*/ 70 h 140"/>
                <a:gd name="T10" fmla="*/ 70 w 165"/>
                <a:gd name="T11" fmla="*/ 11 h 140"/>
                <a:gd name="T12" fmla="*/ 76 w 165"/>
                <a:gd name="T13" fmla="*/ 70 h 140"/>
                <a:gd name="T14" fmla="*/ 70 w 165"/>
                <a:gd name="T15" fmla="*/ 64 h 140"/>
                <a:gd name="T16" fmla="*/ 89 w 165"/>
                <a:gd name="T17" fmla="*/ 34 h 140"/>
                <a:gd name="T18" fmla="*/ 57 w 165"/>
                <a:gd name="T19" fmla="*/ 47 h 140"/>
                <a:gd name="T20" fmla="*/ 70 w 165"/>
                <a:gd name="T21" fmla="*/ 22 h 140"/>
                <a:gd name="T22" fmla="*/ 62 w 165"/>
                <a:gd name="T23" fmla="*/ 42 h 140"/>
                <a:gd name="T24" fmla="*/ 82 w 165"/>
                <a:gd name="T25" fmla="*/ 34 h 140"/>
                <a:gd name="T26" fmla="*/ 31 w 165"/>
                <a:gd name="T27" fmla="*/ 102 h 140"/>
                <a:gd name="T28" fmla="*/ 52 w 165"/>
                <a:gd name="T29" fmla="*/ 117 h 140"/>
                <a:gd name="T30" fmla="*/ 37 w 165"/>
                <a:gd name="T31" fmla="*/ 101 h 140"/>
                <a:gd name="T32" fmla="*/ 61 w 165"/>
                <a:gd name="T33" fmla="*/ 97 h 140"/>
                <a:gd name="T34" fmla="*/ 37 w 165"/>
                <a:gd name="T35" fmla="*/ 101 h 140"/>
                <a:gd name="T36" fmla="*/ 89 w 165"/>
                <a:gd name="T37" fmla="*/ 117 h 140"/>
                <a:gd name="T38" fmla="*/ 110 w 165"/>
                <a:gd name="T39" fmla="*/ 102 h 140"/>
                <a:gd name="T40" fmla="*/ 90 w 165"/>
                <a:gd name="T41" fmla="*/ 111 h 140"/>
                <a:gd name="T42" fmla="*/ 103 w 165"/>
                <a:gd name="T43" fmla="*/ 101 h 140"/>
                <a:gd name="T44" fmla="*/ 90 w 165"/>
                <a:gd name="T45" fmla="*/ 111 h 140"/>
                <a:gd name="T46" fmla="*/ 121 w 165"/>
                <a:gd name="T47" fmla="*/ 67 h 140"/>
                <a:gd name="T48" fmla="*/ 110 w 165"/>
                <a:gd name="T49" fmla="*/ 76 h 140"/>
                <a:gd name="T50" fmla="*/ 88 w 165"/>
                <a:gd name="T51" fmla="*/ 50 h 140"/>
                <a:gd name="T52" fmla="*/ 110 w 165"/>
                <a:gd name="T53" fmla="*/ 48 h 140"/>
                <a:gd name="T54" fmla="*/ 94 w 165"/>
                <a:gd name="T55" fmla="*/ 62 h 140"/>
                <a:gd name="T56" fmla="*/ 108 w 165"/>
                <a:gd name="T57" fmla="*/ 70 h 140"/>
                <a:gd name="T58" fmla="*/ 27 w 165"/>
                <a:gd name="T59" fmla="*/ 42 h 140"/>
                <a:gd name="T60" fmla="*/ 44 w 165"/>
                <a:gd name="T61" fmla="*/ 75 h 140"/>
                <a:gd name="T62" fmla="*/ 31 w 165"/>
                <a:gd name="T63" fmla="*/ 48 h 140"/>
                <a:gd name="T64" fmla="*/ 41 w 165"/>
                <a:gd name="T65" fmla="*/ 69 h 140"/>
                <a:gd name="T66" fmla="*/ 132 w 165"/>
                <a:gd name="T67" fmla="*/ 16 h 140"/>
                <a:gd name="T68" fmla="*/ 138 w 165"/>
                <a:gd name="T69" fmla="*/ 25 h 140"/>
                <a:gd name="T70" fmla="*/ 154 w 165"/>
                <a:gd name="T71" fmla="*/ 26 h 140"/>
                <a:gd name="T72" fmla="*/ 164 w 165"/>
                <a:gd name="T73" fmla="*/ 26 h 140"/>
                <a:gd name="T74" fmla="*/ 150 w 165"/>
                <a:gd name="T75" fmla="*/ 35 h 140"/>
                <a:gd name="T76" fmla="*/ 128 w 165"/>
                <a:gd name="T77" fmla="*/ 25 h 140"/>
                <a:gd name="T78" fmla="*/ 125 w 165"/>
                <a:gd name="T79" fmla="*/ 17 h 140"/>
                <a:gd name="T80" fmla="*/ 125 w 165"/>
                <a:gd name="T81" fmla="*/ 17 h 140"/>
                <a:gd name="T82" fmla="*/ 117 w 165"/>
                <a:gd name="T83" fmla="*/ 11 h 140"/>
                <a:gd name="T84" fmla="*/ 140 w 165"/>
                <a:gd name="T85" fmla="*/ 70 h 140"/>
                <a:gd name="T86" fmla="*/ 70 w 165"/>
                <a:gd name="T87" fmla="*/ 140 h 140"/>
                <a:gd name="T88" fmla="*/ 21 w 165"/>
                <a:gd name="T89" fmla="*/ 119 h 140"/>
                <a:gd name="T90" fmla="*/ 0 w 165"/>
                <a:gd name="T91" fmla="*/ 70 h 140"/>
                <a:gd name="T92" fmla="*/ 107 w 165"/>
                <a:gd name="T93" fmla="*/ 10 h 140"/>
                <a:gd name="T94" fmla="*/ 117 w 165"/>
                <a:gd name="T95" fmla="*/ 4 h 140"/>
                <a:gd name="T96" fmla="*/ 132 w 165"/>
                <a:gd name="T97" fmla="*/ 16 h 140"/>
                <a:gd name="T98" fmla="*/ 132 w 165"/>
                <a:gd name="T99" fmla="*/ 1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5" h="140">
                  <a:moveTo>
                    <a:pt x="70" y="11"/>
                  </a:moveTo>
                  <a:cubicBezTo>
                    <a:pt x="54" y="11"/>
                    <a:pt x="39" y="18"/>
                    <a:pt x="29" y="28"/>
                  </a:cubicBezTo>
                  <a:cubicBezTo>
                    <a:pt x="18" y="39"/>
                    <a:pt x="12" y="54"/>
                    <a:pt x="12" y="70"/>
                  </a:cubicBezTo>
                  <a:cubicBezTo>
                    <a:pt x="12" y="78"/>
                    <a:pt x="13" y="85"/>
                    <a:pt x="16" y="92"/>
                  </a:cubicBezTo>
                  <a:cubicBezTo>
                    <a:pt x="16" y="92"/>
                    <a:pt x="16" y="92"/>
                    <a:pt x="16" y="92"/>
                  </a:cubicBezTo>
                  <a:cubicBezTo>
                    <a:pt x="19" y="100"/>
                    <a:pt x="23" y="106"/>
                    <a:pt x="29" y="111"/>
                  </a:cubicBezTo>
                  <a:cubicBezTo>
                    <a:pt x="29" y="111"/>
                    <a:pt x="29" y="111"/>
                    <a:pt x="29" y="111"/>
                  </a:cubicBezTo>
                  <a:cubicBezTo>
                    <a:pt x="29" y="111"/>
                    <a:pt x="29" y="111"/>
                    <a:pt x="29" y="111"/>
                  </a:cubicBezTo>
                  <a:cubicBezTo>
                    <a:pt x="34" y="117"/>
                    <a:pt x="41" y="121"/>
                    <a:pt x="48" y="124"/>
                  </a:cubicBezTo>
                  <a:cubicBezTo>
                    <a:pt x="48" y="124"/>
                    <a:pt x="48" y="124"/>
                    <a:pt x="48" y="124"/>
                  </a:cubicBezTo>
                  <a:cubicBezTo>
                    <a:pt x="48" y="124"/>
                    <a:pt x="48" y="124"/>
                    <a:pt x="48" y="124"/>
                  </a:cubicBezTo>
                  <a:cubicBezTo>
                    <a:pt x="55" y="127"/>
                    <a:pt x="62" y="128"/>
                    <a:pt x="70" y="128"/>
                  </a:cubicBezTo>
                  <a:cubicBezTo>
                    <a:pt x="86" y="128"/>
                    <a:pt x="101" y="122"/>
                    <a:pt x="112" y="111"/>
                  </a:cubicBezTo>
                  <a:cubicBezTo>
                    <a:pt x="112" y="111"/>
                    <a:pt x="112" y="111"/>
                    <a:pt x="112" y="111"/>
                  </a:cubicBezTo>
                  <a:cubicBezTo>
                    <a:pt x="122" y="100"/>
                    <a:pt x="129" y="86"/>
                    <a:pt x="129" y="70"/>
                  </a:cubicBezTo>
                  <a:cubicBezTo>
                    <a:pt x="129" y="54"/>
                    <a:pt x="122" y="39"/>
                    <a:pt x="112" y="28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01" y="18"/>
                    <a:pt x="86" y="11"/>
                    <a:pt x="70" y="11"/>
                  </a:cubicBezTo>
                  <a:close/>
                  <a:moveTo>
                    <a:pt x="70" y="64"/>
                  </a:moveTo>
                  <a:cubicBezTo>
                    <a:pt x="70" y="64"/>
                    <a:pt x="70" y="64"/>
                    <a:pt x="70" y="64"/>
                  </a:cubicBezTo>
                  <a:cubicBezTo>
                    <a:pt x="73" y="64"/>
                    <a:pt x="76" y="67"/>
                    <a:pt x="76" y="70"/>
                  </a:cubicBezTo>
                  <a:cubicBezTo>
                    <a:pt x="76" y="73"/>
                    <a:pt x="73" y="76"/>
                    <a:pt x="70" y="76"/>
                  </a:cubicBezTo>
                  <a:cubicBezTo>
                    <a:pt x="67" y="76"/>
                    <a:pt x="65" y="73"/>
                    <a:pt x="65" y="70"/>
                  </a:cubicBezTo>
                  <a:cubicBezTo>
                    <a:pt x="65" y="67"/>
                    <a:pt x="67" y="64"/>
                    <a:pt x="70" y="64"/>
                  </a:cubicBezTo>
                  <a:close/>
                  <a:moveTo>
                    <a:pt x="70" y="15"/>
                  </a:moveTo>
                  <a:cubicBezTo>
                    <a:pt x="70" y="15"/>
                    <a:pt x="70" y="15"/>
                    <a:pt x="70" y="15"/>
                  </a:cubicBezTo>
                  <a:cubicBezTo>
                    <a:pt x="80" y="15"/>
                    <a:pt x="89" y="23"/>
                    <a:pt x="89" y="34"/>
                  </a:cubicBezTo>
                  <a:cubicBezTo>
                    <a:pt x="89" y="39"/>
                    <a:pt x="87" y="43"/>
                    <a:pt x="83" y="47"/>
                  </a:cubicBezTo>
                  <a:cubicBezTo>
                    <a:pt x="80" y="50"/>
                    <a:pt x="75" y="52"/>
                    <a:pt x="70" y="52"/>
                  </a:cubicBezTo>
                  <a:cubicBezTo>
                    <a:pt x="65" y="52"/>
                    <a:pt x="61" y="50"/>
                    <a:pt x="57" y="47"/>
                  </a:cubicBezTo>
                  <a:cubicBezTo>
                    <a:pt x="54" y="43"/>
                    <a:pt x="52" y="39"/>
                    <a:pt x="52" y="34"/>
                  </a:cubicBezTo>
                  <a:cubicBezTo>
                    <a:pt x="52" y="23"/>
                    <a:pt x="60" y="15"/>
                    <a:pt x="70" y="15"/>
                  </a:cubicBezTo>
                  <a:close/>
                  <a:moveTo>
                    <a:pt x="70" y="22"/>
                  </a:moveTo>
                  <a:cubicBezTo>
                    <a:pt x="70" y="22"/>
                    <a:pt x="70" y="22"/>
                    <a:pt x="70" y="22"/>
                  </a:cubicBezTo>
                  <a:cubicBezTo>
                    <a:pt x="64" y="22"/>
                    <a:pt x="59" y="27"/>
                    <a:pt x="59" y="34"/>
                  </a:cubicBezTo>
                  <a:cubicBezTo>
                    <a:pt x="59" y="37"/>
                    <a:pt x="60" y="40"/>
                    <a:pt x="62" y="42"/>
                  </a:cubicBezTo>
                  <a:cubicBezTo>
                    <a:pt x="64" y="44"/>
                    <a:pt x="67" y="45"/>
                    <a:pt x="70" y="45"/>
                  </a:cubicBezTo>
                  <a:cubicBezTo>
                    <a:pt x="74" y="45"/>
                    <a:pt x="76" y="44"/>
                    <a:pt x="78" y="42"/>
                  </a:cubicBezTo>
                  <a:cubicBezTo>
                    <a:pt x="81" y="40"/>
                    <a:pt x="82" y="37"/>
                    <a:pt x="82" y="34"/>
                  </a:cubicBezTo>
                  <a:cubicBezTo>
                    <a:pt x="82" y="27"/>
                    <a:pt x="77" y="22"/>
                    <a:pt x="70" y="22"/>
                  </a:cubicBezTo>
                  <a:close/>
                  <a:moveTo>
                    <a:pt x="31" y="102"/>
                  </a:moveTo>
                  <a:cubicBezTo>
                    <a:pt x="31" y="102"/>
                    <a:pt x="31" y="102"/>
                    <a:pt x="31" y="102"/>
                  </a:cubicBezTo>
                  <a:cubicBezTo>
                    <a:pt x="29" y="92"/>
                    <a:pt x="36" y="82"/>
                    <a:pt x="46" y="81"/>
                  </a:cubicBezTo>
                  <a:cubicBezTo>
                    <a:pt x="56" y="79"/>
                    <a:pt x="66" y="86"/>
                    <a:pt x="67" y="96"/>
                  </a:cubicBezTo>
                  <a:cubicBezTo>
                    <a:pt x="69" y="106"/>
                    <a:pt x="62" y="116"/>
                    <a:pt x="52" y="117"/>
                  </a:cubicBezTo>
                  <a:cubicBezTo>
                    <a:pt x="42" y="119"/>
                    <a:pt x="32" y="112"/>
                    <a:pt x="31" y="102"/>
                  </a:cubicBezTo>
                  <a:close/>
                  <a:moveTo>
                    <a:pt x="37" y="101"/>
                  </a:moveTo>
                  <a:cubicBezTo>
                    <a:pt x="37" y="101"/>
                    <a:pt x="37" y="101"/>
                    <a:pt x="37" y="101"/>
                  </a:cubicBezTo>
                  <a:cubicBezTo>
                    <a:pt x="38" y="107"/>
                    <a:pt x="44" y="112"/>
                    <a:pt x="51" y="111"/>
                  </a:cubicBezTo>
                  <a:cubicBezTo>
                    <a:pt x="51" y="111"/>
                    <a:pt x="51" y="111"/>
                    <a:pt x="51" y="111"/>
                  </a:cubicBezTo>
                  <a:cubicBezTo>
                    <a:pt x="57" y="110"/>
                    <a:pt x="62" y="104"/>
                    <a:pt x="61" y="97"/>
                  </a:cubicBezTo>
                  <a:cubicBezTo>
                    <a:pt x="59" y="91"/>
                    <a:pt x="53" y="87"/>
                    <a:pt x="47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1" y="89"/>
                    <a:pt x="36" y="95"/>
                    <a:pt x="37" y="101"/>
                  </a:cubicBezTo>
                  <a:cubicBezTo>
                    <a:pt x="37" y="101"/>
                    <a:pt x="37" y="101"/>
                    <a:pt x="37" y="101"/>
                  </a:cubicBezTo>
                  <a:close/>
                  <a:moveTo>
                    <a:pt x="89" y="117"/>
                  </a:moveTo>
                  <a:cubicBezTo>
                    <a:pt x="89" y="117"/>
                    <a:pt x="89" y="117"/>
                    <a:pt x="89" y="117"/>
                  </a:cubicBezTo>
                  <a:cubicBezTo>
                    <a:pt x="79" y="116"/>
                    <a:pt x="72" y="106"/>
                    <a:pt x="73" y="96"/>
                  </a:cubicBezTo>
                  <a:cubicBezTo>
                    <a:pt x="75" y="86"/>
                    <a:pt x="84" y="79"/>
                    <a:pt x="95" y="81"/>
                  </a:cubicBezTo>
                  <a:cubicBezTo>
                    <a:pt x="105" y="82"/>
                    <a:pt x="112" y="92"/>
                    <a:pt x="110" y="102"/>
                  </a:cubicBezTo>
                  <a:cubicBezTo>
                    <a:pt x="110" y="102"/>
                    <a:pt x="110" y="102"/>
                    <a:pt x="110" y="102"/>
                  </a:cubicBezTo>
                  <a:cubicBezTo>
                    <a:pt x="108" y="112"/>
                    <a:pt x="99" y="119"/>
                    <a:pt x="89" y="117"/>
                  </a:cubicBezTo>
                  <a:close/>
                  <a:moveTo>
                    <a:pt x="90" y="111"/>
                  </a:moveTo>
                  <a:cubicBezTo>
                    <a:pt x="90" y="111"/>
                    <a:pt x="90" y="111"/>
                    <a:pt x="90" y="111"/>
                  </a:cubicBezTo>
                  <a:cubicBezTo>
                    <a:pt x="96" y="112"/>
                    <a:pt x="102" y="107"/>
                    <a:pt x="103" y="101"/>
                  </a:cubicBezTo>
                  <a:cubicBezTo>
                    <a:pt x="103" y="101"/>
                    <a:pt x="103" y="101"/>
                    <a:pt x="103" y="101"/>
                  </a:cubicBezTo>
                  <a:cubicBezTo>
                    <a:pt x="104" y="95"/>
                    <a:pt x="100" y="89"/>
                    <a:pt x="93" y="88"/>
                  </a:cubicBezTo>
                  <a:cubicBezTo>
                    <a:pt x="87" y="87"/>
                    <a:pt x="81" y="91"/>
                    <a:pt x="80" y="97"/>
                  </a:cubicBezTo>
                  <a:cubicBezTo>
                    <a:pt x="79" y="104"/>
                    <a:pt x="83" y="110"/>
                    <a:pt x="90" y="111"/>
                  </a:cubicBezTo>
                  <a:close/>
                  <a:moveTo>
                    <a:pt x="121" y="67"/>
                  </a:moveTo>
                  <a:cubicBezTo>
                    <a:pt x="121" y="67"/>
                    <a:pt x="121" y="67"/>
                    <a:pt x="121" y="67"/>
                  </a:cubicBezTo>
                  <a:cubicBezTo>
                    <a:pt x="121" y="67"/>
                    <a:pt x="121" y="67"/>
                    <a:pt x="121" y="67"/>
                  </a:cubicBezTo>
                  <a:cubicBezTo>
                    <a:pt x="119" y="71"/>
                    <a:pt x="115" y="75"/>
                    <a:pt x="111" y="76"/>
                  </a:cubicBezTo>
                  <a:cubicBezTo>
                    <a:pt x="111" y="76"/>
                    <a:pt x="111" y="76"/>
                    <a:pt x="111" y="76"/>
                  </a:cubicBezTo>
                  <a:cubicBezTo>
                    <a:pt x="110" y="76"/>
                    <a:pt x="110" y="76"/>
                    <a:pt x="110" y="76"/>
                  </a:cubicBezTo>
                  <a:cubicBezTo>
                    <a:pt x="101" y="79"/>
                    <a:pt x="90" y="7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6" y="59"/>
                    <a:pt x="86" y="54"/>
                    <a:pt x="88" y="50"/>
                  </a:cubicBezTo>
                  <a:cubicBezTo>
                    <a:pt x="93" y="41"/>
                    <a:pt x="104" y="37"/>
                    <a:pt x="113" y="42"/>
                  </a:cubicBezTo>
                  <a:cubicBezTo>
                    <a:pt x="122" y="47"/>
                    <a:pt x="126" y="58"/>
                    <a:pt x="121" y="67"/>
                  </a:cubicBezTo>
                  <a:close/>
                  <a:moveTo>
                    <a:pt x="110" y="48"/>
                  </a:moveTo>
                  <a:cubicBezTo>
                    <a:pt x="110" y="48"/>
                    <a:pt x="110" y="48"/>
                    <a:pt x="110" y="48"/>
                  </a:cubicBezTo>
                  <a:cubicBezTo>
                    <a:pt x="104" y="45"/>
                    <a:pt x="97" y="48"/>
                    <a:pt x="94" y="53"/>
                  </a:cubicBezTo>
                  <a:cubicBezTo>
                    <a:pt x="93" y="56"/>
                    <a:pt x="93" y="59"/>
                    <a:pt x="94" y="62"/>
                  </a:cubicBezTo>
                  <a:cubicBezTo>
                    <a:pt x="94" y="62"/>
                    <a:pt x="94" y="62"/>
                    <a:pt x="94" y="62"/>
                  </a:cubicBezTo>
                  <a:cubicBezTo>
                    <a:pt x="96" y="68"/>
                    <a:pt x="102" y="72"/>
                    <a:pt x="108" y="70"/>
                  </a:cubicBezTo>
                  <a:cubicBezTo>
                    <a:pt x="108" y="70"/>
                    <a:pt x="108" y="70"/>
                    <a:pt x="108" y="70"/>
                  </a:cubicBezTo>
                  <a:cubicBezTo>
                    <a:pt x="111" y="69"/>
                    <a:pt x="114" y="67"/>
                    <a:pt x="115" y="64"/>
                  </a:cubicBezTo>
                  <a:cubicBezTo>
                    <a:pt x="118" y="58"/>
                    <a:pt x="116" y="51"/>
                    <a:pt x="110" y="48"/>
                  </a:cubicBezTo>
                  <a:close/>
                  <a:moveTo>
                    <a:pt x="27" y="42"/>
                  </a:moveTo>
                  <a:cubicBezTo>
                    <a:pt x="27" y="42"/>
                    <a:pt x="27" y="42"/>
                    <a:pt x="27" y="42"/>
                  </a:cubicBezTo>
                  <a:cubicBezTo>
                    <a:pt x="36" y="37"/>
                    <a:pt x="48" y="41"/>
                    <a:pt x="52" y="50"/>
                  </a:cubicBezTo>
                  <a:cubicBezTo>
                    <a:pt x="57" y="59"/>
                    <a:pt x="53" y="71"/>
                    <a:pt x="44" y="75"/>
                  </a:cubicBezTo>
                  <a:cubicBezTo>
                    <a:pt x="35" y="80"/>
                    <a:pt x="24" y="76"/>
                    <a:pt x="19" y="67"/>
                  </a:cubicBezTo>
                  <a:cubicBezTo>
                    <a:pt x="15" y="58"/>
                    <a:pt x="18" y="47"/>
                    <a:pt x="27" y="42"/>
                  </a:cubicBezTo>
                  <a:close/>
                  <a:moveTo>
                    <a:pt x="31" y="48"/>
                  </a:moveTo>
                  <a:cubicBezTo>
                    <a:pt x="31" y="48"/>
                    <a:pt x="31" y="48"/>
                    <a:pt x="31" y="48"/>
                  </a:cubicBezTo>
                  <a:cubicBezTo>
                    <a:pt x="25" y="51"/>
                    <a:pt x="23" y="58"/>
                    <a:pt x="25" y="64"/>
                  </a:cubicBezTo>
                  <a:cubicBezTo>
                    <a:pt x="28" y="70"/>
                    <a:pt x="35" y="72"/>
                    <a:pt x="41" y="69"/>
                  </a:cubicBezTo>
                  <a:cubicBezTo>
                    <a:pt x="47" y="66"/>
                    <a:pt x="49" y="59"/>
                    <a:pt x="46" y="53"/>
                  </a:cubicBezTo>
                  <a:cubicBezTo>
                    <a:pt x="43" y="48"/>
                    <a:pt x="36" y="45"/>
                    <a:pt x="31" y="48"/>
                  </a:cubicBezTo>
                  <a:close/>
                  <a:moveTo>
                    <a:pt x="132" y="16"/>
                  </a:moveTo>
                  <a:cubicBezTo>
                    <a:pt x="132" y="16"/>
                    <a:pt x="132" y="16"/>
                    <a:pt x="132" y="16"/>
                  </a:cubicBezTo>
                  <a:cubicBezTo>
                    <a:pt x="133" y="18"/>
                    <a:pt x="133" y="20"/>
                    <a:pt x="134" y="21"/>
                  </a:cubicBezTo>
                  <a:cubicBezTo>
                    <a:pt x="135" y="23"/>
                    <a:pt x="137" y="24"/>
                    <a:pt x="138" y="25"/>
                  </a:cubicBezTo>
                  <a:cubicBezTo>
                    <a:pt x="140" y="26"/>
                    <a:pt x="141" y="27"/>
                    <a:pt x="143" y="28"/>
                  </a:cubicBezTo>
                  <a:cubicBezTo>
                    <a:pt x="145" y="28"/>
                    <a:pt x="147" y="28"/>
                    <a:pt x="149" y="28"/>
                  </a:cubicBezTo>
                  <a:cubicBezTo>
                    <a:pt x="151" y="27"/>
                    <a:pt x="152" y="27"/>
                    <a:pt x="154" y="26"/>
                  </a:cubicBezTo>
                  <a:cubicBezTo>
                    <a:pt x="156" y="25"/>
                    <a:pt x="157" y="24"/>
                    <a:pt x="158" y="22"/>
                  </a:cubicBezTo>
                  <a:cubicBezTo>
                    <a:pt x="159" y="20"/>
                    <a:pt x="161" y="20"/>
                    <a:pt x="163" y="21"/>
                  </a:cubicBezTo>
                  <a:cubicBezTo>
                    <a:pt x="164" y="22"/>
                    <a:pt x="165" y="25"/>
                    <a:pt x="164" y="26"/>
                  </a:cubicBezTo>
                  <a:cubicBezTo>
                    <a:pt x="162" y="28"/>
                    <a:pt x="160" y="30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5" y="33"/>
                    <a:pt x="153" y="34"/>
                    <a:pt x="150" y="35"/>
                  </a:cubicBezTo>
                  <a:cubicBezTo>
                    <a:pt x="147" y="35"/>
                    <a:pt x="144" y="35"/>
                    <a:pt x="141" y="34"/>
                  </a:cubicBezTo>
                  <a:cubicBezTo>
                    <a:pt x="139" y="34"/>
                    <a:pt x="136" y="32"/>
                    <a:pt x="134" y="31"/>
                  </a:cubicBezTo>
                  <a:cubicBezTo>
                    <a:pt x="132" y="29"/>
                    <a:pt x="130" y="27"/>
                    <a:pt x="128" y="25"/>
                  </a:cubicBezTo>
                  <a:cubicBezTo>
                    <a:pt x="127" y="22"/>
                    <a:pt x="126" y="20"/>
                    <a:pt x="125" y="17"/>
                  </a:cubicBezTo>
                  <a:cubicBezTo>
                    <a:pt x="125" y="17"/>
                    <a:pt x="125" y="17"/>
                    <a:pt x="125" y="17"/>
                  </a:cubicBezTo>
                  <a:cubicBezTo>
                    <a:pt x="125" y="17"/>
                    <a:pt x="125" y="17"/>
                    <a:pt x="125" y="17"/>
                  </a:cubicBezTo>
                  <a:cubicBezTo>
                    <a:pt x="125" y="17"/>
                    <a:pt x="125" y="17"/>
                    <a:pt x="125" y="17"/>
                  </a:cubicBezTo>
                  <a:cubicBezTo>
                    <a:pt x="125" y="17"/>
                    <a:pt x="125" y="17"/>
                    <a:pt x="125" y="17"/>
                  </a:cubicBezTo>
                  <a:cubicBezTo>
                    <a:pt x="125" y="17"/>
                    <a:pt x="125" y="17"/>
                    <a:pt x="125" y="17"/>
                  </a:cubicBezTo>
                  <a:cubicBezTo>
                    <a:pt x="125" y="15"/>
                    <a:pt x="124" y="13"/>
                    <a:pt x="123" y="12"/>
                  </a:cubicBezTo>
                  <a:cubicBezTo>
                    <a:pt x="121" y="11"/>
                    <a:pt x="119" y="11"/>
                    <a:pt x="118" y="11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6" y="12"/>
                    <a:pt x="114" y="12"/>
                    <a:pt x="113" y="14"/>
                  </a:cubicBezTo>
                  <a:cubicBezTo>
                    <a:pt x="113" y="14"/>
                    <a:pt x="113" y="14"/>
                    <a:pt x="113" y="14"/>
                  </a:cubicBezTo>
                  <a:cubicBezTo>
                    <a:pt x="130" y="27"/>
                    <a:pt x="140" y="48"/>
                    <a:pt x="140" y="70"/>
                  </a:cubicBezTo>
                  <a:cubicBezTo>
                    <a:pt x="140" y="89"/>
                    <a:pt x="133" y="106"/>
                    <a:pt x="120" y="119"/>
                  </a:cubicBezTo>
                  <a:cubicBezTo>
                    <a:pt x="120" y="119"/>
                    <a:pt x="120" y="119"/>
                    <a:pt x="120" y="119"/>
                  </a:cubicBezTo>
                  <a:cubicBezTo>
                    <a:pt x="107" y="132"/>
                    <a:pt x="90" y="140"/>
                    <a:pt x="70" y="140"/>
                  </a:cubicBezTo>
                  <a:cubicBezTo>
                    <a:pt x="61" y="140"/>
                    <a:pt x="52" y="138"/>
                    <a:pt x="44" y="135"/>
                  </a:cubicBezTo>
                  <a:cubicBezTo>
                    <a:pt x="35" y="131"/>
                    <a:pt x="27" y="126"/>
                    <a:pt x="21" y="119"/>
                  </a:cubicBezTo>
                  <a:cubicBezTo>
                    <a:pt x="21" y="119"/>
                    <a:pt x="21" y="119"/>
                    <a:pt x="21" y="119"/>
                  </a:cubicBezTo>
                  <a:cubicBezTo>
                    <a:pt x="14" y="113"/>
                    <a:pt x="9" y="105"/>
                    <a:pt x="6" y="97"/>
                  </a:cubicBezTo>
                  <a:cubicBezTo>
                    <a:pt x="6" y="97"/>
                    <a:pt x="6" y="97"/>
                    <a:pt x="6" y="97"/>
                  </a:cubicBezTo>
                  <a:cubicBezTo>
                    <a:pt x="2" y="88"/>
                    <a:pt x="0" y="79"/>
                    <a:pt x="0" y="70"/>
                  </a:cubicBezTo>
                  <a:cubicBezTo>
                    <a:pt x="0" y="51"/>
                    <a:pt x="8" y="33"/>
                    <a:pt x="21" y="20"/>
                  </a:cubicBezTo>
                  <a:cubicBezTo>
                    <a:pt x="33" y="8"/>
                    <a:pt x="51" y="0"/>
                    <a:pt x="70" y="0"/>
                  </a:cubicBezTo>
                  <a:cubicBezTo>
                    <a:pt x="84" y="0"/>
                    <a:pt x="97" y="4"/>
                    <a:pt x="107" y="10"/>
                  </a:cubicBezTo>
                  <a:cubicBezTo>
                    <a:pt x="108" y="10"/>
                    <a:pt x="108" y="10"/>
                    <a:pt x="108" y="10"/>
                  </a:cubicBezTo>
                  <a:cubicBezTo>
                    <a:pt x="110" y="7"/>
                    <a:pt x="113" y="5"/>
                    <a:pt x="116" y="4"/>
                  </a:cubicBezTo>
                  <a:cubicBezTo>
                    <a:pt x="117" y="4"/>
                    <a:pt x="117" y="4"/>
                    <a:pt x="117" y="4"/>
                  </a:cubicBezTo>
                  <a:cubicBezTo>
                    <a:pt x="120" y="4"/>
                    <a:pt x="124" y="5"/>
                    <a:pt x="127" y="7"/>
                  </a:cubicBezTo>
                  <a:cubicBezTo>
                    <a:pt x="130" y="9"/>
                    <a:pt x="132" y="12"/>
                    <a:pt x="132" y="16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32" y="16"/>
                    <a:pt x="132" y="16"/>
                    <a:pt x="132" y="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C934AAB9-DB48-4E1B-AAC4-3EFACDAC4B9E}"/>
                </a:ext>
              </a:extLst>
            </p:cNvPr>
            <p:cNvSpPr/>
            <p:nvPr/>
          </p:nvSpPr>
          <p:spPr>
            <a:xfrm>
              <a:off x="996768" y="1767859"/>
              <a:ext cx="15696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更新音乐曲库</a:t>
              </a:r>
              <a:endPara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572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00"/>
                            </p:stCondLst>
                            <p:childTnLst>
                              <p:par>
                                <p:cTn id="1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300"/>
                            </p:stCondLst>
                            <p:childTnLst>
                              <p:par>
                                <p:cTn id="6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1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08" grpId="0"/>
      <p:bldP spid="109" grpId="0" animBg="1"/>
      <p:bldP spid="110" grpId="0"/>
      <p:bldP spid="111" grpId="0" animBg="1"/>
      <p:bldP spid="112" grpId="0"/>
      <p:bldP spid="113" grpId="0" animBg="1"/>
      <p:bldP spid="113" grpId="1" animBg="1"/>
      <p:bldP spid="1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7062A6F6-C20C-4876-B329-AC57BE5D9EFE}"/>
              </a:ext>
            </a:extLst>
          </p:cNvPr>
          <p:cNvSpPr/>
          <p:nvPr/>
        </p:nvSpPr>
        <p:spPr>
          <a:xfrm>
            <a:off x="0" y="36355"/>
            <a:ext cx="12192000" cy="899887"/>
          </a:xfrm>
          <a:prstGeom prst="rect">
            <a:avLst/>
          </a:prstGeom>
          <a:solidFill>
            <a:srgbClr val="DEDEE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21F21869-0E92-4FCC-BB96-8733BAF17B7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557078" y="306298"/>
            <a:ext cx="291840" cy="360000"/>
          </a:xfrm>
          <a:custGeom>
            <a:avLst/>
            <a:gdLst>
              <a:gd name="T0" fmla="*/ 116 w 254"/>
              <a:gd name="T1" fmla="*/ 205 h 314"/>
              <a:gd name="T2" fmla="*/ 115 w 254"/>
              <a:gd name="T3" fmla="*/ 206 h 314"/>
              <a:gd name="T4" fmla="*/ 20 w 254"/>
              <a:gd name="T5" fmla="*/ 205 h 314"/>
              <a:gd name="T6" fmla="*/ 0 w 254"/>
              <a:gd name="T7" fmla="*/ 157 h 314"/>
              <a:gd name="T8" fmla="*/ 20 w 254"/>
              <a:gd name="T9" fmla="*/ 109 h 314"/>
              <a:gd name="T10" fmla="*/ 68 w 254"/>
              <a:gd name="T11" fmla="*/ 90 h 314"/>
              <a:gd name="T12" fmla="*/ 116 w 254"/>
              <a:gd name="T13" fmla="*/ 110 h 314"/>
              <a:gd name="T14" fmla="*/ 156 w 254"/>
              <a:gd name="T15" fmla="*/ 49 h 314"/>
              <a:gd name="T16" fmla="*/ 205 w 254"/>
              <a:gd name="T17" fmla="*/ 0 h 314"/>
              <a:gd name="T18" fmla="*/ 254 w 254"/>
              <a:gd name="T19" fmla="*/ 49 h 314"/>
              <a:gd name="T20" fmla="*/ 205 w 254"/>
              <a:gd name="T21" fmla="*/ 98 h 314"/>
              <a:gd name="T22" fmla="*/ 125 w 254"/>
              <a:gd name="T23" fmla="*/ 121 h 314"/>
              <a:gd name="T24" fmla="*/ 125 w 254"/>
              <a:gd name="T25" fmla="*/ 193 h 314"/>
              <a:gd name="T26" fmla="*/ 205 w 254"/>
              <a:gd name="T27" fmla="*/ 216 h 314"/>
              <a:gd name="T28" fmla="*/ 254 w 254"/>
              <a:gd name="T29" fmla="*/ 265 h 314"/>
              <a:gd name="T30" fmla="*/ 240 w 254"/>
              <a:gd name="T31" fmla="*/ 300 h 314"/>
              <a:gd name="T32" fmla="*/ 170 w 254"/>
              <a:gd name="T33" fmla="*/ 300 h 314"/>
              <a:gd name="T34" fmla="*/ 162 w 254"/>
              <a:gd name="T35" fmla="*/ 241 h 314"/>
              <a:gd name="T36" fmla="*/ 222 w 254"/>
              <a:gd name="T37" fmla="*/ 248 h 314"/>
              <a:gd name="T38" fmla="*/ 187 w 254"/>
              <a:gd name="T39" fmla="*/ 248 h 314"/>
              <a:gd name="T40" fmla="*/ 187 w 254"/>
              <a:gd name="T41" fmla="*/ 283 h 314"/>
              <a:gd name="T42" fmla="*/ 222 w 254"/>
              <a:gd name="T43" fmla="*/ 283 h 314"/>
              <a:gd name="T44" fmla="*/ 230 w 254"/>
              <a:gd name="T45" fmla="*/ 265 h 314"/>
              <a:gd name="T46" fmla="*/ 99 w 254"/>
              <a:gd name="T47" fmla="*/ 126 h 314"/>
              <a:gd name="T48" fmla="*/ 68 w 254"/>
              <a:gd name="T49" fmla="*/ 114 h 314"/>
              <a:gd name="T50" fmla="*/ 37 w 254"/>
              <a:gd name="T51" fmla="*/ 126 h 314"/>
              <a:gd name="T52" fmla="*/ 37 w 254"/>
              <a:gd name="T53" fmla="*/ 188 h 314"/>
              <a:gd name="T54" fmla="*/ 68 w 254"/>
              <a:gd name="T55" fmla="*/ 201 h 314"/>
              <a:gd name="T56" fmla="*/ 99 w 254"/>
              <a:gd name="T57" fmla="*/ 188 h 314"/>
              <a:gd name="T58" fmla="*/ 99 w 254"/>
              <a:gd name="T59" fmla="*/ 127 h 314"/>
              <a:gd name="T60" fmla="*/ 222 w 254"/>
              <a:gd name="T61" fmla="*/ 32 h 314"/>
              <a:gd name="T62" fmla="*/ 205 w 254"/>
              <a:gd name="T63" fmla="*/ 24 h 314"/>
              <a:gd name="T64" fmla="*/ 180 w 254"/>
              <a:gd name="T65" fmla="*/ 49 h 314"/>
              <a:gd name="T66" fmla="*/ 205 w 254"/>
              <a:gd name="T67" fmla="*/ 74 h 314"/>
              <a:gd name="T68" fmla="*/ 230 w 254"/>
              <a:gd name="T69" fmla="*/ 49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54" h="314">
                <a:moveTo>
                  <a:pt x="162" y="241"/>
                </a:moveTo>
                <a:cubicBezTo>
                  <a:pt x="116" y="205"/>
                  <a:pt x="116" y="205"/>
                  <a:pt x="116" y="205"/>
                </a:cubicBezTo>
                <a:cubicBezTo>
                  <a:pt x="116" y="205"/>
                  <a:pt x="116" y="205"/>
                  <a:pt x="116" y="205"/>
                </a:cubicBezTo>
                <a:cubicBezTo>
                  <a:pt x="115" y="206"/>
                  <a:pt x="115" y="206"/>
                  <a:pt x="115" y="206"/>
                </a:cubicBezTo>
                <a:cubicBezTo>
                  <a:pt x="103" y="218"/>
                  <a:pt x="86" y="225"/>
                  <a:pt x="68" y="225"/>
                </a:cubicBezTo>
                <a:cubicBezTo>
                  <a:pt x="49" y="225"/>
                  <a:pt x="32" y="217"/>
                  <a:pt x="20" y="205"/>
                </a:cubicBezTo>
                <a:cubicBezTo>
                  <a:pt x="19" y="204"/>
                  <a:pt x="19" y="204"/>
                  <a:pt x="19" y="204"/>
                </a:cubicBezTo>
                <a:cubicBezTo>
                  <a:pt x="8" y="192"/>
                  <a:pt x="0" y="176"/>
                  <a:pt x="0" y="157"/>
                </a:cubicBezTo>
                <a:cubicBezTo>
                  <a:pt x="0" y="139"/>
                  <a:pt x="8" y="122"/>
                  <a:pt x="20" y="109"/>
                </a:cubicBezTo>
                <a:cubicBezTo>
                  <a:pt x="20" y="109"/>
                  <a:pt x="20" y="109"/>
                  <a:pt x="20" y="109"/>
                </a:cubicBezTo>
                <a:cubicBezTo>
                  <a:pt x="20" y="109"/>
                  <a:pt x="20" y="109"/>
                  <a:pt x="20" y="109"/>
                </a:cubicBezTo>
                <a:cubicBezTo>
                  <a:pt x="32" y="97"/>
                  <a:pt x="49" y="90"/>
                  <a:pt x="68" y="90"/>
                </a:cubicBezTo>
                <a:cubicBezTo>
                  <a:pt x="87" y="90"/>
                  <a:pt x="104" y="97"/>
                  <a:pt x="116" y="109"/>
                </a:cubicBezTo>
                <a:cubicBezTo>
                  <a:pt x="116" y="110"/>
                  <a:pt x="116" y="110"/>
                  <a:pt x="116" y="110"/>
                </a:cubicBezTo>
                <a:cubicBezTo>
                  <a:pt x="162" y="73"/>
                  <a:pt x="162" y="73"/>
                  <a:pt x="162" y="73"/>
                </a:cubicBezTo>
                <a:cubicBezTo>
                  <a:pt x="158" y="66"/>
                  <a:pt x="156" y="58"/>
                  <a:pt x="156" y="49"/>
                </a:cubicBezTo>
                <a:cubicBezTo>
                  <a:pt x="156" y="36"/>
                  <a:pt x="161" y="24"/>
                  <a:pt x="170" y="15"/>
                </a:cubicBezTo>
                <a:cubicBezTo>
                  <a:pt x="179" y="6"/>
                  <a:pt x="191" y="0"/>
                  <a:pt x="205" y="0"/>
                </a:cubicBezTo>
                <a:cubicBezTo>
                  <a:pt x="218" y="0"/>
                  <a:pt x="231" y="6"/>
                  <a:pt x="240" y="15"/>
                </a:cubicBezTo>
                <a:cubicBezTo>
                  <a:pt x="248" y="24"/>
                  <a:pt x="254" y="36"/>
                  <a:pt x="254" y="49"/>
                </a:cubicBezTo>
                <a:cubicBezTo>
                  <a:pt x="254" y="63"/>
                  <a:pt x="248" y="75"/>
                  <a:pt x="240" y="84"/>
                </a:cubicBezTo>
                <a:cubicBezTo>
                  <a:pt x="231" y="93"/>
                  <a:pt x="218" y="98"/>
                  <a:pt x="205" y="98"/>
                </a:cubicBezTo>
                <a:cubicBezTo>
                  <a:pt x="192" y="98"/>
                  <a:pt x="180" y="93"/>
                  <a:pt x="171" y="85"/>
                </a:cubicBezTo>
                <a:cubicBezTo>
                  <a:pt x="125" y="121"/>
                  <a:pt x="125" y="121"/>
                  <a:pt x="125" y="121"/>
                </a:cubicBezTo>
                <a:cubicBezTo>
                  <a:pt x="132" y="131"/>
                  <a:pt x="136" y="144"/>
                  <a:pt x="136" y="157"/>
                </a:cubicBezTo>
                <a:cubicBezTo>
                  <a:pt x="136" y="170"/>
                  <a:pt x="132" y="183"/>
                  <a:pt x="125" y="193"/>
                </a:cubicBezTo>
                <a:cubicBezTo>
                  <a:pt x="171" y="230"/>
                  <a:pt x="171" y="230"/>
                  <a:pt x="171" y="230"/>
                </a:cubicBezTo>
                <a:cubicBezTo>
                  <a:pt x="180" y="221"/>
                  <a:pt x="192" y="216"/>
                  <a:pt x="205" y="216"/>
                </a:cubicBezTo>
                <a:cubicBezTo>
                  <a:pt x="218" y="216"/>
                  <a:pt x="231" y="222"/>
                  <a:pt x="240" y="230"/>
                </a:cubicBezTo>
                <a:cubicBezTo>
                  <a:pt x="248" y="239"/>
                  <a:pt x="254" y="252"/>
                  <a:pt x="254" y="265"/>
                </a:cubicBezTo>
                <a:cubicBezTo>
                  <a:pt x="254" y="279"/>
                  <a:pt x="248" y="291"/>
                  <a:pt x="240" y="300"/>
                </a:cubicBezTo>
                <a:cubicBezTo>
                  <a:pt x="240" y="300"/>
                  <a:pt x="240" y="300"/>
                  <a:pt x="240" y="300"/>
                </a:cubicBezTo>
                <a:cubicBezTo>
                  <a:pt x="231" y="309"/>
                  <a:pt x="218" y="314"/>
                  <a:pt x="205" y="314"/>
                </a:cubicBezTo>
                <a:cubicBezTo>
                  <a:pt x="191" y="314"/>
                  <a:pt x="179" y="309"/>
                  <a:pt x="170" y="300"/>
                </a:cubicBezTo>
                <a:cubicBezTo>
                  <a:pt x="161" y="291"/>
                  <a:pt x="156" y="279"/>
                  <a:pt x="156" y="265"/>
                </a:cubicBezTo>
                <a:cubicBezTo>
                  <a:pt x="156" y="256"/>
                  <a:pt x="158" y="248"/>
                  <a:pt x="162" y="241"/>
                </a:cubicBezTo>
                <a:close/>
                <a:moveTo>
                  <a:pt x="222" y="248"/>
                </a:moveTo>
                <a:cubicBezTo>
                  <a:pt x="222" y="248"/>
                  <a:pt x="222" y="248"/>
                  <a:pt x="222" y="248"/>
                </a:cubicBezTo>
                <a:cubicBezTo>
                  <a:pt x="218" y="243"/>
                  <a:pt x="212" y="240"/>
                  <a:pt x="205" y="240"/>
                </a:cubicBezTo>
                <a:cubicBezTo>
                  <a:pt x="198" y="240"/>
                  <a:pt x="192" y="243"/>
                  <a:pt x="187" y="248"/>
                </a:cubicBezTo>
                <a:cubicBezTo>
                  <a:pt x="183" y="252"/>
                  <a:pt x="180" y="258"/>
                  <a:pt x="180" y="265"/>
                </a:cubicBezTo>
                <a:cubicBezTo>
                  <a:pt x="180" y="272"/>
                  <a:pt x="183" y="278"/>
                  <a:pt x="187" y="283"/>
                </a:cubicBezTo>
                <a:cubicBezTo>
                  <a:pt x="192" y="287"/>
                  <a:pt x="198" y="290"/>
                  <a:pt x="205" y="290"/>
                </a:cubicBezTo>
                <a:cubicBezTo>
                  <a:pt x="212" y="290"/>
                  <a:pt x="218" y="287"/>
                  <a:pt x="222" y="283"/>
                </a:cubicBezTo>
                <a:cubicBezTo>
                  <a:pt x="223" y="283"/>
                  <a:pt x="223" y="283"/>
                  <a:pt x="223" y="283"/>
                </a:cubicBezTo>
                <a:cubicBezTo>
                  <a:pt x="227" y="278"/>
                  <a:pt x="230" y="272"/>
                  <a:pt x="230" y="265"/>
                </a:cubicBezTo>
                <a:cubicBezTo>
                  <a:pt x="230" y="258"/>
                  <a:pt x="227" y="252"/>
                  <a:pt x="222" y="248"/>
                </a:cubicBezTo>
                <a:close/>
                <a:moveTo>
                  <a:pt x="99" y="126"/>
                </a:moveTo>
                <a:cubicBezTo>
                  <a:pt x="99" y="126"/>
                  <a:pt x="99" y="126"/>
                  <a:pt x="99" y="126"/>
                </a:cubicBezTo>
                <a:cubicBezTo>
                  <a:pt x="91" y="118"/>
                  <a:pt x="80" y="114"/>
                  <a:pt x="68" y="114"/>
                </a:cubicBezTo>
                <a:cubicBezTo>
                  <a:pt x="56" y="114"/>
                  <a:pt x="45" y="118"/>
                  <a:pt x="37" y="126"/>
                </a:cubicBezTo>
                <a:cubicBezTo>
                  <a:pt x="37" y="126"/>
                  <a:pt x="37" y="126"/>
                  <a:pt x="37" y="126"/>
                </a:cubicBezTo>
                <a:cubicBezTo>
                  <a:pt x="29" y="134"/>
                  <a:pt x="24" y="145"/>
                  <a:pt x="24" y="157"/>
                </a:cubicBezTo>
                <a:cubicBezTo>
                  <a:pt x="24" y="169"/>
                  <a:pt x="29" y="180"/>
                  <a:pt x="37" y="188"/>
                </a:cubicBezTo>
                <a:cubicBezTo>
                  <a:pt x="37" y="188"/>
                  <a:pt x="37" y="188"/>
                  <a:pt x="37" y="188"/>
                </a:cubicBezTo>
                <a:cubicBezTo>
                  <a:pt x="45" y="196"/>
                  <a:pt x="56" y="201"/>
                  <a:pt x="68" y="201"/>
                </a:cubicBezTo>
                <a:cubicBezTo>
                  <a:pt x="80" y="201"/>
                  <a:pt x="90" y="196"/>
                  <a:pt x="98" y="189"/>
                </a:cubicBezTo>
                <a:cubicBezTo>
                  <a:pt x="99" y="188"/>
                  <a:pt x="99" y="188"/>
                  <a:pt x="99" y="188"/>
                </a:cubicBezTo>
                <a:cubicBezTo>
                  <a:pt x="107" y="180"/>
                  <a:pt x="112" y="169"/>
                  <a:pt x="112" y="157"/>
                </a:cubicBezTo>
                <a:cubicBezTo>
                  <a:pt x="112" y="145"/>
                  <a:pt x="107" y="135"/>
                  <a:pt x="99" y="127"/>
                </a:cubicBezTo>
                <a:cubicBezTo>
                  <a:pt x="99" y="126"/>
                  <a:pt x="99" y="126"/>
                  <a:pt x="99" y="126"/>
                </a:cubicBezTo>
                <a:close/>
                <a:moveTo>
                  <a:pt x="222" y="32"/>
                </a:moveTo>
                <a:cubicBezTo>
                  <a:pt x="222" y="32"/>
                  <a:pt x="222" y="32"/>
                  <a:pt x="222" y="32"/>
                </a:cubicBezTo>
                <a:cubicBezTo>
                  <a:pt x="218" y="27"/>
                  <a:pt x="212" y="24"/>
                  <a:pt x="205" y="24"/>
                </a:cubicBezTo>
                <a:cubicBezTo>
                  <a:pt x="198" y="24"/>
                  <a:pt x="192" y="27"/>
                  <a:pt x="187" y="32"/>
                </a:cubicBezTo>
                <a:cubicBezTo>
                  <a:pt x="183" y="36"/>
                  <a:pt x="180" y="42"/>
                  <a:pt x="180" y="49"/>
                </a:cubicBezTo>
                <a:cubicBezTo>
                  <a:pt x="180" y="56"/>
                  <a:pt x="183" y="62"/>
                  <a:pt x="187" y="67"/>
                </a:cubicBezTo>
                <a:cubicBezTo>
                  <a:pt x="192" y="71"/>
                  <a:pt x="198" y="74"/>
                  <a:pt x="205" y="74"/>
                </a:cubicBezTo>
                <a:cubicBezTo>
                  <a:pt x="212" y="74"/>
                  <a:pt x="218" y="71"/>
                  <a:pt x="222" y="67"/>
                </a:cubicBezTo>
                <a:cubicBezTo>
                  <a:pt x="227" y="62"/>
                  <a:pt x="230" y="56"/>
                  <a:pt x="230" y="49"/>
                </a:cubicBezTo>
                <a:cubicBezTo>
                  <a:pt x="230" y="42"/>
                  <a:pt x="227" y="36"/>
                  <a:pt x="222" y="32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6C4F537-583D-454B-9049-66D270E5DCB7}"/>
              </a:ext>
            </a:extLst>
          </p:cNvPr>
          <p:cNvSpPr txBox="1"/>
          <p:nvPr/>
        </p:nvSpPr>
        <p:spPr>
          <a:xfrm>
            <a:off x="4478333" y="294586"/>
            <a:ext cx="2827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</a:rPr>
              <a:t>PyQt5</a:t>
            </a:r>
            <a:r>
              <a:rPr lang="zh-CN" altLang="en-US" sz="2400" b="1" dirty="0">
                <a:solidFill>
                  <a:schemeClr val="accent1"/>
                </a:solidFill>
              </a:rPr>
              <a:t>界面设计开发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EBF61B9-EEEF-43C3-AAF9-A924DCC0D061}"/>
              </a:ext>
            </a:extLst>
          </p:cNvPr>
          <p:cNvGrpSpPr/>
          <p:nvPr/>
        </p:nvGrpSpPr>
        <p:grpSpPr>
          <a:xfrm>
            <a:off x="365099" y="351387"/>
            <a:ext cx="449705" cy="269823"/>
            <a:chOff x="365099" y="271488"/>
            <a:chExt cx="449705" cy="269823"/>
          </a:xfrm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2FAA04BF-AB19-432B-8D76-875CC1D96F81}"/>
                </a:ext>
              </a:extLst>
            </p:cNvPr>
            <p:cNvCxnSpPr/>
            <p:nvPr/>
          </p:nvCxnSpPr>
          <p:spPr>
            <a:xfrm>
              <a:off x="365099" y="271488"/>
              <a:ext cx="44970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D43DC445-E330-4529-8D39-596B0BE1C0E9}"/>
                </a:ext>
              </a:extLst>
            </p:cNvPr>
            <p:cNvCxnSpPr/>
            <p:nvPr/>
          </p:nvCxnSpPr>
          <p:spPr>
            <a:xfrm>
              <a:off x="365099" y="406400"/>
              <a:ext cx="44970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2DD14630-285F-46C6-BD36-2842B2A4DE93}"/>
                </a:ext>
              </a:extLst>
            </p:cNvPr>
            <p:cNvCxnSpPr/>
            <p:nvPr/>
          </p:nvCxnSpPr>
          <p:spPr>
            <a:xfrm>
              <a:off x="365099" y="541311"/>
              <a:ext cx="44970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31" y="1194473"/>
            <a:ext cx="6237627" cy="543129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1922" y="1615735"/>
            <a:ext cx="3972817" cy="37582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0978" y="1434038"/>
            <a:ext cx="3828979" cy="1286476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6355">
            <a:off x="9772878" y="4783415"/>
            <a:ext cx="2707008" cy="169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14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7062A6F6-C20C-4876-B329-AC57BE5D9EFE}"/>
              </a:ext>
            </a:extLst>
          </p:cNvPr>
          <p:cNvSpPr/>
          <p:nvPr/>
        </p:nvSpPr>
        <p:spPr>
          <a:xfrm>
            <a:off x="0" y="27480"/>
            <a:ext cx="12192000" cy="899887"/>
          </a:xfrm>
          <a:prstGeom prst="rect">
            <a:avLst/>
          </a:prstGeom>
          <a:solidFill>
            <a:srgbClr val="DEDEE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21F21869-0E92-4FCC-BB96-8733BAF17B7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557078" y="297423"/>
            <a:ext cx="291840" cy="360000"/>
          </a:xfrm>
          <a:custGeom>
            <a:avLst/>
            <a:gdLst>
              <a:gd name="T0" fmla="*/ 116 w 254"/>
              <a:gd name="T1" fmla="*/ 205 h 314"/>
              <a:gd name="T2" fmla="*/ 115 w 254"/>
              <a:gd name="T3" fmla="*/ 206 h 314"/>
              <a:gd name="T4" fmla="*/ 20 w 254"/>
              <a:gd name="T5" fmla="*/ 205 h 314"/>
              <a:gd name="T6" fmla="*/ 0 w 254"/>
              <a:gd name="T7" fmla="*/ 157 h 314"/>
              <a:gd name="T8" fmla="*/ 20 w 254"/>
              <a:gd name="T9" fmla="*/ 109 h 314"/>
              <a:gd name="T10" fmla="*/ 68 w 254"/>
              <a:gd name="T11" fmla="*/ 90 h 314"/>
              <a:gd name="T12" fmla="*/ 116 w 254"/>
              <a:gd name="T13" fmla="*/ 110 h 314"/>
              <a:gd name="T14" fmla="*/ 156 w 254"/>
              <a:gd name="T15" fmla="*/ 49 h 314"/>
              <a:gd name="T16" fmla="*/ 205 w 254"/>
              <a:gd name="T17" fmla="*/ 0 h 314"/>
              <a:gd name="T18" fmla="*/ 254 w 254"/>
              <a:gd name="T19" fmla="*/ 49 h 314"/>
              <a:gd name="T20" fmla="*/ 205 w 254"/>
              <a:gd name="T21" fmla="*/ 98 h 314"/>
              <a:gd name="T22" fmla="*/ 125 w 254"/>
              <a:gd name="T23" fmla="*/ 121 h 314"/>
              <a:gd name="T24" fmla="*/ 125 w 254"/>
              <a:gd name="T25" fmla="*/ 193 h 314"/>
              <a:gd name="T26" fmla="*/ 205 w 254"/>
              <a:gd name="T27" fmla="*/ 216 h 314"/>
              <a:gd name="T28" fmla="*/ 254 w 254"/>
              <a:gd name="T29" fmla="*/ 265 h 314"/>
              <a:gd name="T30" fmla="*/ 240 w 254"/>
              <a:gd name="T31" fmla="*/ 300 h 314"/>
              <a:gd name="T32" fmla="*/ 170 w 254"/>
              <a:gd name="T33" fmla="*/ 300 h 314"/>
              <a:gd name="T34" fmla="*/ 162 w 254"/>
              <a:gd name="T35" fmla="*/ 241 h 314"/>
              <a:gd name="T36" fmla="*/ 222 w 254"/>
              <a:gd name="T37" fmla="*/ 248 h 314"/>
              <a:gd name="T38" fmla="*/ 187 w 254"/>
              <a:gd name="T39" fmla="*/ 248 h 314"/>
              <a:gd name="T40" fmla="*/ 187 w 254"/>
              <a:gd name="T41" fmla="*/ 283 h 314"/>
              <a:gd name="T42" fmla="*/ 222 w 254"/>
              <a:gd name="T43" fmla="*/ 283 h 314"/>
              <a:gd name="T44" fmla="*/ 230 w 254"/>
              <a:gd name="T45" fmla="*/ 265 h 314"/>
              <a:gd name="T46" fmla="*/ 99 w 254"/>
              <a:gd name="T47" fmla="*/ 126 h 314"/>
              <a:gd name="T48" fmla="*/ 68 w 254"/>
              <a:gd name="T49" fmla="*/ 114 h 314"/>
              <a:gd name="T50" fmla="*/ 37 w 254"/>
              <a:gd name="T51" fmla="*/ 126 h 314"/>
              <a:gd name="T52" fmla="*/ 37 w 254"/>
              <a:gd name="T53" fmla="*/ 188 h 314"/>
              <a:gd name="T54" fmla="*/ 68 w 254"/>
              <a:gd name="T55" fmla="*/ 201 h 314"/>
              <a:gd name="T56" fmla="*/ 99 w 254"/>
              <a:gd name="T57" fmla="*/ 188 h 314"/>
              <a:gd name="T58" fmla="*/ 99 w 254"/>
              <a:gd name="T59" fmla="*/ 127 h 314"/>
              <a:gd name="T60" fmla="*/ 222 w 254"/>
              <a:gd name="T61" fmla="*/ 32 h 314"/>
              <a:gd name="T62" fmla="*/ 205 w 254"/>
              <a:gd name="T63" fmla="*/ 24 h 314"/>
              <a:gd name="T64" fmla="*/ 180 w 254"/>
              <a:gd name="T65" fmla="*/ 49 h 314"/>
              <a:gd name="T66" fmla="*/ 205 w 254"/>
              <a:gd name="T67" fmla="*/ 74 h 314"/>
              <a:gd name="T68" fmla="*/ 230 w 254"/>
              <a:gd name="T69" fmla="*/ 49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54" h="314">
                <a:moveTo>
                  <a:pt x="162" y="241"/>
                </a:moveTo>
                <a:cubicBezTo>
                  <a:pt x="116" y="205"/>
                  <a:pt x="116" y="205"/>
                  <a:pt x="116" y="205"/>
                </a:cubicBezTo>
                <a:cubicBezTo>
                  <a:pt x="116" y="205"/>
                  <a:pt x="116" y="205"/>
                  <a:pt x="116" y="205"/>
                </a:cubicBezTo>
                <a:cubicBezTo>
                  <a:pt x="115" y="206"/>
                  <a:pt x="115" y="206"/>
                  <a:pt x="115" y="206"/>
                </a:cubicBezTo>
                <a:cubicBezTo>
                  <a:pt x="103" y="218"/>
                  <a:pt x="86" y="225"/>
                  <a:pt x="68" y="225"/>
                </a:cubicBezTo>
                <a:cubicBezTo>
                  <a:pt x="49" y="225"/>
                  <a:pt x="32" y="217"/>
                  <a:pt x="20" y="205"/>
                </a:cubicBezTo>
                <a:cubicBezTo>
                  <a:pt x="19" y="204"/>
                  <a:pt x="19" y="204"/>
                  <a:pt x="19" y="204"/>
                </a:cubicBezTo>
                <a:cubicBezTo>
                  <a:pt x="8" y="192"/>
                  <a:pt x="0" y="176"/>
                  <a:pt x="0" y="157"/>
                </a:cubicBezTo>
                <a:cubicBezTo>
                  <a:pt x="0" y="139"/>
                  <a:pt x="8" y="122"/>
                  <a:pt x="20" y="109"/>
                </a:cubicBezTo>
                <a:cubicBezTo>
                  <a:pt x="20" y="109"/>
                  <a:pt x="20" y="109"/>
                  <a:pt x="20" y="109"/>
                </a:cubicBezTo>
                <a:cubicBezTo>
                  <a:pt x="20" y="109"/>
                  <a:pt x="20" y="109"/>
                  <a:pt x="20" y="109"/>
                </a:cubicBezTo>
                <a:cubicBezTo>
                  <a:pt x="32" y="97"/>
                  <a:pt x="49" y="90"/>
                  <a:pt x="68" y="90"/>
                </a:cubicBezTo>
                <a:cubicBezTo>
                  <a:pt x="87" y="90"/>
                  <a:pt x="104" y="97"/>
                  <a:pt x="116" y="109"/>
                </a:cubicBezTo>
                <a:cubicBezTo>
                  <a:pt x="116" y="110"/>
                  <a:pt x="116" y="110"/>
                  <a:pt x="116" y="110"/>
                </a:cubicBezTo>
                <a:cubicBezTo>
                  <a:pt x="162" y="73"/>
                  <a:pt x="162" y="73"/>
                  <a:pt x="162" y="73"/>
                </a:cubicBezTo>
                <a:cubicBezTo>
                  <a:pt x="158" y="66"/>
                  <a:pt x="156" y="58"/>
                  <a:pt x="156" y="49"/>
                </a:cubicBezTo>
                <a:cubicBezTo>
                  <a:pt x="156" y="36"/>
                  <a:pt x="161" y="24"/>
                  <a:pt x="170" y="15"/>
                </a:cubicBezTo>
                <a:cubicBezTo>
                  <a:pt x="179" y="6"/>
                  <a:pt x="191" y="0"/>
                  <a:pt x="205" y="0"/>
                </a:cubicBezTo>
                <a:cubicBezTo>
                  <a:pt x="218" y="0"/>
                  <a:pt x="231" y="6"/>
                  <a:pt x="240" y="15"/>
                </a:cubicBezTo>
                <a:cubicBezTo>
                  <a:pt x="248" y="24"/>
                  <a:pt x="254" y="36"/>
                  <a:pt x="254" y="49"/>
                </a:cubicBezTo>
                <a:cubicBezTo>
                  <a:pt x="254" y="63"/>
                  <a:pt x="248" y="75"/>
                  <a:pt x="240" y="84"/>
                </a:cubicBezTo>
                <a:cubicBezTo>
                  <a:pt x="231" y="93"/>
                  <a:pt x="218" y="98"/>
                  <a:pt x="205" y="98"/>
                </a:cubicBezTo>
                <a:cubicBezTo>
                  <a:pt x="192" y="98"/>
                  <a:pt x="180" y="93"/>
                  <a:pt x="171" y="85"/>
                </a:cubicBezTo>
                <a:cubicBezTo>
                  <a:pt x="125" y="121"/>
                  <a:pt x="125" y="121"/>
                  <a:pt x="125" y="121"/>
                </a:cubicBezTo>
                <a:cubicBezTo>
                  <a:pt x="132" y="131"/>
                  <a:pt x="136" y="144"/>
                  <a:pt x="136" y="157"/>
                </a:cubicBezTo>
                <a:cubicBezTo>
                  <a:pt x="136" y="170"/>
                  <a:pt x="132" y="183"/>
                  <a:pt x="125" y="193"/>
                </a:cubicBezTo>
                <a:cubicBezTo>
                  <a:pt x="171" y="230"/>
                  <a:pt x="171" y="230"/>
                  <a:pt x="171" y="230"/>
                </a:cubicBezTo>
                <a:cubicBezTo>
                  <a:pt x="180" y="221"/>
                  <a:pt x="192" y="216"/>
                  <a:pt x="205" y="216"/>
                </a:cubicBezTo>
                <a:cubicBezTo>
                  <a:pt x="218" y="216"/>
                  <a:pt x="231" y="222"/>
                  <a:pt x="240" y="230"/>
                </a:cubicBezTo>
                <a:cubicBezTo>
                  <a:pt x="248" y="239"/>
                  <a:pt x="254" y="252"/>
                  <a:pt x="254" y="265"/>
                </a:cubicBezTo>
                <a:cubicBezTo>
                  <a:pt x="254" y="279"/>
                  <a:pt x="248" y="291"/>
                  <a:pt x="240" y="300"/>
                </a:cubicBezTo>
                <a:cubicBezTo>
                  <a:pt x="240" y="300"/>
                  <a:pt x="240" y="300"/>
                  <a:pt x="240" y="300"/>
                </a:cubicBezTo>
                <a:cubicBezTo>
                  <a:pt x="231" y="309"/>
                  <a:pt x="218" y="314"/>
                  <a:pt x="205" y="314"/>
                </a:cubicBezTo>
                <a:cubicBezTo>
                  <a:pt x="191" y="314"/>
                  <a:pt x="179" y="309"/>
                  <a:pt x="170" y="300"/>
                </a:cubicBezTo>
                <a:cubicBezTo>
                  <a:pt x="161" y="291"/>
                  <a:pt x="156" y="279"/>
                  <a:pt x="156" y="265"/>
                </a:cubicBezTo>
                <a:cubicBezTo>
                  <a:pt x="156" y="256"/>
                  <a:pt x="158" y="248"/>
                  <a:pt x="162" y="241"/>
                </a:cubicBezTo>
                <a:close/>
                <a:moveTo>
                  <a:pt x="222" y="248"/>
                </a:moveTo>
                <a:cubicBezTo>
                  <a:pt x="222" y="248"/>
                  <a:pt x="222" y="248"/>
                  <a:pt x="222" y="248"/>
                </a:cubicBezTo>
                <a:cubicBezTo>
                  <a:pt x="218" y="243"/>
                  <a:pt x="212" y="240"/>
                  <a:pt x="205" y="240"/>
                </a:cubicBezTo>
                <a:cubicBezTo>
                  <a:pt x="198" y="240"/>
                  <a:pt x="192" y="243"/>
                  <a:pt x="187" y="248"/>
                </a:cubicBezTo>
                <a:cubicBezTo>
                  <a:pt x="183" y="252"/>
                  <a:pt x="180" y="258"/>
                  <a:pt x="180" y="265"/>
                </a:cubicBezTo>
                <a:cubicBezTo>
                  <a:pt x="180" y="272"/>
                  <a:pt x="183" y="278"/>
                  <a:pt x="187" y="283"/>
                </a:cubicBezTo>
                <a:cubicBezTo>
                  <a:pt x="192" y="287"/>
                  <a:pt x="198" y="290"/>
                  <a:pt x="205" y="290"/>
                </a:cubicBezTo>
                <a:cubicBezTo>
                  <a:pt x="212" y="290"/>
                  <a:pt x="218" y="287"/>
                  <a:pt x="222" y="283"/>
                </a:cubicBezTo>
                <a:cubicBezTo>
                  <a:pt x="223" y="283"/>
                  <a:pt x="223" y="283"/>
                  <a:pt x="223" y="283"/>
                </a:cubicBezTo>
                <a:cubicBezTo>
                  <a:pt x="227" y="278"/>
                  <a:pt x="230" y="272"/>
                  <a:pt x="230" y="265"/>
                </a:cubicBezTo>
                <a:cubicBezTo>
                  <a:pt x="230" y="258"/>
                  <a:pt x="227" y="252"/>
                  <a:pt x="222" y="248"/>
                </a:cubicBezTo>
                <a:close/>
                <a:moveTo>
                  <a:pt x="99" y="126"/>
                </a:moveTo>
                <a:cubicBezTo>
                  <a:pt x="99" y="126"/>
                  <a:pt x="99" y="126"/>
                  <a:pt x="99" y="126"/>
                </a:cubicBezTo>
                <a:cubicBezTo>
                  <a:pt x="91" y="118"/>
                  <a:pt x="80" y="114"/>
                  <a:pt x="68" y="114"/>
                </a:cubicBezTo>
                <a:cubicBezTo>
                  <a:pt x="56" y="114"/>
                  <a:pt x="45" y="118"/>
                  <a:pt x="37" y="126"/>
                </a:cubicBezTo>
                <a:cubicBezTo>
                  <a:pt x="37" y="126"/>
                  <a:pt x="37" y="126"/>
                  <a:pt x="37" y="126"/>
                </a:cubicBezTo>
                <a:cubicBezTo>
                  <a:pt x="29" y="134"/>
                  <a:pt x="24" y="145"/>
                  <a:pt x="24" y="157"/>
                </a:cubicBezTo>
                <a:cubicBezTo>
                  <a:pt x="24" y="169"/>
                  <a:pt x="29" y="180"/>
                  <a:pt x="37" y="188"/>
                </a:cubicBezTo>
                <a:cubicBezTo>
                  <a:pt x="37" y="188"/>
                  <a:pt x="37" y="188"/>
                  <a:pt x="37" y="188"/>
                </a:cubicBezTo>
                <a:cubicBezTo>
                  <a:pt x="45" y="196"/>
                  <a:pt x="56" y="201"/>
                  <a:pt x="68" y="201"/>
                </a:cubicBezTo>
                <a:cubicBezTo>
                  <a:pt x="80" y="201"/>
                  <a:pt x="90" y="196"/>
                  <a:pt x="98" y="189"/>
                </a:cubicBezTo>
                <a:cubicBezTo>
                  <a:pt x="99" y="188"/>
                  <a:pt x="99" y="188"/>
                  <a:pt x="99" y="188"/>
                </a:cubicBezTo>
                <a:cubicBezTo>
                  <a:pt x="107" y="180"/>
                  <a:pt x="112" y="169"/>
                  <a:pt x="112" y="157"/>
                </a:cubicBezTo>
                <a:cubicBezTo>
                  <a:pt x="112" y="145"/>
                  <a:pt x="107" y="135"/>
                  <a:pt x="99" y="127"/>
                </a:cubicBezTo>
                <a:cubicBezTo>
                  <a:pt x="99" y="126"/>
                  <a:pt x="99" y="126"/>
                  <a:pt x="99" y="126"/>
                </a:cubicBezTo>
                <a:close/>
                <a:moveTo>
                  <a:pt x="222" y="32"/>
                </a:moveTo>
                <a:cubicBezTo>
                  <a:pt x="222" y="32"/>
                  <a:pt x="222" y="32"/>
                  <a:pt x="222" y="32"/>
                </a:cubicBezTo>
                <a:cubicBezTo>
                  <a:pt x="218" y="27"/>
                  <a:pt x="212" y="24"/>
                  <a:pt x="205" y="24"/>
                </a:cubicBezTo>
                <a:cubicBezTo>
                  <a:pt x="198" y="24"/>
                  <a:pt x="192" y="27"/>
                  <a:pt x="187" y="32"/>
                </a:cubicBezTo>
                <a:cubicBezTo>
                  <a:pt x="183" y="36"/>
                  <a:pt x="180" y="42"/>
                  <a:pt x="180" y="49"/>
                </a:cubicBezTo>
                <a:cubicBezTo>
                  <a:pt x="180" y="56"/>
                  <a:pt x="183" y="62"/>
                  <a:pt x="187" y="67"/>
                </a:cubicBezTo>
                <a:cubicBezTo>
                  <a:pt x="192" y="71"/>
                  <a:pt x="198" y="74"/>
                  <a:pt x="205" y="74"/>
                </a:cubicBezTo>
                <a:cubicBezTo>
                  <a:pt x="212" y="74"/>
                  <a:pt x="218" y="71"/>
                  <a:pt x="222" y="67"/>
                </a:cubicBezTo>
                <a:cubicBezTo>
                  <a:pt x="227" y="62"/>
                  <a:pt x="230" y="56"/>
                  <a:pt x="230" y="49"/>
                </a:cubicBezTo>
                <a:cubicBezTo>
                  <a:pt x="230" y="42"/>
                  <a:pt x="227" y="36"/>
                  <a:pt x="222" y="32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6C4F537-583D-454B-9049-66D270E5DCB7}"/>
              </a:ext>
            </a:extLst>
          </p:cNvPr>
          <p:cNvSpPr txBox="1"/>
          <p:nvPr/>
        </p:nvSpPr>
        <p:spPr>
          <a:xfrm>
            <a:off x="4677838" y="285711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查看天气信息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EBF61B9-EEEF-43C3-AAF9-A924DCC0D061}"/>
              </a:ext>
            </a:extLst>
          </p:cNvPr>
          <p:cNvGrpSpPr/>
          <p:nvPr/>
        </p:nvGrpSpPr>
        <p:grpSpPr>
          <a:xfrm>
            <a:off x="365099" y="342512"/>
            <a:ext cx="449705" cy="269823"/>
            <a:chOff x="365099" y="271488"/>
            <a:chExt cx="449705" cy="269823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2FAA04BF-AB19-432B-8D76-875CC1D96F81}"/>
                </a:ext>
              </a:extLst>
            </p:cNvPr>
            <p:cNvCxnSpPr/>
            <p:nvPr/>
          </p:nvCxnSpPr>
          <p:spPr>
            <a:xfrm>
              <a:off x="365099" y="271488"/>
              <a:ext cx="44970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D43DC445-E330-4529-8D39-596B0BE1C0E9}"/>
                </a:ext>
              </a:extLst>
            </p:cNvPr>
            <p:cNvCxnSpPr/>
            <p:nvPr/>
          </p:nvCxnSpPr>
          <p:spPr>
            <a:xfrm>
              <a:off x="365099" y="406400"/>
              <a:ext cx="44970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2DD14630-285F-46C6-BD36-2842B2A4DE93}"/>
                </a:ext>
              </a:extLst>
            </p:cNvPr>
            <p:cNvCxnSpPr/>
            <p:nvPr/>
          </p:nvCxnSpPr>
          <p:spPr>
            <a:xfrm>
              <a:off x="365099" y="541311"/>
              <a:ext cx="44970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1" name="图片 6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583" y="541311"/>
            <a:ext cx="7669004" cy="65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09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7062A6F6-C20C-4876-B329-AC57BE5D9EFE}"/>
              </a:ext>
            </a:extLst>
          </p:cNvPr>
          <p:cNvSpPr/>
          <p:nvPr/>
        </p:nvSpPr>
        <p:spPr>
          <a:xfrm>
            <a:off x="0" y="36355"/>
            <a:ext cx="12192000" cy="899887"/>
          </a:xfrm>
          <a:prstGeom prst="rect">
            <a:avLst/>
          </a:prstGeom>
          <a:solidFill>
            <a:srgbClr val="DEDEE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21F21869-0E92-4FCC-BB96-8733BAF17B7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557078" y="306298"/>
            <a:ext cx="291840" cy="360000"/>
          </a:xfrm>
          <a:custGeom>
            <a:avLst/>
            <a:gdLst>
              <a:gd name="T0" fmla="*/ 116 w 254"/>
              <a:gd name="T1" fmla="*/ 205 h 314"/>
              <a:gd name="T2" fmla="*/ 115 w 254"/>
              <a:gd name="T3" fmla="*/ 206 h 314"/>
              <a:gd name="T4" fmla="*/ 20 w 254"/>
              <a:gd name="T5" fmla="*/ 205 h 314"/>
              <a:gd name="T6" fmla="*/ 0 w 254"/>
              <a:gd name="T7" fmla="*/ 157 h 314"/>
              <a:gd name="T8" fmla="*/ 20 w 254"/>
              <a:gd name="T9" fmla="*/ 109 h 314"/>
              <a:gd name="T10" fmla="*/ 68 w 254"/>
              <a:gd name="T11" fmla="*/ 90 h 314"/>
              <a:gd name="T12" fmla="*/ 116 w 254"/>
              <a:gd name="T13" fmla="*/ 110 h 314"/>
              <a:gd name="T14" fmla="*/ 156 w 254"/>
              <a:gd name="T15" fmla="*/ 49 h 314"/>
              <a:gd name="T16" fmla="*/ 205 w 254"/>
              <a:gd name="T17" fmla="*/ 0 h 314"/>
              <a:gd name="T18" fmla="*/ 254 w 254"/>
              <a:gd name="T19" fmla="*/ 49 h 314"/>
              <a:gd name="T20" fmla="*/ 205 w 254"/>
              <a:gd name="T21" fmla="*/ 98 h 314"/>
              <a:gd name="T22" fmla="*/ 125 w 254"/>
              <a:gd name="T23" fmla="*/ 121 h 314"/>
              <a:gd name="T24" fmla="*/ 125 w 254"/>
              <a:gd name="T25" fmla="*/ 193 h 314"/>
              <a:gd name="T26" fmla="*/ 205 w 254"/>
              <a:gd name="T27" fmla="*/ 216 h 314"/>
              <a:gd name="T28" fmla="*/ 254 w 254"/>
              <a:gd name="T29" fmla="*/ 265 h 314"/>
              <a:gd name="T30" fmla="*/ 240 w 254"/>
              <a:gd name="T31" fmla="*/ 300 h 314"/>
              <a:gd name="T32" fmla="*/ 170 w 254"/>
              <a:gd name="T33" fmla="*/ 300 h 314"/>
              <a:gd name="T34" fmla="*/ 162 w 254"/>
              <a:gd name="T35" fmla="*/ 241 h 314"/>
              <a:gd name="T36" fmla="*/ 222 w 254"/>
              <a:gd name="T37" fmla="*/ 248 h 314"/>
              <a:gd name="T38" fmla="*/ 187 w 254"/>
              <a:gd name="T39" fmla="*/ 248 h 314"/>
              <a:gd name="T40" fmla="*/ 187 w 254"/>
              <a:gd name="T41" fmla="*/ 283 h 314"/>
              <a:gd name="T42" fmla="*/ 222 w 254"/>
              <a:gd name="T43" fmla="*/ 283 h 314"/>
              <a:gd name="T44" fmla="*/ 230 w 254"/>
              <a:gd name="T45" fmla="*/ 265 h 314"/>
              <a:gd name="T46" fmla="*/ 99 w 254"/>
              <a:gd name="T47" fmla="*/ 126 h 314"/>
              <a:gd name="T48" fmla="*/ 68 w 254"/>
              <a:gd name="T49" fmla="*/ 114 h 314"/>
              <a:gd name="T50" fmla="*/ 37 w 254"/>
              <a:gd name="T51" fmla="*/ 126 h 314"/>
              <a:gd name="T52" fmla="*/ 37 w 254"/>
              <a:gd name="T53" fmla="*/ 188 h 314"/>
              <a:gd name="T54" fmla="*/ 68 w 254"/>
              <a:gd name="T55" fmla="*/ 201 h 314"/>
              <a:gd name="T56" fmla="*/ 99 w 254"/>
              <a:gd name="T57" fmla="*/ 188 h 314"/>
              <a:gd name="T58" fmla="*/ 99 w 254"/>
              <a:gd name="T59" fmla="*/ 127 h 314"/>
              <a:gd name="T60" fmla="*/ 222 w 254"/>
              <a:gd name="T61" fmla="*/ 32 h 314"/>
              <a:gd name="T62" fmla="*/ 205 w 254"/>
              <a:gd name="T63" fmla="*/ 24 h 314"/>
              <a:gd name="T64" fmla="*/ 180 w 254"/>
              <a:gd name="T65" fmla="*/ 49 h 314"/>
              <a:gd name="T66" fmla="*/ 205 w 254"/>
              <a:gd name="T67" fmla="*/ 74 h 314"/>
              <a:gd name="T68" fmla="*/ 230 w 254"/>
              <a:gd name="T69" fmla="*/ 49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54" h="314">
                <a:moveTo>
                  <a:pt x="162" y="241"/>
                </a:moveTo>
                <a:cubicBezTo>
                  <a:pt x="116" y="205"/>
                  <a:pt x="116" y="205"/>
                  <a:pt x="116" y="205"/>
                </a:cubicBezTo>
                <a:cubicBezTo>
                  <a:pt x="116" y="205"/>
                  <a:pt x="116" y="205"/>
                  <a:pt x="116" y="205"/>
                </a:cubicBezTo>
                <a:cubicBezTo>
                  <a:pt x="115" y="206"/>
                  <a:pt x="115" y="206"/>
                  <a:pt x="115" y="206"/>
                </a:cubicBezTo>
                <a:cubicBezTo>
                  <a:pt x="103" y="218"/>
                  <a:pt x="86" y="225"/>
                  <a:pt x="68" y="225"/>
                </a:cubicBezTo>
                <a:cubicBezTo>
                  <a:pt x="49" y="225"/>
                  <a:pt x="32" y="217"/>
                  <a:pt x="20" y="205"/>
                </a:cubicBezTo>
                <a:cubicBezTo>
                  <a:pt x="19" y="204"/>
                  <a:pt x="19" y="204"/>
                  <a:pt x="19" y="204"/>
                </a:cubicBezTo>
                <a:cubicBezTo>
                  <a:pt x="8" y="192"/>
                  <a:pt x="0" y="176"/>
                  <a:pt x="0" y="157"/>
                </a:cubicBezTo>
                <a:cubicBezTo>
                  <a:pt x="0" y="139"/>
                  <a:pt x="8" y="122"/>
                  <a:pt x="20" y="109"/>
                </a:cubicBezTo>
                <a:cubicBezTo>
                  <a:pt x="20" y="109"/>
                  <a:pt x="20" y="109"/>
                  <a:pt x="20" y="109"/>
                </a:cubicBezTo>
                <a:cubicBezTo>
                  <a:pt x="20" y="109"/>
                  <a:pt x="20" y="109"/>
                  <a:pt x="20" y="109"/>
                </a:cubicBezTo>
                <a:cubicBezTo>
                  <a:pt x="32" y="97"/>
                  <a:pt x="49" y="90"/>
                  <a:pt x="68" y="90"/>
                </a:cubicBezTo>
                <a:cubicBezTo>
                  <a:pt x="87" y="90"/>
                  <a:pt x="104" y="97"/>
                  <a:pt x="116" y="109"/>
                </a:cubicBezTo>
                <a:cubicBezTo>
                  <a:pt x="116" y="110"/>
                  <a:pt x="116" y="110"/>
                  <a:pt x="116" y="110"/>
                </a:cubicBezTo>
                <a:cubicBezTo>
                  <a:pt x="162" y="73"/>
                  <a:pt x="162" y="73"/>
                  <a:pt x="162" y="73"/>
                </a:cubicBezTo>
                <a:cubicBezTo>
                  <a:pt x="158" y="66"/>
                  <a:pt x="156" y="58"/>
                  <a:pt x="156" y="49"/>
                </a:cubicBezTo>
                <a:cubicBezTo>
                  <a:pt x="156" y="36"/>
                  <a:pt x="161" y="24"/>
                  <a:pt x="170" y="15"/>
                </a:cubicBezTo>
                <a:cubicBezTo>
                  <a:pt x="179" y="6"/>
                  <a:pt x="191" y="0"/>
                  <a:pt x="205" y="0"/>
                </a:cubicBezTo>
                <a:cubicBezTo>
                  <a:pt x="218" y="0"/>
                  <a:pt x="231" y="6"/>
                  <a:pt x="240" y="15"/>
                </a:cubicBezTo>
                <a:cubicBezTo>
                  <a:pt x="248" y="24"/>
                  <a:pt x="254" y="36"/>
                  <a:pt x="254" y="49"/>
                </a:cubicBezTo>
                <a:cubicBezTo>
                  <a:pt x="254" y="63"/>
                  <a:pt x="248" y="75"/>
                  <a:pt x="240" y="84"/>
                </a:cubicBezTo>
                <a:cubicBezTo>
                  <a:pt x="231" y="93"/>
                  <a:pt x="218" y="98"/>
                  <a:pt x="205" y="98"/>
                </a:cubicBezTo>
                <a:cubicBezTo>
                  <a:pt x="192" y="98"/>
                  <a:pt x="180" y="93"/>
                  <a:pt x="171" y="85"/>
                </a:cubicBezTo>
                <a:cubicBezTo>
                  <a:pt x="125" y="121"/>
                  <a:pt x="125" y="121"/>
                  <a:pt x="125" y="121"/>
                </a:cubicBezTo>
                <a:cubicBezTo>
                  <a:pt x="132" y="131"/>
                  <a:pt x="136" y="144"/>
                  <a:pt x="136" y="157"/>
                </a:cubicBezTo>
                <a:cubicBezTo>
                  <a:pt x="136" y="170"/>
                  <a:pt x="132" y="183"/>
                  <a:pt x="125" y="193"/>
                </a:cubicBezTo>
                <a:cubicBezTo>
                  <a:pt x="171" y="230"/>
                  <a:pt x="171" y="230"/>
                  <a:pt x="171" y="230"/>
                </a:cubicBezTo>
                <a:cubicBezTo>
                  <a:pt x="180" y="221"/>
                  <a:pt x="192" y="216"/>
                  <a:pt x="205" y="216"/>
                </a:cubicBezTo>
                <a:cubicBezTo>
                  <a:pt x="218" y="216"/>
                  <a:pt x="231" y="222"/>
                  <a:pt x="240" y="230"/>
                </a:cubicBezTo>
                <a:cubicBezTo>
                  <a:pt x="248" y="239"/>
                  <a:pt x="254" y="252"/>
                  <a:pt x="254" y="265"/>
                </a:cubicBezTo>
                <a:cubicBezTo>
                  <a:pt x="254" y="279"/>
                  <a:pt x="248" y="291"/>
                  <a:pt x="240" y="300"/>
                </a:cubicBezTo>
                <a:cubicBezTo>
                  <a:pt x="240" y="300"/>
                  <a:pt x="240" y="300"/>
                  <a:pt x="240" y="300"/>
                </a:cubicBezTo>
                <a:cubicBezTo>
                  <a:pt x="231" y="309"/>
                  <a:pt x="218" y="314"/>
                  <a:pt x="205" y="314"/>
                </a:cubicBezTo>
                <a:cubicBezTo>
                  <a:pt x="191" y="314"/>
                  <a:pt x="179" y="309"/>
                  <a:pt x="170" y="300"/>
                </a:cubicBezTo>
                <a:cubicBezTo>
                  <a:pt x="161" y="291"/>
                  <a:pt x="156" y="279"/>
                  <a:pt x="156" y="265"/>
                </a:cubicBezTo>
                <a:cubicBezTo>
                  <a:pt x="156" y="256"/>
                  <a:pt x="158" y="248"/>
                  <a:pt x="162" y="241"/>
                </a:cubicBezTo>
                <a:close/>
                <a:moveTo>
                  <a:pt x="222" y="248"/>
                </a:moveTo>
                <a:cubicBezTo>
                  <a:pt x="222" y="248"/>
                  <a:pt x="222" y="248"/>
                  <a:pt x="222" y="248"/>
                </a:cubicBezTo>
                <a:cubicBezTo>
                  <a:pt x="218" y="243"/>
                  <a:pt x="212" y="240"/>
                  <a:pt x="205" y="240"/>
                </a:cubicBezTo>
                <a:cubicBezTo>
                  <a:pt x="198" y="240"/>
                  <a:pt x="192" y="243"/>
                  <a:pt x="187" y="248"/>
                </a:cubicBezTo>
                <a:cubicBezTo>
                  <a:pt x="183" y="252"/>
                  <a:pt x="180" y="258"/>
                  <a:pt x="180" y="265"/>
                </a:cubicBezTo>
                <a:cubicBezTo>
                  <a:pt x="180" y="272"/>
                  <a:pt x="183" y="278"/>
                  <a:pt x="187" y="283"/>
                </a:cubicBezTo>
                <a:cubicBezTo>
                  <a:pt x="192" y="287"/>
                  <a:pt x="198" y="290"/>
                  <a:pt x="205" y="290"/>
                </a:cubicBezTo>
                <a:cubicBezTo>
                  <a:pt x="212" y="290"/>
                  <a:pt x="218" y="287"/>
                  <a:pt x="222" y="283"/>
                </a:cubicBezTo>
                <a:cubicBezTo>
                  <a:pt x="223" y="283"/>
                  <a:pt x="223" y="283"/>
                  <a:pt x="223" y="283"/>
                </a:cubicBezTo>
                <a:cubicBezTo>
                  <a:pt x="227" y="278"/>
                  <a:pt x="230" y="272"/>
                  <a:pt x="230" y="265"/>
                </a:cubicBezTo>
                <a:cubicBezTo>
                  <a:pt x="230" y="258"/>
                  <a:pt x="227" y="252"/>
                  <a:pt x="222" y="248"/>
                </a:cubicBezTo>
                <a:close/>
                <a:moveTo>
                  <a:pt x="99" y="126"/>
                </a:moveTo>
                <a:cubicBezTo>
                  <a:pt x="99" y="126"/>
                  <a:pt x="99" y="126"/>
                  <a:pt x="99" y="126"/>
                </a:cubicBezTo>
                <a:cubicBezTo>
                  <a:pt x="91" y="118"/>
                  <a:pt x="80" y="114"/>
                  <a:pt x="68" y="114"/>
                </a:cubicBezTo>
                <a:cubicBezTo>
                  <a:pt x="56" y="114"/>
                  <a:pt x="45" y="118"/>
                  <a:pt x="37" y="126"/>
                </a:cubicBezTo>
                <a:cubicBezTo>
                  <a:pt x="37" y="126"/>
                  <a:pt x="37" y="126"/>
                  <a:pt x="37" y="126"/>
                </a:cubicBezTo>
                <a:cubicBezTo>
                  <a:pt x="29" y="134"/>
                  <a:pt x="24" y="145"/>
                  <a:pt x="24" y="157"/>
                </a:cubicBezTo>
                <a:cubicBezTo>
                  <a:pt x="24" y="169"/>
                  <a:pt x="29" y="180"/>
                  <a:pt x="37" y="188"/>
                </a:cubicBezTo>
                <a:cubicBezTo>
                  <a:pt x="37" y="188"/>
                  <a:pt x="37" y="188"/>
                  <a:pt x="37" y="188"/>
                </a:cubicBezTo>
                <a:cubicBezTo>
                  <a:pt x="45" y="196"/>
                  <a:pt x="56" y="201"/>
                  <a:pt x="68" y="201"/>
                </a:cubicBezTo>
                <a:cubicBezTo>
                  <a:pt x="80" y="201"/>
                  <a:pt x="90" y="196"/>
                  <a:pt x="98" y="189"/>
                </a:cubicBezTo>
                <a:cubicBezTo>
                  <a:pt x="99" y="188"/>
                  <a:pt x="99" y="188"/>
                  <a:pt x="99" y="188"/>
                </a:cubicBezTo>
                <a:cubicBezTo>
                  <a:pt x="107" y="180"/>
                  <a:pt x="112" y="169"/>
                  <a:pt x="112" y="157"/>
                </a:cubicBezTo>
                <a:cubicBezTo>
                  <a:pt x="112" y="145"/>
                  <a:pt x="107" y="135"/>
                  <a:pt x="99" y="127"/>
                </a:cubicBezTo>
                <a:cubicBezTo>
                  <a:pt x="99" y="126"/>
                  <a:pt x="99" y="126"/>
                  <a:pt x="99" y="126"/>
                </a:cubicBezTo>
                <a:close/>
                <a:moveTo>
                  <a:pt x="222" y="32"/>
                </a:moveTo>
                <a:cubicBezTo>
                  <a:pt x="222" y="32"/>
                  <a:pt x="222" y="32"/>
                  <a:pt x="222" y="32"/>
                </a:cubicBezTo>
                <a:cubicBezTo>
                  <a:pt x="218" y="27"/>
                  <a:pt x="212" y="24"/>
                  <a:pt x="205" y="24"/>
                </a:cubicBezTo>
                <a:cubicBezTo>
                  <a:pt x="198" y="24"/>
                  <a:pt x="192" y="27"/>
                  <a:pt x="187" y="32"/>
                </a:cubicBezTo>
                <a:cubicBezTo>
                  <a:pt x="183" y="36"/>
                  <a:pt x="180" y="42"/>
                  <a:pt x="180" y="49"/>
                </a:cubicBezTo>
                <a:cubicBezTo>
                  <a:pt x="180" y="56"/>
                  <a:pt x="183" y="62"/>
                  <a:pt x="187" y="67"/>
                </a:cubicBezTo>
                <a:cubicBezTo>
                  <a:pt x="192" y="71"/>
                  <a:pt x="198" y="74"/>
                  <a:pt x="205" y="74"/>
                </a:cubicBezTo>
                <a:cubicBezTo>
                  <a:pt x="212" y="74"/>
                  <a:pt x="218" y="71"/>
                  <a:pt x="222" y="67"/>
                </a:cubicBezTo>
                <a:cubicBezTo>
                  <a:pt x="227" y="62"/>
                  <a:pt x="230" y="56"/>
                  <a:pt x="230" y="49"/>
                </a:cubicBezTo>
                <a:cubicBezTo>
                  <a:pt x="230" y="42"/>
                  <a:pt x="227" y="36"/>
                  <a:pt x="222" y="32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6C4F537-583D-454B-9049-66D270E5DCB7}"/>
              </a:ext>
            </a:extLst>
          </p:cNvPr>
          <p:cNvSpPr txBox="1"/>
          <p:nvPr/>
        </p:nvSpPr>
        <p:spPr>
          <a:xfrm>
            <a:off x="4677838" y="294586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技术解析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EBF61B9-EEEF-43C3-AAF9-A924DCC0D061}"/>
              </a:ext>
            </a:extLst>
          </p:cNvPr>
          <p:cNvGrpSpPr/>
          <p:nvPr/>
        </p:nvGrpSpPr>
        <p:grpSpPr>
          <a:xfrm>
            <a:off x="365099" y="351387"/>
            <a:ext cx="449705" cy="269823"/>
            <a:chOff x="365099" y="271488"/>
            <a:chExt cx="449705" cy="269823"/>
          </a:xfrm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2FAA04BF-AB19-432B-8D76-875CC1D96F81}"/>
                </a:ext>
              </a:extLst>
            </p:cNvPr>
            <p:cNvCxnSpPr/>
            <p:nvPr/>
          </p:nvCxnSpPr>
          <p:spPr>
            <a:xfrm>
              <a:off x="365099" y="271488"/>
              <a:ext cx="44970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D43DC445-E330-4529-8D39-596B0BE1C0E9}"/>
                </a:ext>
              </a:extLst>
            </p:cNvPr>
            <p:cNvCxnSpPr/>
            <p:nvPr/>
          </p:nvCxnSpPr>
          <p:spPr>
            <a:xfrm>
              <a:off x="365099" y="406400"/>
              <a:ext cx="44970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2DD14630-285F-46C6-BD36-2842B2A4DE93}"/>
                </a:ext>
              </a:extLst>
            </p:cNvPr>
            <p:cNvCxnSpPr/>
            <p:nvPr/>
          </p:nvCxnSpPr>
          <p:spPr>
            <a:xfrm>
              <a:off x="365099" y="541311"/>
              <a:ext cx="44970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图片 20" descr="54e3a02f08bb2bc34337547c9fb56e1f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058400" y="4656077"/>
            <a:ext cx="2133600" cy="2201923"/>
          </a:xfrm>
          <a:prstGeom prst="rect">
            <a:avLst/>
          </a:prstGeom>
        </p:spPr>
      </p:pic>
      <p:grpSp>
        <p:nvGrpSpPr>
          <p:cNvPr id="37" name="组合 36"/>
          <p:cNvGrpSpPr/>
          <p:nvPr/>
        </p:nvGrpSpPr>
        <p:grpSpPr>
          <a:xfrm>
            <a:off x="606276" y="1194473"/>
            <a:ext cx="10518924" cy="4061107"/>
            <a:chOff x="606276" y="1194473"/>
            <a:chExt cx="10518924" cy="4061107"/>
          </a:xfrm>
        </p:grpSpPr>
        <p:sp>
          <p:nvSpPr>
            <p:cNvPr id="25" name="圆角矩形标注 24"/>
            <p:cNvSpPr/>
            <p:nvPr/>
          </p:nvSpPr>
          <p:spPr>
            <a:xfrm flipH="1">
              <a:off x="606276" y="1194473"/>
              <a:ext cx="10518924" cy="4061107"/>
            </a:xfrm>
            <a:prstGeom prst="wedgeRoundRectCallout">
              <a:avLst>
                <a:gd name="adj1" fmla="val -43157"/>
                <a:gd name="adj2" fmla="val 65342"/>
                <a:gd name="adj3" fmla="val 1666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0B0F27B-18AB-4D55-9E1B-CBB6E2D0FF10}"/>
                </a:ext>
              </a:extLst>
            </p:cNvPr>
            <p:cNvSpPr/>
            <p:nvPr/>
          </p:nvSpPr>
          <p:spPr>
            <a:xfrm>
              <a:off x="2456823" y="1348079"/>
              <a:ext cx="6719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 err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urllib</a:t>
              </a:r>
              <a:endPara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20B0F27B-18AB-4D55-9E1B-CBB6E2D0FF10}"/>
                </a:ext>
              </a:extLst>
            </p:cNvPr>
            <p:cNvSpPr/>
            <p:nvPr/>
          </p:nvSpPr>
          <p:spPr>
            <a:xfrm>
              <a:off x="3111656" y="1348079"/>
              <a:ext cx="4667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 err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ssl</a:t>
              </a:r>
              <a:endPara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0B0F27B-18AB-4D55-9E1B-CBB6E2D0FF10}"/>
                </a:ext>
              </a:extLst>
            </p:cNvPr>
            <p:cNvSpPr/>
            <p:nvPr/>
          </p:nvSpPr>
          <p:spPr>
            <a:xfrm>
              <a:off x="3584561" y="1348079"/>
              <a:ext cx="6078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 err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json</a:t>
              </a:r>
              <a:endPara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0B0F27B-18AB-4D55-9E1B-CBB6E2D0FF10}"/>
                </a:ext>
              </a:extLst>
            </p:cNvPr>
            <p:cNvSpPr/>
            <p:nvPr/>
          </p:nvSpPr>
          <p:spPr>
            <a:xfrm>
              <a:off x="1306251" y="1351323"/>
              <a:ext cx="13388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所用模块：</a:t>
              </a:r>
              <a:endParaRPr lang="en-US" altLang="zh-C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0B0F27B-18AB-4D55-9E1B-CBB6E2D0FF10}"/>
                </a:ext>
              </a:extLst>
            </p:cNvPr>
            <p:cNvSpPr/>
            <p:nvPr/>
          </p:nvSpPr>
          <p:spPr>
            <a:xfrm>
              <a:off x="1302243" y="1877505"/>
              <a:ext cx="13468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主要思路：</a:t>
              </a:r>
              <a:endParaRPr lang="en-US" altLang="zh-C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20B0F27B-18AB-4D55-9E1B-CBB6E2D0FF10}"/>
                </a:ext>
              </a:extLst>
            </p:cNvPr>
            <p:cNvSpPr/>
            <p:nvPr/>
          </p:nvSpPr>
          <p:spPr>
            <a:xfrm>
              <a:off x="2488731" y="1894388"/>
              <a:ext cx="47628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</a:t>
              </a:r>
              <a:r>
                <a:rPr lang="zh-CN" alt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通过</a:t>
              </a:r>
              <a:r>
                <a:rPr lang="en-US" altLang="zh-CN" dirty="0" err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urllib.request.urlopen</a:t>
              </a:r>
              <a:r>
                <a:rPr lang="en-US" altLang="zh-CN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  <a:r>
                <a:rPr lang="zh-CN" alt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从</a:t>
              </a:r>
              <a:r>
                <a:rPr lang="en-US" altLang="zh-CN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URL</a:t>
              </a:r>
              <a:r>
                <a:rPr lang="zh-CN" alt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获取信息</a:t>
              </a:r>
              <a:endPara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0B0F27B-18AB-4D55-9E1B-CBB6E2D0FF10}"/>
                </a:ext>
              </a:extLst>
            </p:cNvPr>
            <p:cNvSpPr/>
            <p:nvPr/>
          </p:nvSpPr>
          <p:spPr>
            <a:xfrm>
              <a:off x="2488731" y="2437453"/>
              <a:ext cx="66095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</a:t>
              </a:r>
              <a:r>
                <a:rPr lang="zh-CN" alt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通过</a:t>
              </a:r>
              <a:r>
                <a:rPr lang="en-US" altLang="zh-CN" dirty="0" err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json.loads</a:t>
              </a:r>
              <a:r>
                <a:rPr lang="en-US" altLang="zh-CN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  <a:r>
                <a:rPr lang="zh-CN" alt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把获得的</a:t>
              </a:r>
              <a:r>
                <a:rPr lang="en-US" altLang="zh-CN" dirty="0" err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json</a:t>
              </a:r>
              <a:r>
                <a:rPr lang="zh-CN" alt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格式的天气数据转化为一个字典</a:t>
              </a:r>
              <a:endPara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20B0F27B-18AB-4D55-9E1B-CBB6E2D0FF10}"/>
                </a:ext>
              </a:extLst>
            </p:cNvPr>
            <p:cNvSpPr/>
            <p:nvPr/>
          </p:nvSpPr>
          <p:spPr>
            <a:xfrm>
              <a:off x="2488731" y="2980518"/>
              <a:ext cx="42498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</a:t>
              </a:r>
              <a:r>
                <a:rPr lang="zh-CN" alt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通过</a:t>
              </a:r>
              <a:r>
                <a:rPr lang="en-US" altLang="zh-CN" dirty="0" err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json.dumps</a:t>
              </a:r>
              <a:r>
                <a:rPr lang="en-US" altLang="zh-CN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  <a:r>
                <a:rPr lang="zh-CN" alt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把字典转化为字符串</a:t>
              </a:r>
              <a:endPara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20B0F27B-18AB-4D55-9E1B-CBB6E2D0FF10}"/>
                </a:ext>
              </a:extLst>
            </p:cNvPr>
            <p:cNvSpPr/>
            <p:nvPr/>
          </p:nvSpPr>
          <p:spPr>
            <a:xfrm>
              <a:off x="2488731" y="3523583"/>
              <a:ext cx="31470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4.</a:t>
              </a:r>
              <a:r>
                <a:rPr lang="zh-CN" alt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从字典中取出对应的项即可</a:t>
              </a:r>
              <a:endPara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0B0F27B-18AB-4D55-9E1B-CBB6E2D0FF10}"/>
                </a:ext>
              </a:extLst>
            </p:cNvPr>
            <p:cNvSpPr/>
            <p:nvPr/>
          </p:nvSpPr>
          <p:spPr>
            <a:xfrm>
              <a:off x="1302243" y="4181960"/>
              <a:ext cx="13468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关键步骤：</a:t>
              </a:r>
              <a:endParaRPr lang="en-US" altLang="zh-C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469148" y="4137542"/>
              <a:ext cx="7182503" cy="77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从</a:t>
              </a:r>
              <a:r>
                <a:rPr lang="en-US" altLang="zh-CN" dirty="0" err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url</a:t>
              </a:r>
              <a:r>
                <a:rPr lang="zh-CN" alt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获取信息后，得到的内容是没有换行和缩进的，即非格式化数据，所以需要使用</a:t>
              </a:r>
              <a:r>
                <a:rPr lang="en-US" altLang="zh-CN" dirty="0" err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json.dumps</a:t>
              </a:r>
              <a:r>
                <a:rPr lang="zh-CN" alt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和</a:t>
              </a:r>
              <a:r>
                <a:rPr lang="en-US" altLang="zh-CN" dirty="0" err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json.loads</a:t>
              </a:r>
              <a:r>
                <a:rPr lang="zh-CN" alt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将数据格式化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520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7062A6F6-C20C-4876-B329-AC57BE5D9EFE}"/>
              </a:ext>
            </a:extLst>
          </p:cNvPr>
          <p:cNvSpPr/>
          <p:nvPr/>
        </p:nvSpPr>
        <p:spPr>
          <a:xfrm>
            <a:off x="0" y="36355"/>
            <a:ext cx="12192000" cy="899887"/>
          </a:xfrm>
          <a:prstGeom prst="rect">
            <a:avLst/>
          </a:prstGeom>
          <a:solidFill>
            <a:srgbClr val="DEDEE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21F21869-0E92-4FCC-BB96-8733BAF17B7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557078" y="306298"/>
            <a:ext cx="291840" cy="360000"/>
          </a:xfrm>
          <a:custGeom>
            <a:avLst/>
            <a:gdLst>
              <a:gd name="T0" fmla="*/ 116 w 254"/>
              <a:gd name="T1" fmla="*/ 205 h 314"/>
              <a:gd name="T2" fmla="*/ 115 w 254"/>
              <a:gd name="T3" fmla="*/ 206 h 314"/>
              <a:gd name="T4" fmla="*/ 20 w 254"/>
              <a:gd name="T5" fmla="*/ 205 h 314"/>
              <a:gd name="T6" fmla="*/ 0 w 254"/>
              <a:gd name="T7" fmla="*/ 157 h 314"/>
              <a:gd name="T8" fmla="*/ 20 w 254"/>
              <a:gd name="T9" fmla="*/ 109 h 314"/>
              <a:gd name="T10" fmla="*/ 68 w 254"/>
              <a:gd name="T11" fmla="*/ 90 h 314"/>
              <a:gd name="T12" fmla="*/ 116 w 254"/>
              <a:gd name="T13" fmla="*/ 110 h 314"/>
              <a:gd name="T14" fmla="*/ 156 w 254"/>
              <a:gd name="T15" fmla="*/ 49 h 314"/>
              <a:gd name="T16" fmla="*/ 205 w 254"/>
              <a:gd name="T17" fmla="*/ 0 h 314"/>
              <a:gd name="T18" fmla="*/ 254 w 254"/>
              <a:gd name="T19" fmla="*/ 49 h 314"/>
              <a:gd name="T20" fmla="*/ 205 w 254"/>
              <a:gd name="T21" fmla="*/ 98 h 314"/>
              <a:gd name="T22" fmla="*/ 125 w 254"/>
              <a:gd name="T23" fmla="*/ 121 h 314"/>
              <a:gd name="T24" fmla="*/ 125 w 254"/>
              <a:gd name="T25" fmla="*/ 193 h 314"/>
              <a:gd name="T26" fmla="*/ 205 w 254"/>
              <a:gd name="T27" fmla="*/ 216 h 314"/>
              <a:gd name="T28" fmla="*/ 254 w 254"/>
              <a:gd name="T29" fmla="*/ 265 h 314"/>
              <a:gd name="T30" fmla="*/ 240 w 254"/>
              <a:gd name="T31" fmla="*/ 300 h 314"/>
              <a:gd name="T32" fmla="*/ 170 w 254"/>
              <a:gd name="T33" fmla="*/ 300 h 314"/>
              <a:gd name="T34" fmla="*/ 162 w 254"/>
              <a:gd name="T35" fmla="*/ 241 h 314"/>
              <a:gd name="T36" fmla="*/ 222 w 254"/>
              <a:gd name="T37" fmla="*/ 248 h 314"/>
              <a:gd name="T38" fmla="*/ 187 w 254"/>
              <a:gd name="T39" fmla="*/ 248 h 314"/>
              <a:gd name="T40" fmla="*/ 187 w 254"/>
              <a:gd name="T41" fmla="*/ 283 h 314"/>
              <a:gd name="T42" fmla="*/ 222 w 254"/>
              <a:gd name="T43" fmla="*/ 283 h 314"/>
              <a:gd name="T44" fmla="*/ 230 w 254"/>
              <a:gd name="T45" fmla="*/ 265 h 314"/>
              <a:gd name="T46" fmla="*/ 99 w 254"/>
              <a:gd name="T47" fmla="*/ 126 h 314"/>
              <a:gd name="T48" fmla="*/ 68 w 254"/>
              <a:gd name="T49" fmla="*/ 114 h 314"/>
              <a:gd name="T50" fmla="*/ 37 w 254"/>
              <a:gd name="T51" fmla="*/ 126 h 314"/>
              <a:gd name="T52" fmla="*/ 37 w 254"/>
              <a:gd name="T53" fmla="*/ 188 h 314"/>
              <a:gd name="T54" fmla="*/ 68 w 254"/>
              <a:gd name="T55" fmla="*/ 201 h 314"/>
              <a:gd name="T56" fmla="*/ 99 w 254"/>
              <a:gd name="T57" fmla="*/ 188 h 314"/>
              <a:gd name="T58" fmla="*/ 99 w 254"/>
              <a:gd name="T59" fmla="*/ 127 h 314"/>
              <a:gd name="T60" fmla="*/ 222 w 254"/>
              <a:gd name="T61" fmla="*/ 32 h 314"/>
              <a:gd name="T62" fmla="*/ 205 w 254"/>
              <a:gd name="T63" fmla="*/ 24 h 314"/>
              <a:gd name="T64" fmla="*/ 180 w 254"/>
              <a:gd name="T65" fmla="*/ 49 h 314"/>
              <a:gd name="T66" fmla="*/ 205 w 254"/>
              <a:gd name="T67" fmla="*/ 74 h 314"/>
              <a:gd name="T68" fmla="*/ 230 w 254"/>
              <a:gd name="T69" fmla="*/ 49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54" h="314">
                <a:moveTo>
                  <a:pt x="162" y="241"/>
                </a:moveTo>
                <a:cubicBezTo>
                  <a:pt x="116" y="205"/>
                  <a:pt x="116" y="205"/>
                  <a:pt x="116" y="205"/>
                </a:cubicBezTo>
                <a:cubicBezTo>
                  <a:pt x="116" y="205"/>
                  <a:pt x="116" y="205"/>
                  <a:pt x="116" y="205"/>
                </a:cubicBezTo>
                <a:cubicBezTo>
                  <a:pt x="115" y="206"/>
                  <a:pt x="115" y="206"/>
                  <a:pt x="115" y="206"/>
                </a:cubicBezTo>
                <a:cubicBezTo>
                  <a:pt x="103" y="218"/>
                  <a:pt x="86" y="225"/>
                  <a:pt x="68" y="225"/>
                </a:cubicBezTo>
                <a:cubicBezTo>
                  <a:pt x="49" y="225"/>
                  <a:pt x="32" y="217"/>
                  <a:pt x="20" y="205"/>
                </a:cubicBezTo>
                <a:cubicBezTo>
                  <a:pt x="19" y="204"/>
                  <a:pt x="19" y="204"/>
                  <a:pt x="19" y="204"/>
                </a:cubicBezTo>
                <a:cubicBezTo>
                  <a:pt x="8" y="192"/>
                  <a:pt x="0" y="176"/>
                  <a:pt x="0" y="157"/>
                </a:cubicBezTo>
                <a:cubicBezTo>
                  <a:pt x="0" y="139"/>
                  <a:pt x="8" y="122"/>
                  <a:pt x="20" y="109"/>
                </a:cubicBezTo>
                <a:cubicBezTo>
                  <a:pt x="20" y="109"/>
                  <a:pt x="20" y="109"/>
                  <a:pt x="20" y="109"/>
                </a:cubicBezTo>
                <a:cubicBezTo>
                  <a:pt x="20" y="109"/>
                  <a:pt x="20" y="109"/>
                  <a:pt x="20" y="109"/>
                </a:cubicBezTo>
                <a:cubicBezTo>
                  <a:pt x="32" y="97"/>
                  <a:pt x="49" y="90"/>
                  <a:pt x="68" y="90"/>
                </a:cubicBezTo>
                <a:cubicBezTo>
                  <a:pt x="87" y="90"/>
                  <a:pt x="104" y="97"/>
                  <a:pt x="116" y="109"/>
                </a:cubicBezTo>
                <a:cubicBezTo>
                  <a:pt x="116" y="110"/>
                  <a:pt x="116" y="110"/>
                  <a:pt x="116" y="110"/>
                </a:cubicBezTo>
                <a:cubicBezTo>
                  <a:pt x="162" y="73"/>
                  <a:pt x="162" y="73"/>
                  <a:pt x="162" y="73"/>
                </a:cubicBezTo>
                <a:cubicBezTo>
                  <a:pt x="158" y="66"/>
                  <a:pt x="156" y="58"/>
                  <a:pt x="156" y="49"/>
                </a:cubicBezTo>
                <a:cubicBezTo>
                  <a:pt x="156" y="36"/>
                  <a:pt x="161" y="24"/>
                  <a:pt x="170" y="15"/>
                </a:cubicBezTo>
                <a:cubicBezTo>
                  <a:pt x="179" y="6"/>
                  <a:pt x="191" y="0"/>
                  <a:pt x="205" y="0"/>
                </a:cubicBezTo>
                <a:cubicBezTo>
                  <a:pt x="218" y="0"/>
                  <a:pt x="231" y="6"/>
                  <a:pt x="240" y="15"/>
                </a:cubicBezTo>
                <a:cubicBezTo>
                  <a:pt x="248" y="24"/>
                  <a:pt x="254" y="36"/>
                  <a:pt x="254" y="49"/>
                </a:cubicBezTo>
                <a:cubicBezTo>
                  <a:pt x="254" y="63"/>
                  <a:pt x="248" y="75"/>
                  <a:pt x="240" y="84"/>
                </a:cubicBezTo>
                <a:cubicBezTo>
                  <a:pt x="231" y="93"/>
                  <a:pt x="218" y="98"/>
                  <a:pt x="205" y="98"/>
                </a:cubicBezTo>
                <a:cubicBezTo>
                  <a:pt x="192" y="98"/>
                  <a:pt x="180" y="93"/>
                  <a:pt x="171" y="85"/>
                </a:cubicBezTo>
                <a:cubicBezTo>
                  <a:pt x="125" y="121"/>
                  <a:pt x="125" y="121"/>
                  <a:pt x="125" y="121"/>
                </a:cubicBezTo>
                <a:cubicBezTo>
                  <a:pt x="132" y="131"/>
                  <a:pt x="136" y="144"/>
                  <a:pt x="136" y="157"/>
                </a:cubicBezTo>
                <a:cubicBezTo>
                  <a:pt x="136" y="170"/>
                  <a:pt x="132" y="183"/>
                  <a:pt x="125" y="193"/>
                </a:cubicBezTo>
                <a:cubicBezTo>
                  <a:pt x="171" y="230"/>
                  <a:pt x="171" y="230"/>
                  <a:pt x="171" y="230"/>
                </a:cubicBezTo>
                <a:cubicBezTo>
                  <a:pt x="180" y="221"/>
                  <a:pt x="192" y="216"/>
                  <a:pt x="205" y="216"/>
                </a:cubicBezTo>
                <a:cubicBezTo>
                  <a:pt x="218" y="216"/>
                  <a:pt x="231" y="222"/>
                  <a:pt x="240" y="230"/>
                </a:cubicBezTo>
                <a:cubicBezTo>
                  <a:pt x="248" y="239"/>
                  <a:pt x="254" y="252"/>
                  <a:pt x="254" y="265"/>
                </a:cubicBezTo>
                <a:cubicBezTo>
                  <a:pt x="254" y="279"/>
                  <a:pt x="248" y="291"/>
                  <a:pt x="240" y="300"/>
                </a:cubicBezTo>
                <a:cubicBezTo>
                  <a:pt x="240" y="300"/>
                  <a:pt x="240" y="300"/>
                  <a:pt x="240" y="300"/>
                </a:cubicBezTo>
                <a:cubicBezTo>
                  <a:pt x="231" y="309"/>
                  <a:pt x="218" y="314"/>
                  <a:pt x="205" y="314"/>
                </a:cubicBezTo>
                <a:cubicBezTo>
                  <a:pt x="191" y="314"/>
                  <a:pt x="179" y="309"/>
                  <a:pt x="170" y="300"/>
                </a:cubicBezTo>
                <a:cubicBezTo>
                  <a:pt x="161" y="291"/>
                  <a:pt x="156" y="279"/>
                  <a:pt x="156" y="265"/>
                </a:cubicBezTo>
                <a:cubicBezTo>
                  <a:pt x="156" y="256"/>
                  <a:pt x="158" y="248"/>
                  <a:pt x="162" y="241"/>
                </a:cubicBezTo>
                <a:close/>
                <a:moveTo>
                  <a:pt x="222" y="248"/>
                </a:moveTo>
                <a:cubicBezTo>
                  <a:pt x="222" y="248"/>
                  <a:pt x="222" y="248"/>
                  <a:pt x="222" y="248"/>
                </a:cubicBezTo>
                <a:cubicBezTo>
                  <a:pt x="218" y="243"/>
                  <a:pt x="212" y="240"/>
                  <a:pt x="205" y="240"/>
                </a:cubicBezTo>
                <a:cubicBezTo>
                  <a:pt x="198" y="240"/>
                  <a:pt x="192" y="243"/>
                  <a:pt x="187" y="248"/>
                </a:cubicBezTo>
                <a:cubicBezTo>
                  <a:pt x="183" y="252"/>
                  <a:pt x="180" y="258"/>
                  <a:pt x="180" y="265"/>
                </a:cubicBezTo>
                <a:cubicBezTo>
                  <a:pt x="180" y="272"/>
                  <a:pt x="183" y="278"/>
                  <a:pt x="187" y="283"/>
                </a:cubicBezTo>
                <a:cubicBezTo>
                  <a:pt x="192" y="287"/>
                  <a:pt x="198" y="290"/>
                  <a:pt x="205" y="290"/>
                </a:cubicBezTo>
                <a:cubicBezTo>
                  <a:pt x="212" y="290"/>
                  <a:pt x="218" y="287"/>
                  <a:pt x="222" y="283"/>
                </a:cubicBezTo>
                <a:cubicBezTo>
                  <a:pt x="223" y="283"/>
                  <a:pt x="223" y="283"/>
                  <a:pt x="223" y="283"/>
                </a:cubicBezTo>
                <a:cubicBezTo>
                  <a:pt x="227" y="278"/>
                  <a:pt x="230" y="272"/>
                  <a:pt x="230" y="265"/>
                </a:cubicBezTo>
                <a:cubicBezTo>
                  <a:pt x="230" y="258"/>
                  <a:pt x="227" y="252"/>
                  <a:pt x="222" y="248"/>
                </a:cubicBezTo>
                <a:close/>
                <a:moveTo>
                  <a:pt x="99" y="126"/>
                </a:moveTo>
                <a:cubicBezTo>
                  <a:pt x="99" y="126"/>
                  <a:pt x="99" y="126"/>
                  <a:pt x="99" y="126"/>
                </a:cubicBezTo>
                <a:cubicBezTo>
                  <a:pt x="91" y="118"/>
                  <a:pt x="80" y="114"/>
                  <a:pt x="68" y="114"/>
                </a:cubicBezTo>
                <a:cubicBezTo>
                  <a:pt x="56" y="114"/>
                  <a:pt x="45" y="118"/>
                  <a:pt x="37" y="126"/>
                </a:cubicBezTo>
                <a:cubicBezTo>
                  <a:pt x="37" y="126"/>
                  <a:pt x="37" y="126"/>
                  <a:pt x="37" y="126"/>
                </a:cubicBezTo>
                <a:cubicBezTo>
                  <a:pt x="29" y="134"/>
                  <a:pt x="24" y="145"/>
                  <a:pt x="24" y="157"/>
                </a:cubicBezTo>
                <a:cubicBezTo>
                  <a:pt x="24" y="169"/>
                  <a:pt x="29" y="180"/>
                  <a:pt x="37" y="188"/>
                </a:cubicBezTo>
                <a:cubicBezTo>
                  <a:pt x="37" y="188"/>
                  <a:pt x="37" y="188"/>
                  <a:pt x="37" y="188"/>
                </a:cubicBezTo>
                <a:cubicBezTo>
                  <a:pt x="45" y="196"/>
                  <a:pt x="56" y="201"/>
                  <a:pt x="68" y="201"/>
                </a:cubicBezTo>
                <a:cubicBezTo>
                  <a:pt x="80" y="201"/>
                  <a:pt x="90" y="196"/>
                  <a:pt x="98" y="189"/>
                </a:cubicBezTo>
                <a:cubicBezTo>
                  <a:pt x="99" y="188"/>
                  <a:pt x="99" y="188"/>
                  <a:pt x="99" y="188"/>
                </a:cubicBezTo>
                <a:cubicBezTo>
                  <a:pt x="107" y="180"/>
                  <a:pt x="112" y="169"/>
                  <a:pt x="112" y="157"/>
                </a:cubicBezTo>
                <a:cubicBezTo>
                  <a:pt x="112" y="145"/>
                  <a:pt x="107" y="135"/>
                  <a:pt x="99" y="127"/>
                </a:cubicBezTo>
                <a:cubicBezTo>
                  <a:pt x="99" y="126"/>
                  <a:pt x="99" y="126"/>
                  <a:pt x="99" y="126"/>
                </a:cubicBezTo>
                <a:close/>
                <a:moveTo>
                  <a:pt x="222" y="32"/>
                </a:moveTo>
                <a:cubicBezTo>
                  <a:pt x="222" y="32"/>
                  <a:pt x="222" y="32"/>
                  <a:pt x="222" y="32"/>
                </a:cubicBezTo>
                <a:cubicBezTo>
                  <a:pt x="218" y="27"/>
                  <a:pt x="212" y="24"/>
                  <a:pt x="205" y="24"/>
                </a:cubicBezTo>
                <a:cubicBezTo>
                  <a:pt x="198" y="24"/>
                  <a:pt x="192" y="27"/>
                  <a:pt x="187" y="32"/>
                </a:cubicBezTo>
                <a:cubicBezTo>
                  <a:pt x="183" y="36"/>
                  <a:pt x="180" y="42"/>
                  <a:pt x="180" y="49"/>
                </a:cubicBezTo>
                <a:cubicBezTo>
                  <a:pt x="180" y="56"/>
                  <a:pt x="183" y="62"/>
                  <a:pt x="187" y="67"/>
                </a:cubicBezTo>
                <a:cubicBezTo>
                  <a:pt x="192" y="71"/>
                  <a:pt x="198" y="74"/>
                  <a:pt x="205" y="74"/>
                </a:cubicBezTo>
                <a:cubicBezTo>
                  <a:pt x="212" y="74"/>
                  <a:pt x="218" y="71"/>
                  <a:pt x="222" y="67"/>
                </a:cubicBezTo>
                <a:cubicBezTo>
                  <a:pt x="227" y="62"/>
                  <a:pt x="230" y="56"/>
                  <a:pt x="230" y="49"/>
                </a:cubicBezTo>
                <a:cubicBezTo>
                  <a:pt x="230" y="42"/>
                  <a:pt x="227" y="36"/>
                  <a:pt x="222" y="32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6C4F537-583D-454B-9049-66D270E5DCB7}"/>
              </a:ext>
            </a:extLst>
          </p:cNvPr>
          <p:cNvSpPr txBox="1"/>
          <p:nvPr/>
        </p:nvSpPr>
        <p:spPr>
          <a:xfrm>
            <a:off x="4478333" y="294586"/>
            <a:ext cx="2659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音乐播放技术解析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EBF61B9-EEEF-43C3-AAF9-A924DCC0D061}"/>
              </a:ext>
            </a:extLst>
          </p:cNvPr>
          <p:cNvGrpSpPr/>
          <p:nvPr/>
        </p:nvGrpSpPr>
        <p:grpSpPr>
          <a:xfrm>
            <a:off x="365099" y="351387"/>
            <a:ext cx="449705" cy="269823"/>
            <a:chOff x="365099" y="271488"/>
            <a:chExt cx="449705" cy="269823"/>
          </a:xfrm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2FAA04BF-AB19-432B-8D76-875CC1D96F81}"/>
                </a:ext>
              </a:extLst>
            </p:cNvPr>
            <p:cNvCxnSpPr/>
            <p:nvPr/>
          </p:nvCxnSpPr>
          <p:spPr>
            <a:xfrm>
              <a:off x="365099" y="271488"/>
              <a:ext cx="44970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D43DC445-E330-4529-8D39-596B0BE1C0E9}"/>
                </a:ext>
              </a:extLst>
            </p:cNvPr>
            <p:cNvCxnSpPr/>
            <p:nvPr/>
          </p:nvCxnSpPr>
          <p:spPr>
            <a:xfrm>
              <a:off x="365099" y="406400"/>
              <a:ext cx="44970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2DD14630-285F-46C6-BD36-2842B2A4DE93}"/>
                </a:ext>
              </a:extLst>
            </p:cNvPr>
            <p:cNvCxnSpPr/>
            <p:nvPr/>
          </p:nvCxnSpPr>
          <p:spPr>
            <a:xfrm>
              <a:off x="365099" y="541311"/>
              <a:ext cx="44970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图片 20" descr="54e3a02f08bb2bc34337547c9fb56e1f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058400" y="4656077"/>
            <a:ext cx="2133600" cy="2201923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606276" y="1194473"/>
            <a:ext cx="10518924" cy="4061107"/>
            <a:chOff x="606276" y="1194473"/>
            <a:chExt cx="10518924" cy="4061107"/>
          </a:xfrm>
        </p:grpSpPr>
        <p:grpSp>
          <p:nvGrpSpPr>
            <p:cNvPr id="3" name="组合 2"/>
            <p:cNvGrpSpPr/>
            <p:nvPr/>
          </p:nvGrpSpPr>
          <p:grpSpPr>
            <a:xfrm>
              <a:off x="606276" y="1194473"/>
              <a:ext cx="10518924" cy="4061107"/>
              <a:chOff x="606276" y="1194473"/>
              <a:chExt cx="10518924" cy="4061107"/>
            </a:xfrm>
          </p:grpSpPr>
          <p:sp>
            <p:nvSpPr>
              <p:cNvPr id="25" name="圆角矩形标注 24"/>
              <p:cNvSpPr/>
              <p:nvPr/>
            </p:nvSpPr>
            <p:spPr>
              <a:xfrm flipH="1">
                <a:off x="606276" y="1194473"/>
                <a:ext cx="10518924" cy="4061107"/>
              </a:xfrm>
              <a:prstGeom prst="wedgeRoundRectCallout">
                <a:avLst>
                  <a:gd name="adj1" fmla="val -43157"/>
                  <a:gd name="adj2" fmla="val 65342"/>
                  <a:gd name="adj3" fmla="val 16667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20B0F27B-18AB-4D55-9E1B-CBB6E2D0FF10}"/>
                  </a:ext>
                </a:extLst>
              </p:cNvPr>
              <p:cNvSpPr/>
              <p:nvPr/>
            </p:nvSpPr>
            <p:spPr>
              <a:xfrm>
                <a:off x="2482471" y="1348079"/>
                <a:ext cx="6206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time</a:t>
                </a: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20B0F27B-18AB-4D55-9E1B-CBB6E2D0FF10}"/>
                  </a:ext>
                </a:extLst>
              </p:cNvPr>
              <p:cNvSpPr/>
              <p:nvPr/>
            </p:nvSpPr>
            <p:spPr>
              <a:xfrm>
                <a:off x="3130892" y="1348079"/>
                <a:ext cx="4283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 err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os</a:t>
                </a:r>
                <a:endParaRPr lang="en-US" altLang="zh-CN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20B0F27B-18AB-4D55-9E1B-CBB6E2D0FF10}"/>
                  </a:ext>
                </a:extLst>
              </p:cNvPr>
              <p:cNvSpPr/>
              <p:nvPr/>
            </p:nvSpPr>
            <p:spPr>
              <a:xfrm>
                <a:off x="3629468" y="1348079"/>
                <a:ext cx="9669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random</a:t>
                </a: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0B0F27B-18AB-4D55-9E1B-CBB6E2D0FF10}"/>
                  </a:ext>
                </a:extLst>
              </p:cNvPr>
              <p:cNvSpPr/>
              <p:nvPr/>
            </p:nvSpPr>
            <p:spPr>
              <a:xfrm>
                <a:off x="1306251" y="1351323"/>
                <a:ext cx="13388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所用模块：</a:t>
                </a:r>
                <a:endParaRPr lang="en-US" altLang="zh-CN" b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20B0F27B-18AB-4D55-9E1B-CBB6E2D0FF10}"/>
                  </a:ext>
                </a:extLst>
              </p:cNvPr>
              <p:cNvSpPr/>
              <p:nvPr/>
            </p:nvSpPr>
            <p:spPr>
              <a:xfrm>
                <a:off x="1302243" y="1877505"/>
                <a:ext cx="13468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主要思路：</a:t>
                </a:r>
                <a:endParaRPr lang="en-US" altLang="zh-CN" b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20B0F27B-18AB-4D55-9E1B-CBB6E2D0FF10}"/>
                  </a:ext>
                </a:extLst>
              </p:cNvPr>
              <p:cNvSpPr/>
              <p:nvPr/>
            </p:nvSpPr>
            <p:spPr>
              <a:xfrm>
                <a:off x="2469148" y="1917893"/>
                <a:ext cx="69172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</a:t>
                </a:r>
                <a:r>
                  <a:rPr lang="zh-CN" altLang="en-US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创建一个歌曲列表</a:t>
                </a:r>
                <a:r>
                  <a:rPr lang="en-US" altLang="zh-CN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[ ],</a:t>
                </a:r>
                <a:r>
                  <a:rPr lang="zh-CN" altLang="en-US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用于存放歌曲信息</a:t>
                </a:r>
                <a:r>
                  <a:rPr lang="en-US" altLang="zh-CN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zh-CN" altLang="en-US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并使用</a:t>
                </a:r>
                <a:r>
                  <a:rPr lang="en-US" altLang="zh-CN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path</a:t>
                </a:r>
                <a:r>
                  <a:rPr lang="zh-CN" altLang="en-US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定位歌曲路径</a:t>
                </a:r>
                <a:endParaRPr lang="en-US" altLang="zh-CN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0B0F27B-18AB-4D55-9E1B-CBB6E2D0FF10}"/>
                </a:ext>
              </a:extLst>
            </p:cNvPr>
            <p:cNvSpPr/>
            <p:nvPr/>
          </p:nvSpPr>
          <p:spPr>
            <a:xfrm>
              <a:off x="4596396" y="1348079"/>
              <a:ext cx="118077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 err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ffpyplayer</a:t>
              </a:r>
              <a:endPara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20B0F27B-18AB-4D55-9E1B-CBB6E2D0FF10}"/>
                </a:ext>
              </a:extLst>
            </p:cNvPr>
            <p:cNvSpPr/>
            <p:nvPr/>
          </p:nvSpPr>
          <p:spPr>
            <a:xfrm>
              <a:off x="5827094" y="1348079"/>
              <a:ext cx="10823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mutagen</a:t>
              </a: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2499097" y="2413811"/>
              <a:ext cx="69066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</a:t>
              </a:r>
              <a:r>
                <a:rPr lang="zh-CN" alt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使用</a:t>
              </a:r>
              <a:r>
                <a:rPr lang="en-US" altLang="zh-CN" dirty="0" err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os.listdir</a:t>
              </a:r>
              <a:r>
                <a:rPr lang="en-US" altLang="zh-CN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(path)</a:t>
              </a:r>
              <a:r>
                <a:rPr lang="zh-CN" alt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生成文件夹下歌曲名称的列表并用</a:t>
              </a:r>
              <a:r>
                <a:rPr lang="en-US" altLang="zh-CN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</a:t>
              </a:r>
              <a:r>
                <a:rPr lang="zh-CN" alt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循环进行循环迭代添加到创建好的歌曲列表中</a:t>
              </a:r>
              <a:endPara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499097" y="3191463"/>
              <a:ext cx="7758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</a:t>
              </a:r>
              <a:r>
                <a:rPr lang="zh-CN" alt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使用</a:t>
              </a:r>
              <a:r>
                <a:rPr lang="en-US" altLang="zh-CN" dirty="0" err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random.randint</a:t>
              </a:r>
              <a:r>
                <a:rPr lang="en-US" altLang="zh-CN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  <a:r>
                <a:rPr lang="zh-CN" alt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获得歌曲列表元素个数范围内歌曲对应的下标索引</a:t>
              </a:r>
              <a:endPara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490784" y="3634360"/>
              <a:ext cx="7634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4.</a:t>
              </a:r>
              <a:r>
                <a:rPr lang="zh-CN" alt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通过</a:t>
              </a:r>
              <a:r>
                <a:rPr lang="en-US" altLang="zh-CN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mutagen</a:t>
              </a:r>
              <a:r>
                <a:rPr lang="zh-CN" alt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模块中的</a:t>
              </a:r>
              <a:r>
                <a:rPr lang="en-US" altLang="zh-CN" dirty="0" err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audio.info.length</a:t>
              </a:r>
              <a:r>
                <a:rPr lang="zh-CN" alt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获得随机播放歌曲的时间长度</a:t>
              </a:r>
              <a:endPara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482471" y="4077257"/>
              <a:ext cx="7634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5.</a:t>
              </a:r>
              <a:r>
                <a:rPr lang="zh-CN" alt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通过</a:t>
              </a:r>
              <a:r>
                <a:rPr lang="en-US" altLang="zh-CN" dirty="0" err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ffpyplayer</a:t>
              </a:r>
              <a:r>
                <a:rPr lang="zh-CN" alt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模块中的</a:t>
              </a:r>
              <a:r>
                <a:rPr lang="en-US" altLang="zh-CN" dirty="0" err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MediaPlayer</a:t>
              </a:r>
              <a:r>
                <a:rPr lang="en-US" altLang="zh-CN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  <a:r>
                <a:rPr lang="zh-CN" alt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播放随机的歌曲</a:t>
              </a:r>
              <a:endPara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2469148" y="4538598"/>
              <a:ext cx="7634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6.</a:t>
              </a:r>
              <a:r>
                <a:rPr lang="zh-CN" alt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通过</a:t>
              </a:r>
              <a:r>
                <a:rPr lang="en-US" altLang="zh-CN" dirty="0" err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time.sleep</a:t>
              </a:r>
              <a:r>
                <a:rPr lang="en-US" altLang="zh-CN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zh-CN" alt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随机播放歌曲的时间长度</a:t>
              </a:r>
              <a:r>
                <a:rPr lang="en-US" altLang="zh-CN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r>
                <a:rPr lang="zh-CN" alt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进行控制播放的结束时间</a:t>
              </a:r>
              <a:endPara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2893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</p:bldLst>
  </p:timing>
</p:sld>
</file>

<file path=ppt/theme/theme1.xml><?xml version="1.0" encoding="utf-8"?>
<a:theme xmlns:a="http://schemas.openxmlformats.org/drawingml/2006/main" name="A000120140530A99PPBG">
  <a:themeElements>
    <a:clrScheme name="自定义 637">
      <a:dk1>
        <a:srgbClr val="494B4D"/>
      </a:dk1>
      <a:lt1>
        <a:srgbClr val="FFFFFF"/>
      </a:lt1>
      <a:dk2>
        <a:srgbClr val="3D3F41"/>
      </a:dk2>
      <a:lt2>
        <a:srgbClr val="FFFFFF"/>
      </a:lt2>
      <a:accent1>
        <a:srgbClr val="C94D4D"/>
      </a:accent1>
      <a:accent2>
        <a:srgbClr val="A66C65"/>
      </a:accent2>
      <a:accent3>
        <a:srgbClr val="D0A976"/>
      </a:accent3>
      <a:accent4>
        <a:srgbClr val="7EB0DA"/>
      </a:accent4>
      <a:accent5>
        <a:srgbClr val="4FA0AB"/>
      </a:accent5>
      <a:accent6>
        <a:srgbClr val="00B050"/>
      </a:accent6>
      <a:hlink>
        <a:srgbClr val="00B0F0"/>
      </a:hlink>
      <a:folHlink>
        <a:srgbClr val="AFB2B4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A000120150716A15KPBG</Template>
  <TotalTime>1061</TotalTime>
  <Words>1056</Words>
  <Application>Microsoft Office PowerPoint</Application>
  <PresentationFormat>宽屏</PresentationFormat>
  <Paragraphs>121</Paragraphs>
  <Slides>14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宋体</vt:lpstr>
      <vt:lpstr>微软雅黑</vt:lpstr>
      <vt:lpstr>微软雅黑 Light</vt:lpstr>
      <vt:lpstr>幼圆</vt:lpstr>
      <vt:lpstr>Arial</vt:lpstr>
      <vt:lpstr>Calibri</vt:lpstr>
      <vt:lpstr>Wingdings</vt:lpstr>
      <vt:lpstr>A000120140530A99PPBG</vt:lpstr>
      <vt:lpstr>Teduer智能语音平台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智慧云库房</dc:title>
  <dc:creator>齐文宇</dc:creator>
  <cp:lastModifiedBy>齐 文宇</cp:lastModifiedBy>
  <cp:revision>49</cp:revision>
  <dcterms:created xsi:type="dcterms:W3CDTF">2017-10-19T02:23:02Z</dcterms:created>
  <dcterms:modified xsi:type="dcterms:W3CDTF">2018-10-12T16:28:52Z</dcterms:modified>
</cp:coreProperties>
</file>