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24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0144-FA3B-52FC-B0FE-237BD5B5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2BF49-DA2C-C3D6-8498-8D595094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7933-5CB8-99E1-D7F7-D2458C18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C16A-5C0E-7E68-AC46-D7712DA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8E7A-0263-F0AD-EC51-E3E8C6D3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8DC2-7897-E69B-7B48-F75922A5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A5AE2-AED3-E4FF-D5BD-631C2462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80C2-B238-B577-26F4-7BBE08F4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1D9A-977F-5182-F95D-B1BE4A23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D24B-451F-C6FE-8201-694EF49F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4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7B554-135E-D8FA-5506-D35F27B51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2C70B-9CA3-1B96-AA37-34373BE06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6814-254D-C22F-D2C3-4921405F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52A0-B4F1-1D80-C9D6-84E3CA1A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D35A-EF3E-9E37-3D8C-AD4971DD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AA5-A46C-377A-32FE-FB83CD4D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88ED-6488-8037-B548-FA590CA3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AECB-652B-006B-3970-355FEEEF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CB4F-B544-1F85-F3A7-DD6A3074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C527-F3F6-55DD-3BE0-3F17E04A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1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E87F-703F-EF77-1D8C-7C79B3D9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4B3DF-AD10-7FC6-E463-4ABAA279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9740-EB1D-9462-575E-58DE2DB2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D845-900C-A42A-6C2F-0A2E7476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28B1-DD43-29A2-8CAE-C91ED66E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C33-289A-0A78-4D11-FB11EE7B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76A5-D45A-5A20-6F3B-4544A4CB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7EE0D-4248-8C77-C5DC-758C4030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131E6-79F1-ABDF-A7D4-DDA372E6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1C69E-2F3A-CCA7-1DE5-9136D126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8AB9-9CE4-06A5-2B4C-56E0D8B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C6C7-2E4D-BFCF-55AA-7FC8721C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0729A-40C8-7912-79BD-B1C3A691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F68E-2A98-D9EB-B5D2-221914DD5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8F416-697E-7CE2-FB46-269497A95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BEE49-F8D2-E99E-2D70-F67B431F1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F2F5B-3D6D-6DEA-9074-DB17C9D8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95491-C548-BB7F-D803-679ADF14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1DCAF-1F3F-AC3E-0793-A09894C3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DD5A-E8E9-1494-10B4-A2E6B050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9590D-4A5E-24B4-FBA6-5FCD5224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51634-69C3-B998-59DB-F6E5C60F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0DA21-9AB6-BB57-ABD5-62DAE55D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2149D-6A99-D55D-3C8E-DD3486C7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2E7B4-63B4-8916-24E2-2EE011B4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B1A06-A473-12C7-B033-1D6B2DE7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CA96-D012-0428-73A1-1D0D8E9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B1AE-4D83-C2FE-B778-B174F94A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0D120-4C12-D394-CEB9-12BECF97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C5F0-274D-F36F-A47B-ACCDE018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30D32-2813-A265-3FA8-F238B3C1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23A98-81B1-A46E-D907-9F5BEF1E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5731-8F96-6655-CEE4-B9490EDC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69397-B76D-B9FC-EAB1-96F0B3F3F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F378A-0D7F-099C-48CE-C81DDDFF9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388B5-596E-9823-7CAE-E23BCB1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7B22E-1254-3FA7-8490-6074ECD3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60C4-2B07-81E0-DF52-BE5E1C91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B3AE6-6C43-FAF6-61E7-B4ED6DDD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D4B52-BEE3-B83C-1CDC-05A4EC44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80778-C543-D155-E2CF-C5A74AB4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2E55-61F6-1E46-BB4A-B607C2A6B4C2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3BF1-65B1-4EE5-0FE7-F558EB3ED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B4657-A972-7041-B050-447BD4F27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89DC9-52F0-5D44-AF2F-380D96B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8BD7-AA1F-E1EA-3594-C2FF12FD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61" y="16452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Challenge Gold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C54F-5145-59CA-66FF-208F10E9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61" y="3245634"/>
            <a:ext cx="10515600" cy="9390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Analisa Tweet Bahasa Indonesia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Descriptive </a:t>
            </a:r>
            <a:r>
              <a:rPr lang="en-US" dirty="0" err="1"/>
              <a:t>Analisis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456A-31D5-3C01-6E50-EDDAD4B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Nama : </a:t>
            </a:r>
            <a:r>
              <a:rPr lang="en-US" sz="4000" dirty="0" err="1"/>
              <a:t>Reny</a:t>
            </a:r>
            <a:r>
              <a:rPr lang="en-US" sz="4000" dirty="0"/>
              <a:t> </a:t>
            </a:r>
            <a:r>
              <a:rPr lang="en-US" sz="4000" dirty="0" err="1"/>
              <a:t>Oktavianti</a:t>
            </a:r>
            <a:r>
              <a:rPr lang="en-US" sz="4000" dirty="0"/>
              <a:t> (</a:t>
            </a:r>
            <a:r>
              <a:rPr lang="en-US" sz="4000" dirty="0" err="1"/>
              <a:t>Binar</a:t>
            </a:r>
            <a:r>
              <a:rPr lang="en-US" sz="4000" dirty="0"/>
              <a:t> Academy – DSC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E4B0-C5D6-491E-5FB2-8D9D8875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2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FF10-04B1-2FE2-F382-AB71E7CF1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174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65A36-20AC-3636-2D8A-A73B508CF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4104"/>
            <a:ext cx="9144000" cy="3353696"/>
          </a:xfrm>
        </p:spPr>
        <p:txBody>
          <a:bodyPr/>
          <a:lstStyle/>
          <a:p>
            <a:pPr algn="just"/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882D-FE65-70CA-2376-B80DF578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4653-95C0-2AC5-9A87-68DAED1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50943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 &lt;</a:t>
            </a:r>
            <a:r>
              <a:rPr lang="en-US" dirty="0" err="1"/>
              <a:t>cantumkan</a:t>
            </a:r>
            <a:r>
              <a:rPr lang="en-US" dirty="0"/>
              <a:t> </a:t>
            </a:r>
            <a:r>
              <a:rPr lang="en-US" dirty="0" err="1"/>
              <a:t>linknya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3 data,</a:t>
            </a:r>
          </a:p>
          <a:p>
            <a:pPr marL="514350" indent="-514350">
              <a:buAutoNum type="arabicParenR"/>
            </a:pPr>
            <a:r>
              <a:rPr lang="en-US" dirty="0"/>
              <a:t>Data twitter</a:t>
            </a:r>
          </a:p>
          <a:p>
            <a:pPr marL="514350" indent="-514350">
              <a:buAutoNum type="arabicParenR"/>
            </a:pPr>
            <a:r>
              <a:rPr lang="en-US" dirty="0"/>
              <a:t>Data </a:t>
            </a:r>
            <a:r>
              <a:rPr lang="en-US" dirty="0" err="1"/>
              <a:t>kamusalay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Data abusive</a:t>
            </a:r>
          </a:p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polda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twitter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&amp; baris</a:t>
            </a:r>
          </a:p>
          <a:p>
            <a:pPr marL="0" indent="0">
              <a:buNone/>
            </a:pPr>
            <a:r>
              <a:rPr lang="en-US" dirty="0"/>
              <a:t>Data abusive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datanya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kamusalay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225-ED33-A5A6-9CDE-8C2AE524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dan Kesimpulan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D131-C2ED-CDB1-B10F-761C9EBE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univariat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Bivariat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……</a:t>
            </a:r>
          </a:p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Multivariat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toxic di twitter </a:t>
            </a:r>
            <a:r>
              <a:rPr lang="en-US" dirty="0" err="1"/>
              <a:t>sebanyak</a:t>
            </a:r>
            <a:r>
              <a:rPr lang="en-US" dirty="0"/>
              <a:t> n dan </a:t>
            </a:r>
            <a:r>
              <a:rPr lang="en-US" dirty="0" err="1"/>
              <a:t>kalimat</a:t>
            </a:r>
            <a:r>
              <a:rPr lang="en-US" dirty="0"/>
              <a:t> non-toxic </a:t>
            </a:r>
            <a:r>
              <a:rPr lang="en-US" dirty="0" err="1"/>
              <a:t>sebanyak</a:t>
            </a:r>
            <a:r>
              <a:rPr lang="en-US" dirty="0"/>
              <a:t> n.</a:t>
            </a:r>
          </a:p>
        </p:txBody>
      </p:sp>
    </p:spTree>
    <p:extLst>
      <p:ext uri="{BB962C8B-B14F-4D97-AF65-F5344CB8AC3E}">
        <p14:creationId xmlns:p14="http://schemas.microsoft.com/office/powerpoint/2010/main" val="186519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3A8B-69FB-53BA-941C-0DF7559F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D046-ED3D-994D-BFC0-3AEF3B3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Screen shoot </a:t>
            </a:r>
            <a:r>
              <a:rPr lang="en-US" dirty="0" err="1"/>
              <a:t>aplikasi</a:t>
            </a:r>
            <a:r>
              <a:rPr lang="en-US" dirty="0"/>
              <a:t> dan link </a:t>
            </a:r>
            <a:r>
              <a:rPr lang="en-US" dirty="0" err="1"/>
              <a:t>github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Challenge Gold Level</vt:lpstr>
      <vt:lpstr>Nama : Reny Oktavianti (Binar Academy – DSC 7)</vt:lpstr>
      <vt:lpstr>Latar Belakang</vt:lpstr>
      <vt:lpstr>Metode Penelitian </vt:lpstr>
      <vt:lpstr>Hasil dan Kesimpulan </vt:lpstr>
      <vt:lpstr>Demo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Gold Level</dc:title>
  <dc:creator>renyoktavianti10@gmail.com</dc:creator>
  <cp:lastModifiedBy>renyoktavianti10@gmail.com</cp:lastModifiedBy>
  <cp:revision>1</cp:revision>
  <dcterms:created xsi:type="dcterms:W3CDTF">2023-03-31T00:26:23Z</dcterms:created>
  <dcterms:modified xsi:type="dcterms:W3CDTF">2023-03-31T06:07:24Z</dcterms:modified>
</cp:coreProperties>
</file>