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6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EEFD-DADF-3A19-5B21-9B5C2756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93B67-AA3B-6D61-A139-16394F28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A2-0651-7A2F-96DE-50CBAC6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1DD75-7075-66DB-C688-D6F7E4C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5A7B-CD17-E52B-6323-A0EC0C5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1D11-F6E2-63E8-4F2C-3EC556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6D50F-AC4E-E11A-F9A8-C2076307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3DCCB-00A0-6351-8C74-72CE3C2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0E31-5501-CAEE-9814-EC4DE6A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9DB0-71FD-4F37-A84E-6D28A88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F5B829-1EEA-B1B7-FB22-6E535D79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019B9-A6E0-A736-730B-802D9E2B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6915-1A7F-E2BD-755F-9A7FFEC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60154-F6BC-875C-3A56-8792BAA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7B697-DA85-FEDA-5708-5ADD38A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9E60-AD36-73F3-8A94-316D6DD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11-27F3-4A43-59E1-2EA23C7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F492E-7E24-2254-59AC-B113DF5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1731-1E09-C220-A559-3DB94AF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62BC-7D24-C245-8F58-BBB26FB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9693-BB10-E9B5-875E-9C514D0B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EA642-F809-8BD8-B142-BD4B8F8F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ED970-A071-FE62-185D-3C5ED1B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2B52F-3233-6142-5B47-B14AA88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D6C3F-FCBF-FADB-06F8-CE03955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4612-D979-7BB6-067B-7D67C46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BD608-BB62-3CAD-35C6-3E71E60D5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76C90C-CA45-EF9A-8F9D-1072289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5BEE-067E-C419-58B9-47F754C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5AEDD-7962-3995-0515-CB24488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64345-2AAA-926A-50E3-626B627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5B17-7CB7-BBCB-D81C-EFB31CF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DC0E4-E856-6B36-1964-26A552BD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934E7F-1D12-0BAE-52EF-16E0FC08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55F29-E34D-EC74-4578-64C3211B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6B7F1-A53F-F82A-94CA-06CB7A2E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1A323-0441-76E0-654F-3170318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AB34C-C24D-2CEF-500E-E97A823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785B8-FE74-1579-CBFA-9D0FE50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BC567-6988-1EC9-48F2-A9353984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630625-4110-B692-DD5A-639DCF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A6542-9464-3C29-9A58-650E0BD1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ED56C-A60C-16EA-1616-63E9631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22A5A-5FD7-578A-B481-F3D3863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CA88DE-D2DB-B6CA-369E-1BFABBC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DC47B-3DC2-B043-13DF-0D49DD7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7B8CE-513C-A3C9-A312-DA2B4EC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77B45-C836-2393-008B-B244B20B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26A41-EFF1-C923-1D4F-F8DF6A1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920E9D-06DC-F030-7704-7472C5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FA5BD-C189-E0D6-C7D9-C0FDEA8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7042-B632-148F-71B5-D27AA38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8C25-A304-C611-5BAE-56E34EB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A2082-6773-7849-98EF-EC353458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52A34-2962-EC17-0EED-430DD02A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2CFCE-FB80-7221-9C02-2132446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AB7BD-6B79-6CF0-772B-628EE1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49EBC-FDDA-9D42-3C48-E277A11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F85BE-7DD1-C1E8-CB93-FC2EA2D7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D9913-1710-1A8D-A5BD-DFE2C2C3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CFDE-19A2-54F8-A5EC-61250A56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AE4A-AC68-4EB7-88C1-44DE484F3D0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0D6-BD72-935C-0354-C3ABAE30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B48C4-5FDC-4987-4251-183686AA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41C38-FA8E-B4A3-AA80-BA107683F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古嚴寺影音</a:t>
            </a:r>
            <a:br>
              <a:rPr lang="en-US" altLang="zh-TW" dirty="0"/>
            </a:br>
            <a:r>
              <a:rPr lang="zh-TW" altLang="en-US" dirty="0"/>
              <a:t>逐字稿字幕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213C5-8EC7-7634-BE24-E5D3914C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C4BD-343B-ABB3-348E-1029A0F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CD9B8-4F8D-D92B-993D-84B477C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1,000</a:t>
            </a:r>
            <a:r>
              <a:rPr lang="zh-TW" altLang="en-US" dirty="0"/>
              <a:t> 小時</a:t>
            </a:r>
            <a:endParaRPr lang="en-US" altLang="zh-TW" dirty="0"/>
          </a:p>
          <a:p>
            <a:r>
              <a:rPr lang="zh-TW" altLang="en-US" dirty="0"/>
              <a:t>文字長度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10,000,000</a:t>
            </a:r>
            <a:r>
              <a:rPr lang="zh-TW" altLang="en-US" dirty="0"/>
              <a:t> </a:t>
            </a:r>
            <a:r>
              <a:rPr lang="en-US" altLang="zh-TW" dirty="0"/>
              <a:t>(=1</a:t>
            </a:r>
            <a:r>
              <a:rPr lang="zh-TW" altLang="en-US" dirty="0"/>
              <a:t>千萬</a:t>
            </a:r>
            <a:r>
              <a:rPr lang="en-US" altLang="zh-TW" dirty="0"/>
              <a:t>)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zh-TW" altLang="en-US" dirty="0"/>
              <a:t>優先順序</a:t>
            </a:r>
            <a:endParaRPr lang="en-US" altLang="zh-TW" dirty="0"/>
          </a:p>
          <a:p>
            <a:pPr lvl="1"/>
            <a:r>
              <a:rPr lang="zh-TW" altLang="en-US" dirty="0"/>
              <a:t>佛學講座，分長篇、短篇</a:t>
            </a:r>
            <a:endParaRPr lang="en-US" altLang="zh-TW" dirty="0"/>
          </a:p>
          <a:p>
            <a:pPr lvl="1"/>
            <a:r>
              <a:rPr lang="zh-TW" altLang="en-US" dirty="0"/>
              <a:t>禪修活動，分禪七、禪二</a:t>
            </a:r>
            <a:endParaRPr lang="en-US" altLang="zh-TW" dirty="0"/>
          </a:p>
          <a:p>
            <a:pPr lvl="1"/>
            <a:r>
              <a:rPr lang="zh-TW" altLang="en-US" dirty="0"/>
              <a:t>開示短片</a:t>
            </a:r>
            <a:endParaRPr lang="en-US" altLang="zh-TW" dirty="0"/>
          </a:p>
          <a:p>
            <a:pPr lvl="1"/>
            <a:r>
              <a:rPr lang="zh-TW" altLang="en-US" dirty="0"/>
              <a:t>法會</a:t>
            </a:r>
            <a:endParaRPr lang="en-US" altLang="zh-TW" dirty="0"/>
          </a:p>
          <a:p>
            <a:pPr lvl="1"/>
            <a:r>
              <a:rPr lang="zh-TW" altLang="en-US" dirty="0"/>
              <a:t>其他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1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286A1-5477-49D1-6000-DF6718A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D37-A81A-7AC5-5113-3662E9BC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Using “whisper” from OpenAI</a:t>
            </a:r>
          </a:p>
          <a:p>
            <a:pPr lvl="1"/>
            <a:r>
              <a:rPr lang="zh-TW" altLang="en-US" dirty="0"/>
              <a:t>需要強大算力的電腦。</a:t>
            </a:r>
            <a:endParaRPr lang="en-US" altLang="zh-TW" dirty="0"/>
          </a:p>
          <a:p>
            <a:pPr lvl="1"/>
            <a:r>
              <a:rPr lang="zh-TW" altLang="en-US" dirty="0"/>
              <a:t>預算 </a:t>
            </a:r>
            <a:r>
              <a:rPr lang="en-US" altLang="zh-TW" dirty="0"/>
              <a:t>10</a:t>
            </a:r>
            <a:r>
              <a:rPr lang="zh-TW" altLang="en-US" dirty="0"/>
              <a:t> 萬，含 </a:t>
            </a:r>
            <a:r>
              <a:rPr lang="en-US" altLang="zh-TW" dirty="0"/>
              <a:t>NVIA-4090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計算引擎</a:t>
            </a:r>
            <a:endParaRPr lang="en-US" altLang="zh-TW" dirty="0"/>
          </a:p>
          <a:p>
            <a:pPr lvl="1"/>
            <a:r>
              <a:rPr lang="zh-TW" altLang="en-US" dirty="0"/>
              <a:t>它要做的任務其算力需求類似「挖礦機」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人工校對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點出錯誤之處：</a:t>
            </a:r>
            <a:endParaRPr lang="en-US" altLang="zh-TW" dirty="0"/>
          </a:p>
          <a:p>
            <a:pPr lvl="2"/>
            <a:r>
              <a:rPr lang="en-US" altLang="zh-TW" dirty="0"/>
              <a:t>Sub, Ins, Del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紙筆、</a:t>
            </a:r>
            <a:r>
              <a:rPr lang="en-US" altLang="zh-TW" dirty="0"/>
              <a:t>iPad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筆電、桌機 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7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B7A2-B261-C2FD-DE47-C571FF48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0BAE5-E0D3-826D-76AD-2B7C1416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30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古嚴寺影音 逐字稿字幕</vt:lpstr>
      <vt:lpstr>目標</vt:lpstr>
      <vt:lpstr>工作流程</vt:lpstr>
      <vt:lpstr>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古嚴寺影音逐字稿字幕</dc:title>
  <dc:creator>Renyuan Lyu</dc:creator>
  <cp:lastModifiedBy>Renyuan Lyu</cp:lastModifiedBy>
  <cp:revision>7</cp:revision>
  <dcterms:created xsi:type="dcterms:W3CDTF">2023-08-03T15:37:10Z</dcterms:created>
  <dcterms:modified xsi:type="dcterms:W3CDTF">2023-08-03T15:53:36Z</dcterms:modified>
</cp:coreProperties>
</file>