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74EB-902E-41B9-87A8-AF5C59983E90}" type="datetimeFigureOut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B34-F237-4DC4-807A-B795F09909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9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EEEFD-DADF-3A19-5B21-9B5C2756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93B67-AA3B-6D61-A139-16394F28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994A2-0651-7A2F-96DE-50CBAC69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C90-F818-40F0-A55E-99CCE2ADDCA5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1DD75-7075-66DB-C688-D6F7E4C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5A7B-CD17-E52B-6323-A0EC0C5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51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1D11-F6E2-63E8-4F2C-3EC55638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46D50F-AC4E-E11A-F9A8-C2076307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3DCCB-00A0-6351-8C74-72CE3C2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4637-3084-4F81-86D4-5D26B1FD01C2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30E31-5501-CAEE-9814-EC4DE6AB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A9DB0-71FD-4F37-A84E-6D28A88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9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F5B829-1EEA-B1B7-FB22-6E535D79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019B9-A6E0-A736-730B-802D9E2B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16915-1A7F-E2BD-755F-9A7FFEC5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2076-CACA-4FB7-92A5-F1583B88EBC4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60154-F6BC-875C-3A56-8792BAA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97B697-DA85-FEDA-5708-5ADD38A3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79E60-AD36-73F3-8A94-316D6DDB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11-27F3-4A43-59E1-2EA23C7C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F492E-7E24-2254-59AC-B113DF5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3A82-AD3B-4373-8AE5-EB6A5706FD24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1731-1E09-C220-A559-3DB94AF9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2F62BC-7D24-C245-8F58-BBB26FB7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9693-BB10-E9B5-875E-9C514D0B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EA642-F809-8BD8-B142-BD4B8F8F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ED970-A071-FE62-185D-3C5ED1B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12EE-2FA2-4B77-B448-AE78B7932239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2B52F-3233-6142-5B47-B14AA88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D6C3F-FCBF-FADB-06F8-CE039557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44612-D979-7BB6-067B-7D67C464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BD608-BB62-3CAD-35C6-3E71E60D5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76C90C-CA45-EF9A-8F9D-1072289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15BEE-067E-C419-58B9-47F754C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F1F2-C880-4246-8E52-8131BAF1E75F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5AEDD-7962-3995-0515-CB24488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64345-2AAA-926A-50E3-626B627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3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A5B17-7CB7-BBCB-D81C-EFB31CFA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EDC0E4-E856-6B36-1964-26A552BD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934E7F-1D12-0BAE-52EF-16E0FC08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A55F29-E34D-EC74-4578-64C3211B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6B7F1-A53F-F82A-94CA-06CB7A2E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01A323-0441-76E0-654F-31703188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DA36-1B8C-4A3B-B933-98AAA20C2A3B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3AB34C-C24D-2CEF-500E-E97A823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1785B8-FE74-1579-CBFA-9D0FE507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50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BC567-6988-1EC9-48F2-A9353984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630625-4110-B692-DD5A-639DCF4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6CB4-53C2-4F7A-9435-C02668BD6656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7A6542-9464-3C29-9A58-650E0BD1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7ED56C-A60C-16EA-1616-63E9631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22A5A-5FD7-578A-B481-F3D3863D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188F-05DA-42C4-B1BE-248CBD3B705D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CA88DE-D2DB-B6CA-369E-1BFABBC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DC47B-3DC2-B043-13DF-0D49DD76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7B8CE-513C-A3C9-A312-DA2B4EC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77B45-C836-2393-008B-B244B20B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B26A41-EFF1-C923-1D4F-F8DF6A11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920E9D-06DC-F030-7704-7472C5AC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9FE-04C3-40FF-AE68-C8C4F17EEBF2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FA5BD-C189-E0D6-C7D9-C0FDEA86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F7042-B632-148F-71B5-D27AA386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98C25-A304-C611-5BAE-56E34EB2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BA2082-6773-7849-98EF-EC353458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52A34-2962-EC17-0EED-430DD02A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D2CFCE-FB80-7221-9C02-2132446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0B9-DEA7-464E-ACCF-F457559B8DAA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AB7BD-6B79-6CF0-772B-628EE117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49EBC-FDDA-9D42-3C48-E277A11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DF85BE-7DD1-C1E8-CB93-FC2EA2D7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D9913-1710-1A8D-A5BD-DFE2C2C3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CCFDE-19A2-54F8-A5EC-61250A560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94AF-7C0F-46EA-B86B-23A8DD1D1154}" type="datetime1">
              <a:rPr lang="zh-TW" altLang="en-US" smtClean="0"/>
              <a:t>2023/8/11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0A0D6-BD72-935C-0354-C3ABAE30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B48C4-5FDC-4987-4251-183686AAD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7D9B-A741-4F1C-8753-339B6BA61A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nyuanL/GuyanTrans20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41C38-FA8E-B4A3-AA80-BA107683F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3542"/>
            <a:ext cx="9144000" cy="365918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古嚴寺</a:t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sz="6000" dirty="0"/>
              <a:t>千</a:t>
            </a:r>
            <a:r>
              <a:rPr lang="en-US" altLang="zh-TW" sz="6000" dirty="0"/>
              <a:t>2</a:t>
            </a:r>
            <a:r>
              <a:rPr lang="zh-TW" altLang="en-US" sz="6000" dirty="0"/>
              <a:t>百</a:t>
            </a:r>
            <a:r>
              <a:rPr lang="en-US" altLang="zh-TW" sz="6000" dirty="0"/>
              <a:t>5</a:t>
            </a:r>
            <a:r>
              <a:rPr lang="zh-TW" altLang="en-US" sz="6000" dirty="0"/>
              <a:t>十 萬</a:t>
            </a:r>
            <a:r>
              <a:rPr lang="zh-TW" altLang="en-US" dirty="0"/>
              <a:t>言</a:t>
            </a:r>
            <a:br>
              <a:rPr lang="en-US" altLang="zh-TW" dirty="0"/>
            </a:br>
            <a:r>
              <a:rPr lang="zh-TW" altLang="en-US" dirty="0"/>
              <a:t>人工智慧</a:t>
            </a:r>
            <a:r>
              <a:rPr lang="en-US" altLang="zh-TW" dirty="0"/>
              <a:t>(AI)</a:t>
            </a:r>
            <a:r>
              <a:rPr lang="zh-TW" altLang="en-US" dirty="0"/>
              <a:t> 生成 影音 字幕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3600" dirty="0"/>
              <a:t>~</a:t>
            </a:r>
            <a:r>
              <a:rPr lang="zh-TW" altLang="en-US" sz="3600" dirty="0"/>
              <a:t> </a:t>
            </a:r>
            <a:r>
              <a:rPr lang="en-US" altLang="zh-TW" sz="3600" dirty="0"/>
              <a:t>1</a:t>
            </a:r>
            <a:r>
              <a:rPr lang="zh-TW" altLang="en-US" sz="3600" dirty="0"/>
              <a:t>千</a:t>
            </a:r>
            <a:r>
              <a:rPr lang="en-US" altLang="zh-TW" sz="3600" dirty="0"/>
              <a:t>2</a:t>
            </a:r>
            <a:r>
              <a:rPr lang="zh-TW" altLang="en-US" sz="3600" dirty="0"/>
              <a:t>百</a:t>
            </a:r>
            <a:r>
              <a:rPr lang="en-US" altLang="zh-TW" sz="3600" dirty="0"/>
              <a:t>5</a:t>
            </a:r>
            <a:r>
              <a:rPr lang="zh-TW" altLang="en-US" sz="3600" dirty="0"/>
              <a:t>十 小時、</a:t>
            </a:r>
            <a:r>
              <a:rPr lang="en-US" altLang="zh-TW" sz="3600" dirty="0"/>
              <a:t>1</a:t>
            </a:r>
            <a:r>
              <a:rPr lang="zh-TW" altLang="en-US" sz="3600" dirty="0"/>
              <a:t>千</a:t>
            </a:r>
            <a:r>
              <a:rPr lang="en-US" altLang="zh-TW" sz="3600" dirty="0"/>
              <a:t>2</a:t>
            </a:r>
            <a:r>
              <a:rPr lang="zh-TW" altLang="en-US" sz="3600" dirty="0"/>
              <a:t>百</a:t>
            </a:r>
            <a:r>
              <a:rPr lang="en-US" altLang="zh-TW" sz="3600" dirty="0"/>
              <a:t>5</a:t>
            </a:r>
            <a:r>
              <a:rPr lang="zh-TW" altLang="en-US" sz="3600" dirty="0"/>
              <a:t>十 萬字 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213C5-8EC7-7634-BE24-E5D3914C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5742" y="4414084"/>
            <a:ext cx="4203700" cy="925512"/>
          </a:xfrm>
        </p:spPr>
        <p:txBody>
          <a:bodyPr/>
          <a:lstStyle/>
          <a:p>
            <a:r>
              <a:rPr lang="en-US" altLang="zh-TW" dirty="0"/>
              <a:t>Ref: </a:t>
            </a:r>
            <a:r>
              <a:rPr lang="en-US" altLang="zh-TW" dirty="0" err="1">
                <a:hlinkClick r:id="rId2"/>
              </a:rPr>
              <a:t>renyuanL</a:t>
            </a:r>
            <a:r>
              <a:rPr lang="en-US" altLang="zh-TW" dirty="0">
                <a:hlinkClick r:id="rId2"/>
              </a:rPr>
              <a:t>/GuyanTrans2023 (github.com)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C40106-F80D-2BE9-B1A0-DAAD535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BE5C3B-B71E-9944-FE48-F91C3A32BC70}"/>
              </a:ext>
            </a:extLst>
          </p:cNvPr>
          <p:cNvSpPr txBox="1"/>
          <p:nvPr/>
        </p:nvSpPr>
        <p:spPr>
          <a:xfrm>
            <a:off x="2076861" y="4230588"/>
            <a:ext cx="30090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如是我聞，</a:t>
            </a:r>
            <a:endParaRPr lang="en-US" altLang="zh-TW" dirty="0"/>
          </a:p>
          <a:p>
            <a:r>
              <a:rPr lang="zh-TW" altLang="en-US" dirty="0"/>
              <a:t>一時，佛</a:t>
            </a:r>
            <a:r>
              <a:rPr lang="en-US" altLang="zh-TW" dirty="0"/>
              <a:t>(Buddha) </a:t>
            </a:r>
          </a:p>
          <a:p>
            <a:r>
              <a:rPr lang="zh-TW" altLang="en-US" dirty="0"/>
              <a:t>在 室羅筏城</a:t>
            </a:r>
            <a:r>
              <a:rPr lang="en-US" altLang="zh-TW" dirty="0"/>
              <a:t>(</a:t>
            </a:r>
            <a:r>
              <a:rPr lang="en-US" altLang="zh-TW" dirty="0" err="1"/>
              <a:t>Śrāvastī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祇桓 精舍 </a:t>
            </a:r>
            <a:r>
              <a:rPr lang="en-US" altLang="zh-TW" dirty="0"/>
              <a:t>(</a:t>
            </a:r>
            <a:r>
              <a:rPr lang="en-US" altLang="zh-TW" dirty="0" err="1"/>
              <a:t>Jetavana</a:t>
            </a:r>
            <a:r>
              <a:rPr lang="en-US" altLang="zh-TW" dirty="0"/>
              <a:t> </a:t>
            </a:r>
            <a:r>
              <a:rPr lang="en-US" altLang="zh-TW" dirty="0" err="1"/>
              <a:t>vihāra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與 大 比丘 </a:t>
            </a:r>
            <a:r>
              <a:rPr lang="en-US" altLang="zh-TW" dirty="0"/>
              <a:t>(</a:t>
            </a:r>
            <a:r>
              <a:rPr lang="en-US" altLang="zh-TW" dirty="0" err="1"/>
              <a:t>bhikṣu</a:t>
            </a:r>
            <a:r>
              <a:rPr lang="en-US" altLang="zh-TW" dirty="0"/>
              <a:t>)</a:t>
            </a:r>
            <a:r>
              <a:rPr lang="zh-TW" altLang="en-US" dirty="0"/>
              <a:t> 眾，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千二百五十人</a:t>
            </a:r>
            <a:r>
              <a:rPr lang="zh-TW" altLang="en-US" dirty="0"/>
              <a:t>俱。</a:t>
            </a:r>
            <a:endParaRPr lang="en-US" altLang="zh-TW" dirty="0"/>
          </a:p>
          <a:p>
            <a:r>
              <a:rPr lang="zh-TW" altLang="en-US" dirty="0"/>
              <a:t>皆是 無漏 </a:t>
            </a:r>
            <a:r>
              <a:rPr lang="en-US" altLang="zh-TW" dirty="0"/>
              <a:t>(</a:t>
            </a:r>
            <a:r>
              <a:rPr lang="en-US" altLang="zh-TW" dirty="0" err="1"/>
              <a:t>Anāśrava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 阿羅漢 </a:t>
            </a:r>
            <a:r>
              <a:rPr lang="en-US" altLang="zh-TW" dirty="0"/>
              <a:t>(Arhat)</a:t>
            </a:r>
            <a:r>
              <a:rPr lang="zh-TW" altLang="en-US" dirty="0"/>
              <a:t>、、、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78B696-0EC4-0EEF-0306-8E67ABE45E2E}"/>
              </a:ext>
            </a:extLst>
          </p:cNvPr>
          <p:cNvSpPr txBox="1"/>
          <p:nvPr/>
        </p:nvSpPr>
        <p:spPr>
          <a:xfrm>
            <a:off x="7812143" y="5855466"/>
            <a:ext cx="2463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明挌 </a:t>
            </a:r>
            <a:r>
              <a:rPr lang="en-US" altLang="zh-TW" dirty="0"/>
              <a:t>(</a:t>
            </a:r>
            <a:r>
              <a:rPr lang="en-US" altLang="zh-TW" dirty="0" err="1"/>
              <a:t>biŋ-keh</a:t>
            </a:r>
            <a:r>
              <a:rPr lang="en-US" altLang="zh-TW" dirty="0"/>
              <a:t> / </a:t>
            </a:r>
            <a:r>
              <a:rPr lang="en-US" altLang="zh-TW" dirty="0" err="1"/>
              <a:t>miŋ-</a:t>
            </a:r>
            <a:r>
              <a:rPr lang="en-US" altLang="zh-TW" dirty="0" err="1">
                <a:solidFill>
                  <a:srgbClr val="202122"/>
                </a:solidFill>
                <a:latin typeface="Arial" panose="020B0604020202020204" pitchFamily="34" charset="0"/>
              </a:rPr>
              <a:t>k</a:t>
            </a:r>
            <a:r>
              <a:rPr lang="en-US" altLang="zh-TW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accent1"/>
              </a:solidFill>
            </a:endParaRPr>
          </a:p>
          <a:p>
            <a:r>
              <a:rPr lang="sa-IN" altLang="zh-TW" b="0" i="0" dirty="0">
                <a:solidFill>
                  <a:schemeClr val="accent1"/>
                </a:solidFill>
                <a:effectLst/>
                <a:latin typeface="Söhne"/>
              </a:rPr>
              <a:t>बिङ्-केः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2C4BD-343B-ABB3-348E-1029A0F3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CD9B8-4F8D-D92B-993D-84B477C6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2617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時間長度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1,250</a:t>
            </a:r>
            <a:r>
              <a:rPr lang="zh-TW" altLang="en-US" dirty="0"/>
              <a:t> 小時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52</a:t>
            </a:r>
            <a:r>
              <a:rPr lang="zh-TW" altLang="en-US" dirty="0"/>
              <a:t> 日</a:t>
            </a:r>
            <a:endParaRPr lang="en-US" altLang="zh-TW" dirty="0"/>
          </a:p>
          <a:p>
            <a:r>
              <a:rPr lang="zh-TW" altLang="en-US" dirty="0"/>
              <a:t>文字長度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12,500,000</a:t>
            </a:r>
            <a:r>
              <a:rPr lang="zh-TW" altLang="en-US" dirty="0"/>
              <a:t> </a:t>
            </a:r>
            <a:r>
              <a:rPr lang="en-US" altLang="zh-TW" dirty="0"/>
              <a:t>(=1</a:t>
            </a:r>
            <a:r>
              <a:rPr lang="zh-TW" altLang="en-US" dirty="0"/>
              <a:t>千</a:t>
            </a:r>
            <a:r>
              <a:rPr lang="en-US" altLang="zh-TW" dirty="0"/>
              <a:t>2</a:t>
            </a:r>
            <a:r>
              <a:rPr lang="zh-TW" altLang="en-US" dirty="0"/>
              <a:t>百</a:t>
            </a:r>
            <a:r>
              <a:rPr lang="en-US" altLang="zh-TW" dirty="0"/>
              <a:t>5</a:t>
            </a:r>
            <a:r>
              <a:rPr lang="zh-TW" altLang="en-US" dirty="0"/>
              <a:t>十萬</a:t>
            </a:r>
            <a:r>
              <a:rPr lang="en-US" altLang="zh-TW" dirty="0"/>
              <a:t>)</a:t>
            </a:r>
            <a:r>
              <a:rPr lang="zh-TW" altLang="en-US" dirty="0"/>
              <a:t>字</a:t>
            </a:r>
            <a:endParaRPr lang="en-US" altLang="zh-TW" dirty="0"/>
          </a:p>
          <a:p>
            <a:r>
              <a:rPr lang="zh-TW" altLang="en-US" dirty="0"/>
              <a:t>內容分類</a:t>
            </a:r>
            <a:endParaRPr lang="en-US" altLang="zh-TW" dirty="0"/>
          </a:p>
          <a:p>
            <a:pPr lvl="1"/>
            <a:r>
              <a:rPr lang="zh-TW" altLang="en-US" dirty="0"/>
              <a:t>佛經講座，</a:t>
            </a:r>
            <a:r>
              <a:rPr lang="zh-TW" altLang="en-US" dirty="0">
                <a:solidFill>
                  <a:srgbClr val="FF0000"/>
                </a:solidFill>
              </a:rPr>
              <a:t>長篇、短篇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 百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十 萬字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禪修活動，</a:t>
            </a:r>
            <a:r>
              <a:rPr lang="zh-TW" altLang="en-US" dirty="0">
                <a:solidFill>
                  <a:srgbClr val="FF0000"/>
                </a:solidFill>
              </a:rPr>
              <a:t>禪七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禪二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 百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十 萬字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開示短片</a:t>
            </a:r>
            <a:endParaRPr lang="en-US" altLang="zh-TW" dirty="0"/>
          </a:p>
          <a:p>
            <a:pPr lvl="1"/>
            <a:r>
              <a:rPr lang="zh-TW" altLang="en-US" dirty="0"/>
              <a:t>法會</a:t>
            </a:r>
            <a:endParaRPr lang="en-US" altLang="zh-TW" dirty="0"/>
          </a:p>
          <a:p>
            <a:pPr lvl="1"/>
            <a:r>
              <a:rPr lang="zh-TW" altLang="en-US" dirty="0"/>
              <a:t>其他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E9B7-1226-E3BD-6188-C09724CD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1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286A1-5477-49D1-6000-DF6718A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D37-A81A-7AC5-5113-3662E9BC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Using “whisper” from OpenAI</a:t>
            </a:r>
          </a:p>
          <a:p>
            <a:pPr lvl="1"/>
            <a:r>
              <a:rPr lang="zh-TW" altLang="en-US" dirty="0"/>
              <a:t>需要強大算力的電腦。</a:t>
            </a:r>
            <a:endParaRPr lang="en-US" altLang="zh-TW" dirty="0"/>
          </a:p>
          <a:p>
            <a:pPr lvl="2"/>
            <a:r>
              <a:rPr lang="zh-TW" altLang="en-US" dirty="0"/>
              <a:t>預算 </a:t>
            </a:r>
            <a:r>
              <a:rPr lang="en-US" altLang="zh-TW" dirty="0"/>
              <a:t>10</a:t>
            </a:r>
            <a:r>
              <a:rPr lang="zh-TW" altLang="en-US" dirty="0"/>
              <a:t> 萬，含 </a:t>
            </a:r>
            <a:r>
              <a:rPr lang="en-US" altLang="zh-TW" dirty="0"/>
              <a:t>NVIA-4090</a:t>
            </a:r>
            <a:r>
              <a:rPr lang="zh-TW" altLang="en-US" dirty="0"/>
              <a:t> </a:t>
            </a:r>
            <a:r>
              <a:rPr lang="en-US" altLang="zh-TW" dirty="0"/>
              <a:t>AI </a:t>
            </a:r>
            <a:r>
              <a:rPr lang="zh-TW" altLang="en-US" dirty="0"/>
              <a:t>計算引擎</a:t>
            </a:r>
            <a:endParaRPr lang="en-US" altLang="zh-TW" dirty="0"/>
          </a:p>
          <a:p>
            <a:pPr lvl="1"/>
            <a:r>
              <a:rPr lang="zh-TW" altLang="en-US" dirty="0"/>
              <a:t>它要做的任務其算力需求類似「挖礦機」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人工校對</a:t>
            </a:r>
            <a:endParaRPr lang="en-US" altLang="zh-TW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點出錯誤之處：</a:t>
            </a:r>
            <a:endParaRPr lang="en-US" altLang="zh-TW" dirty="0"/>
          </a:p>
          <a:p>
            <a:pPr lvl="2"/>
            <a:r>
              <a:rPr lang="en-US" altLang="zh-TW" dirty="0"/>
              <a:t>Sub, Ins, Del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紙筆、</a:t>
            </a:r>
            <a:r>
              <a:rPr lang="en-US" altLang="zh-TW" dirty="0"/>
              <a:t>iPad</a:t>
            </a:r>
          </a:p>
          <a:p>
            <a:pPr lvl="1"/>
            <a:r>
              <a:rPr lang="en-US" altLang="zh-TW" dirty="0"/>
              <a:t>3. </a:t>
            </a:r>
            <a:r>
              <a:rPr lang="zh-TW" altLang="en-US" dirty="0"/>
              <a:t>筆電、桌機 。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08A268-B814-2CA3-7046-7DAA43F5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1B7A2-B261-C2FD-DE47-C571FF48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TW" altLang="en-US" dirty="0"/>
              <a:t>工作計畫進度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FB4ED0-056E-18DD-2ED1-B96F1C8CCF01}"/>
              </a:ext>
            </a:extLst>
          </p:cNvPr>
          <p:cNvSpPr txBox="1">
            <a:spLocks/>
          </p:cNvSpPr>
          <p:nvPr/>
        </p:nvSpPr>
        <p:spPr>
          <a:xfrm>
            <a:off x="6451601" y="1690688"/>
            <a:ext cx="4546598" cy="272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人力支援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紙筆校對，數人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iPad </a:t>
            </a:r>
            <a:r>
              <a:rPr lang="zh-TW" altLang="en-US" dirty="0"/>
              <a:t>校對，數人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將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匯入電子檔，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上傳 </a:t>
            </a:r>
            <a:r>
              <a:rPr lang="en-US" altLang="zh-TW" dirty="0" err="1"/>
              <a:t>Youtube</a:t>
            </a:r>
            <a:r>
              <a:rPr lang="en-US" altLang="zh-TW" dirty="0"/>
              <a:t> </a:t>
            </a:r>
            <a:r>
              <a:rPr lang="zh-TW" altLang="en-US" dirty="0"/>
              <a:t>作為逐字稿字幕，</a:t>
            </a:r>
            <a:r>
              <a:rPr lang="en-US" altLang="zh-TW" dirty="0"/>
              <a:t>1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7CFD59-EC10-5F49-E669-29CFFF22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55D8EB2-3D68-8A66-EAAA-50B5BB4E1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3681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檔總數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nL</a:t>
            </a:r>
            <a:r>
              <a:rPr lang="en-US" altLang="zh-TW" dirty="0"/>
              <a:t>)=         1,317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時間總長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)=         4,394,252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)/3600=    1220.626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)/86400= </a:t>
            </a:r>
            <a:r>
              <a:rPr lang="zh-TW" altLang="en-US" dirty="0"/>
              <a:t> </a:t>
            </a:r>
            <a:r>
              <a:rPr lang="en-US" altLang="zh-TW" dirty="0"/>
              <a:t>50.859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總字數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numCh</a:t>
            </a:r>
            <a:r>
              <a:rPr lang="en-US" altLang="zh-TW" dirty="0"/>
              <a:t>=           12,577,217 chars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02EDC2-0960-92C6-8523-F4EEBB188B28}"/>
              </a:ext>
            </a:extLst>
          </p:cNvPr>
          <p:cNvSpPr txBox="1"/>
          <p:nvPr/>
        </p:nvSpPr>
        <p:spPr>
          <a:xfrm>
            <a:off x="6686550" y="5244147"/>
            <a:ext cx="3467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nL</a:t>
            </a:r>
            <a:r>
              <a:rPr lang="en-US" altLang="zh-TW" dirty="0"/>
              <a:t>)=         2,001 files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)=         4,715,499 seconds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)/3600=    1309.861 hours</a:t>
            </a:r>
          </a:p>
          <a:p>
            <a:r>
              <a:rPr lang="en-US" altLang="zh-TW" dirty="0"/>
              <a:t>sum(</a:t>
            </a:r>
            <a:r>
              <a:rPr lang="en-US" altLang="zh-TW" dirty="0" err="1"/>
              <a:t>tL</a:t>
            </a:r>
            <a:r>
              <a:rPr lang="en-US" altLang="zh-TW" dirty="0"/>
              <a:t>)/86400= </a:t>
            </a:r>
            <a:r>
              <a:rPr lang="zh-TW" altLang="en-US" dirty="0"/>
              <a:t> </a:t>
            </a:r>
            <a:r>
              <a:rPr lang="en-US" altLang="zh-TW" dirty="0"/>
              <a:t>54.578 days</a:t>
            </a:r>
          </a:p>
          <a:p>
            <a:r>
              <a:rPr lang="en-US" altLang="zh-TW" dirty="0" err="1"/>
              <a:t>numCh</a:t>
            </a:r>
            <a:r>
              <a:rPr lang="en-US" altLang="zh-TW" dirty="0"/>
              <a:t>=           13,547,712 chars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668BEF-BF72-146C-783E-F44B9C84C6D2}"/>
              </a:ext>
            </a:extLst>
          </p:cNvPr>
          <p:cNvSpPr txBox="1"/>
          <p:nvPr/>
        </p:nvSpPr>
        <p:spPr>
          <a:xfrm>
            <a:off x="4537883" y="579814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加上短篇開示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3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63B39-AFE9-70A1-200D-35D5799B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工作示範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FAC79-1B78-7B7C-A175-FD0F3AF0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075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取得逐字稿初稿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打開 </a:t>
            </a:r>
            <a:r>
              <a:rPr lang="en-US" altLang="zh-TW" dirty="0" err="1"/>
              <a:t>Youtube</a:t>
            </a:r>
            <a:r>
              <a:rPr lang="zh-TW" altLang="en-US" dirty="0"/>
              <a:t> 影音 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邊聽邊確認及修改</a:t>
            </a:r>
            <a:endParaRPr lang="en-US" altLang="zh-TW" dirty="0"/>
          </a:p>
          <a:p>
            <a:r>
              <a:rPr lang="en-US" altLang="zh-TW" dirty="0"/>
              <a:t>….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4C714-7651-7718-F8FE-F5D37937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7D9B-A741-4F1C-8753-339B6BA61A9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391</Words>
  <Application>Microsoft Office PowerPoint</Application>
  <PresentationFormat>寬螢幕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Söhne</vt:lpstr>
      <vt:lpstr>Arial</vt:lpstr>
      <vt:lpstr>Calibri</vt:lpstr>
      <vt:lpstr>Calibri Light</vt:lpstr>
      <vt:lpstr>Office 佈景主題</vt:lpstr>
      <vt:lpstr>古嚴寺 1千2百5十 萬言 人工智慧(AI) 生成 影音 字幕   ~ 1千2百5十 小時、1千2百5十 萬字 ~</vt:lpstr>
      <vt:lpstr>目標</vt:lpstr>
      <vt:lpstr>工作流程</vt:lpstr>
      <vt:lpstr>工作計畫進度</vt:lpstr>
      <vt:lpstr>工作示範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古嚴寺影音逐字稿字幕</dc:title>
  <dc:creator>Renyuan Lyu</dc:creator>
  <cp:lastModifiedBy>Renyuan Lyu</cp:lastModifiedBy>
  <cp:revision>42</cp:revision>
  <dcterms:created xsi:type="dcterms:W3CDTF">2023-08-03T15:37:10Z</dcterms:created>
  <dcterms:modified xsi:type="dcterms:W3CDTF">2023-08-11T07:07:53Z</dcterms:modified>
</cp:coreProperties>
</file>