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574EB-902E-41B9-87A8-AF5C59983E90}" type="datetimeFigureOut">
              <a:rPr lang="zh-TW" altLang="en-US" smtClean="0"/>
              <a:t>2023/8/5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4DB34-F237-4DC4-807A-B795F09909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299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EEEFD-DADF-3A19-5B21-9B5C27567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693B67-AA3B-6D61-A139-16394F28E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4994A2-0651-7A2F-96DE-50CBAC69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3C90-F818-40F0-A55E-99CCE2ADDCA5}" type="datetime1">
              <a:rPr lang="zh-TW" altLang="en-US" smtClean="0"/>
              <a:t>2023/8/5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01DD75-7075-66DB-C688-D6F7E4C4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55A7B-CD17-E52B-6323-A0EC0C58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51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11D11-F6E2-63E8-4F2C-3EC55638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46D50F-AC4E-E11A-F9A8-C20763078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D3DCCB-00A0-6351-8C74-72CE3C2B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4637-3084-4F81-86D4-5D26B1FD01C2}" type="datetime1">
              <a:rPr lang="zh-TW" altLang="en-US" smtClean="0"/>
              <a:t>2023/8/5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230E31-5501-CAEE-9814-EC4DE6AB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A9DB0-71FD-4F37-A84E-6D28A88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93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6F5B829-1EEA-B1B7-FB22-6E535D790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5019B9-A6E0-A736-730B-802D9E2BB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816915-1A7F-E2BD-755F-9A7FFEC5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2076-CACA-4FB7-92A5-F1583B88EBC4}" type="datetime1">
              <a:rPr lang="zh-TW" altLang="en-US" smtClean="0"/>
              <a:t>2023/8/5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560154-F6BC-875C-3A56-8792BAA6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97B697-DA85-FEDA-5708-5ADD38A3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51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79E60-AD36-73F3-8A94-316D6DDB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EFB011-27F3-4A43-59E1-2EA23C7C1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5F492E-7E24-2254-59AC-B113DF59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3A82-AD3B-4373-8AE5-EB6A5706FD24}" type="datetime1">
              <a:rPr lang="zh-TW" altLang="en-US" smtClean="0"/>
              <a:t>2023/8/5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A01731-1E09-C220-A559-3DB94AF9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2F62BC-7D24-C245-8F58-BBB26FB7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92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E9693-BB10-E9B5-875E-9C514D0B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9EA642-F809-8BD8-B142-BD4B8F8F5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0ED970-A071-FE62-185D-3C5ED1B0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12EE-2FA2-4B77-B448-AE78B7932239}" type="datetime1">
              <a:rPr lang="zh-TW" altLang="en-US" smtClean="0"/>
              <a:t>2023/8/5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E2B52F-3233-6142-5B47-B14AA888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2D6C3F-FCBF-FADB-06F8-CE039557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78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44612-D979-7BB6-067B-7D67C464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9BD608-BB62-3CAD-35C6-3E71E60D5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76C90C-CA45-EF9A-8F9D-1072289FA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315BEE-067E-C419-58B9-47F754CF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F1F2-C880-4246-8E52-8131BAF1E75F}" type="datetime1">
              <a:rPr lang="zh-TW" altLang="en-US" smtClean="0"/>
              <a:t>2023/8/5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85AEDD-7962-3995-0515-CB244887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264345-2AAA-926A-50E3-626B6272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37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1A5B17-7CB7-BBCB-D81C-EFB31CFAC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EDC0E4-E856-6B36-1964-26A552BDD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934E7F-1D12-0BAE-52EF-16E0FC08F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9A55F29-E34D-EC74-4578-64C3211B8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FF6B7F1-A53F-F82A-94CA-06CB7A2EA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A01A323-0441-76E0-654F-31703188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DA36-1B8C-4A3B-B933-98AAA20C2A3B}" type="datetime1">
              <a:rPr lang="zh-TW" altLang="en-US" smtClean="0"/>
              <a:t>2023/8/5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53AB34C-C24D-2CEF-500E-E97A8238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B1785B8-FE74-1579-CBFA-9D0FE507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50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BC567-6988-1EC9-48F2-A9353984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630625-4110-B692-DD5A-639DCF4C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6CB4-53C2-4F7A-9435-C02668BD6656}" type="datetime1">
              <a:rPr lang="zh-TW" altLang="en-US" smtClean="0"/>
              <a:t>2023/8/5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67A6542-9464-3C29-9A58-650E0BD1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77ED56C-A60C-16EA-1616-63E96313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222A5A-5FD7-578A-B481-F3D3863D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188F-05DA-42C4-B1BE-248CBD3B705D}" type="datetime1">
              <a:rPr lang="zh-TW" altLang="en-US" smtClean="0"/>
              <a:t>2023/8/5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CA88DE-D2DB-B6CA-369E-1BFABBC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7DC47B-3DC2-B043-13DF-0D49DD76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44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7B8CE-513C-A3C9-A312-DA2B4EC1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F77B45-C836-2393-008B-B244B20B9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B26A41-EFF1-C923-1D4F-F8DF6A118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920E9D-06DC-F030-7704-7472C5ACD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69FE-04C3-40FF-AE68-C8C4F17EEBF2}" type="datetime1">
              <a:rPr lang="zh-TW" altLang="en-US" smtClean="0"/>
              <a:t>2023/8/5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9FA5BD-C189-E0D6-C7D9-C0FDEA86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AF7042-B632-148F-71B5-D27AA386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68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D98C25-A304-C611-5BAE-56E34EB2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7BA2082-6773-7849-98EF-EC3534582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852A34-2962-EC17-0EED-430DD02A6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D2CFCE-FB80-7221-9C02-21324464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30B9-DEA7-464E-ACCF-F457559B8DAA}" type="datetime1">
              <a:rPr lang="zh-TW" altLang="en-US" smtClean="0"/>
              <a:t>2023/8/5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2AB7BD-6B79-6CF0-772B-628EE1173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649EBC-FDDA-9D42-3C48-E277A112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43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2DF85BE-7DD1-C1E8-CB93-FC2EA2D7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6D9913-1710-1A8D-A5BD-DFE2C2C37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4CCFDE-19A2-54F8-A5EC-61250A560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B94AF-7C0F-46EA-B86B-23A8DD1D1154}" type="datetime1">
              <a:rPr lang="zh-TW" altLang="en-US" smtClean="0"/>
              <a:t>2023/8/5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30A0D6-BD72-935C-0354-C3ABAE305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DB48C4-5FDC-4987-4251-183686AAD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5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nyuanL/GuyanTrans202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241C38-FA8E-B4A3-AA80-BA107683F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古嚴寺影音</a:t>
            </a:r>
            <a:br>
              <a:rPr lang="en-US" altLang="zh-TW" dirty="0"/>
            </a:br>
            <a:r>
              <a:rPr lang="en-US" altLang="zh-TW" dirty="0"/>
              <a:t>1</a:t>
            </a:r>
            <a:r>
              <a:rPr lang="zh-TW" altLang="en-US" dirty="0"/>
              <a:t>千小時、</a:t>
            </a:r>
            <a:r>
              <a:rPr lang="en-US" altLang="zh-TW" dirty="0"/>
              <a:t>1</a:t>
            </a:r>
            <a:r>
              <a:rPr lang="zh-TW" altLang="en-US" dirty="0"/>
              <a:t>千萬字</a:t>
            </a:r>
            <a:br>
              <a:rPr lang="en-US" altLang="zh-TW" dirty="0"/>
            </a:br>
            <a:r>
              <a:rPr lang="en-US" altLang="zh-TW" dirty="0"/>
              <a:t>AI</a:t>
            </a:r>
            <a:r>
              <a:rPr lang="zh-TW" altLang="en-US" dirty="0"/>
              <a:t>自動生成字幕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1213C5-8EC7-7634-BE24-E5D3914C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9100"/>
            <a:ext cx="9144000" cy="1028700"/>
          </a:xfrm>
        </p:spPr>
        <p:txBody>
          <a:bodyPr/>
          <a:lstStyle/>
          <a:p>
            <a:r>
              <a:rPr lang="en-US" altLang="zh-TW" dirty="0"/>
              <a:t>Ref: </a:t>
            </a:r>
            <a:r>
              <a:rPr lang="en-US" altLang="zh-TW" dirty="0" err="1">
                <a:hlinkClick r:id="rId2"/>
              </a:rPr>
              <a:t>renyuanL</a:t>
            </a:r>
            <a:r>
              <a:rPr lang="en-US" altLang="zh-TW" dirty="0">
                <a:hlinkClick r:id="rId2"/>
              </a:rPr>
              <a:t>/GuyanTrans2023 (github.com)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C40106-F80D-2BE9-B1A0-DAAD535D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95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72C4BD-343B-ABB3-348E-1029A0F3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BCD9B8-4F8D-D92B-993D-84B477C69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時間長度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1,000</a:t>
            </a:r>
            <a:r>
              <a:rPr lang="zh-TW" altLang="en-US" dirty="0"/>
              <a:t> 小時</a:t>
            </a:r>
            <a:endParaRPr lang="en-US" altLang="zh-TW" dirty="0"/>
          </a:p>
          <a:p>
            <a:r>
              <a:rPr lang="zh-TW" altLang="en-US" dirty="0"/>
              <a:t>文字長度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10,000,000</a:t>
            </a:r>
            <a:r>
              <a:rPr lang="zh-TW" altLang="en-US" dirty="0"/>
              <a:t> </a:t>
            </a:r>
            <a:r>
              <a:rPr lang="en-US" altLang="zh-TW" dirty="0"/>
              <a:t>(=1</a:t>
            </a:r>
            <a:r>
              <a:rPr lang="zh-TW" altLang="en-US" dirty="0"/>
              <a:t>千萬</a:t>
            </a:r>
            <a:r>
              <a:rPr lang="en-US" altLang="zh-TW" dirty="0"/>
              <a:t>)</a:t>
            </a:r>
            <a:r>
              <a:rPr lang="zh-TW" altLang="en-US" dirty="0"/>
              <a:t>字</a:t>
            </a:r>
            <a:endParaRPr lang="en-US" altLang="zh-TW" dirty="0"/>
          </a:p>
          <a:p>
            <a:r>
              <a:rPr lang="zh-TW" altLang="en-US" dirty="0"/>
              <a:t>優先順序</a:t>
            </a:r>
            <a:endParaRPr lang="en-US" altLang="zh-TW" dirty="0"/>
          </a:p>
          <a:p>
            <a:pPr lvl="1"/>
            <a:r>
              <a:rPr lang="zh-TW" altLang="en-US" dirty="0"/>
              <a:t>佛學講座，</a:t>
            </a:r>
            <a:r>
              <a:rPr lang="zh-TW" altLang="en-US" dirty="0">
                <a:solidFill>
                  <a:srgbClr val="FF0000"/>
                </a:solidFill>
              </a:rPr>
              <a:t>長篇、短篇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禪修活動，</a:t>
            </a:r>
            <a:r>
              <a:rPr lang="zh-TW" altLang="en-US" dirty="0">
                <a:solidFill>
                  <a:srgbClr val="FF0000"/>
                </a:solidFill>
              </a:rPr>
              <a:t>禪七</a:t>
            </a:r>
            <a:r>
              <a:rPr lang="zh-TW" altLang="en-US" dirty="0"/>
              <a:t>、禪二</a:t>
            </a:r>
            <a:endParaRPr lang="en-US" altLang="zh-TW" dirty="0"/>
          </a:p>
          <a:p>
            <a:pPr lvl="1"/>
            <a:r>
              <a:rPr lang="zh-TW" altLang="en-US" dirty="0"/>
              <a:t>開示短片</a:t>
            </a:r>
            <a:endParaRPr lang="en-US" altLang="zh-TW" dirty="0"/>
          </a:p>
          <a:p>
            <a:pPr lvl="1"/>
            <a:r>
              <a:rPr lang="zh-TW" altLang="en-US" dirty="0"/>
              <a:t>法會</a:t>
            </a:r>
            <a:endParaRPr lang="en-US" altLang="zh-TW" dirty="0"/>
          </a:p>
          <a:p>
            <a:pPr lvl="1"/>
            <a:r>
              <a:rPr lang="zh-TW" altLang="en-US" dirty="0"/>
              <a:t>其他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96E9B7-1226-E3BD-6188-C09724CD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10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F286A1-5477-49D1-6000-DF6718AC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04D37-A81A-7AC5-5113-3662E9BC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Using “whisper” from OpenAI</a:t>
            </a:r>
          </a:p>
          <a:p>
            <a:pPr lvl="1"/>
            <a:r>
              <a:rPr lang="zh-TW" altLang="en-US" dirty="0"/>
              <a:t>需要強大算力的電腦。</a:t>
            </a:r>
            <a:endParaRPr lang="en-US" altLang="zh-TW" dirty="0"/>
          </a:p>
          <a:p>
            <a:pPr lvl="2"/>
            <a:r>
              <a:rPr lang="zh-TW" altLang="en-US" dirty="0"/>
              <a:t>預算 </a:t>
            </a:r>
            <a:r>
              <a:rPr lang="en-US" altLang="zh-TW" dirty="0"/>
              <a:t>10</a:t>
            </a:r>
            <a:r>
              <a:rPr lang="zh-TW" altLang="en-US" dirty="0"/>
              <a:t> 萬，含 </a:t>
            </a:r>
            <a:r>
              <a:rPr lang="en-US" altLang="zh-TW" dirty="0"/>
              <a:t>NVIA-4090</a:t>
            </a:r>
            <a:r>
              <a:rPr lang="zh-TW" altLang="en-US" dirty="0"/>
              <a:t> </a:t>
            </a:r>
            <a:r>
              <a:rPr lang="en-US" altLang="zh-TW" dirty="0"/>
              <a:t>AI </a:t>
            </a:r>
            <a:r>
              <a:rPr lang="zh-TW" altLang="en-US" dirty="0"/>
              <a:t>計算引擎</a:t>
            </a:r>
            <a:endParaRPr lang="en-US" altLang="zh-TW" dirty="0"/>
          </a:p>
          <a:p>
            <a:pPr lvl="1"/>
            <a:r>
              <a:rPr lang="zh-TW" altLang="en-US" dirty="0"/>
              <a:t>它要做的任務其算力需求類似「挖礦機」</a:t>
            </a:r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人工校對</a:t>
            </a:r>
            <a:endParaRPr lang="en-US" altLang="zh-TW" dirty="0"/>
          </a:p>
          <a:p>
            <a:pPr lvl="1"/>
            <a:r>
              <a:rPr lang="en-US" altLang="zh-TW" dirty="0"/>
              <a:t>1. </a:t>
            </a:r>
            <a:r>
              <a:rPr lang="zh-TW" altLang="en-US" dirty="0"/>
              <a:t>點出錯誤之處：</a:t>
            </a:r>
            <a:endParaRPr lang="en-US" altLang="zh-TW" dirty="0"/>
          </a:p>
          <a:p>
            <a:pPr lvl="2"/>
            <a:r>
              <a:rPr lang="en-US" altLang="zh-TW" dirty="0"/>
              <a:t>Sub, Ins, Del</a:t>
            </a:r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 紙筆、</a:t>
            </a:r>
            <a:r>
              <a:rPr lang="en-US" altLang="zh-TW" dirty="0"/>
              <a:t>iPad</a:t>
            </a:r>
          </a:p>
          <a:p>
            <a:pPr lvl="1"/>
            <a:r>
              <a:rPr lang="en-US" altLang="zh-TW" dirty="0"/>
              <a:t>3. </a:t>
            </a:r>
            <a:r>
              <a:rPr lang="zh-TW" altLang="en-US" dirty="0"/>
              <a:t>筆電、桌機 。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08A268-B814-2CA3-7046-7DAA43F5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77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1B7A2-B261-C2FD-DE47-C571FF48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A0BAE5-E0D3-826D-76AD-2B7C14168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6200" cy="2720975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影片檔總數</a:t>
            </a:r>
            <a:endParaRPr lang="en-US" altLang="zh-TW" dirty="0"/>
          </a:p>
          <a:p>
            <a:pPr lvl="1"/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nL</a:t>
            </a:r>
            <a:r>
              <a:rPr lang="en-US" altLang="zh-TW" dirty="0"/>
              <a:t>)= 1050 files</a:t>
            </a:r>
          </a:p>
          <a:p>
            <a:r>
              <a:rPr lang="zh-TW" altLang="en-US" dirty="0"/>
              <a:t>影片時間總長</a:t>
            </a:r>
            <a:endParaRPr lang="en-US" altLang="zh-TW" dirty="0"/>
          </a:p>
          <a:p>
            <a:pPr lvl="1"/>
            <a:r>
              <a:rPr lang="en-US" altLang="zh-TW" dirty="0"/>
              <a:t>sum(</a:t>
            </a:r>
            <a:r>
              <a:rPr lang="en-US" altLang="zh-TW" dirty="0" err="1"/>
              <a:t>tL</a:t>
            </a:r>
            <a:r>
              <a:rPr lang="en-US" altLang="zh-TW" dirty="0"/>
              <a:t>)= 3,630,774 seconds</a:t>
            </a:r>
          </a:p>
          <a:p>
            <a:pPr lvl="1"/>
            <a:r>
              <a:rPr lang="en-US" altLang="zh-TW" dirty="0"/>
              <a:t>sum(</a:t>
            </a:r>
            <a:r>
              <a:rPr lang="en-US" altLang="zh-TW" dirty="0" err="1"/>
              <a:t>tL</a:t>
            </a:r>
            <a:r>
              <a:rPr lang="en-US" altLang="zh-TW" dirty="0"/>
              <a:t>)/3600= 1008.548 hours</a:t>
            </a:r>
          </a:p>
          <a:p>
            <a:pPr lvl="1"/>
            <a:r>
              <a:rPr lang="en-US" altLang="zh-TW" dirty="0"/>
              <a:t>sum(</a:t>
            </a:r>
            <a:r>
              <a:rPr lang="en-US" altLang="zh-TW" dirty="0" err="1"/>
              <a:t>tL</a:t>
            </a:r>
            <a:r>
              <a:rPr lang="en-US" altLang="zh-TW" dirty="0"/>
              <a:t>)/3600/24= 42.023 days</a:t>
            </a:r>
          </a:p>
          <a:p>
            <a:r>
              <a:rPr lang="zh-TW" altLang="en-US" dirty="0"/>
              <a:t>逐字稿總字數</a:t>
            </a:r>
            <a:endParaRPr lang="en-US" altLang="zh-TW" dirty="0"/>
          </a:p>
          <a:p>
            <a:pPr lvl="1"/>
            <a:r>
              <a:rPr lang="en-US" altLang="zh-TW" dirty="0" err="1"/>
              <a:t>numCh</a:t>
            </a:r>
            <a:r>
              <a:rPr lang="en-US" altLang="zh-TW" dirty="0"/>
              <a:t>= 10,593,158 chars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AFB4ED0-056E-18DD-2ED1-B96F1C8CCF01}"/>
              </a:ext>
            </a:extLst>
          </p:cNvPr>
          <p:cNvSpPr txBox="1">
            <a:spLocks/>
          </p:cNvSpPr>
          <p:nvPr/>
        </p:nvSpPr>
        <p:spPr>
          <a:xfrm>
            <a:off x="6197602" y="1690688"/>
            <a:ext cx="4546598" cy="272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招募義工</a:t>
            </a:r>
            <a:endParaRPr lang="en-US" altLang="zh-TW" dirty="0"/>
          </a:p>
          <a:p>
            <a:pPr lvl="1"/>
            <a:r>
              <a:rPr lang="en-US" altLang="zh-TW" dirty="0"/>
              <a:t>1.</a:t>
            </a:r>
            <a:r>
              <a:rPr lang="zh-TW" altLang="en-US" dirty="0"/>
              <a:t> 紙筆校對，數人</a:t>
            </a:r>
            <a:endParaRPr lang="en-US" altLang="zh-TW" dirty="0"/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iPad </a:t>
            </a:r>
            <a:r>
              <a:rPr lang="zh-TW" altLang="en-US" dirty="0"/>
              <a:t>校對，數人</a:t>
            </a:r>
            <a:endParaRPr lang="en-US" altLang="zh-TW" dirty="0"/>
          </a:p>
          <a:p>
            <a:pPr lvl="1"/>
            <a:r>
              <a:rPr lang="en-US" altLang="zh-TW" dirty="0"/>
              <a:t>3.</a:t>
            </a:r>
            <a:r>
              <a:rPr lang="zh-TW" altLang="en-US" dirty="0"/>
              <a:t> 將</a:t>
            </a:r>
            <a:r>
              <a:rPr lang="en-US" altLang="zh-TW" dirty="0"/>
              <a:t>1,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匯入電子檔，</a:t>
            </a:r>
            <a:r>
              <a:rPr lang="en-US" altLang="zh-TW" dirty="0"/>
              <a:t>1</a:t>
            </a:r>
            <a:r>
              <a:rPr lang="zh-TW" altLang="en-US" dirty="0"/>
              <a:t>人</a:t>
            </a:r>
            <a:endParaRPr lang="en-US" altLang="zh-TW" dirty="0"/>
          </a:p>
          <a:p>
            <a:pPr lvl="1"/>
            <a:r>
              <a:rPr lang="en-US" altLang="zh-TW" dirty="0"/>
              <a:t>4.</a:t>
            </a:r>
            <a:r>
              <a:rPr lang="zh-TW" altLang="en-US" dirty="0"/>
              <a:t> 上傳 </a:t>
            </a:r>
            <a:r>
              <a:rPr lang="en-US" altLang="zh-TW" dirty="0" err="1"/>
              <a:t>Youtube</a:t>
            </a:r>
            <a:r>
              <a:rPr lang="en-US" altLang="zh-TW" dirty="0"/>
              <a:t> </a:t>
            </a:r>
            <a:r>
              <a:rPr lang="zh-TW" altLang="en-US" dirty="0"/>
              <a:t>作為逐字稿字幕，</a:t>
            </a:r>
            <a:r>
              <a:rPr lang="en-US" altLang="zh-TW" dirty="0"/>
              <a:t>1</a:t>
            </a:r>
            <a:r>
              <a:rPr lang="zh-TW" altLang="en-US" dirty="0"/>
              <a:t>人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7CFD59-EC10-5F49-E669-29CFFF22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30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E63B39-AFE9-70A1-200D-35D5799B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任務示範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6FAC79-1B78-7B7C-A175-FD0F3AF06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取得逐字稿初稿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打開古嚴寺影音 </a:t>
            </a:r>
            <a:endParaRPr lang="en-US" altLang="zh-TW" dirty="0"/>
          </a:p>
          <a:p>
            <a:r>
              <a:rPr lang="en-US" altLang="zh-TW" dirty="0"/>
              <a:t>3. </a:t>
            </a:r>
            <a:r>
              <a:rPr lang="zh-TW" altLang="en-US" dirty="0"/>
              <a:t>邊聽邊改</a:t>
            </a:r>
            <a:endParaRPr lang="en-US" altLang="zh-TW" dirty="0"/>
          </a:p>
          <a:p>
            <a:r>
              <a:rPr lang="en-US" altLang="zh-TW"/>
              <a:t>….</a:t>
            </a:r>
          </a:p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74C714-7651-7718-F8FE-F5D37937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0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252</Words>
  <Application>Microsoft Office PowerPoint</Application>
  <PresentationFormat>寬螢幕</PresentationFormat>
  <Paragraphs>45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古嚴寺影音 1千小時、1千萬字 AI自動生成字幕</vt:lpstr>
      <vt:lpstr>目標</vt:lpstr>
      <vt:lpstr>工作流程</vt:lpstr>
      <vt:lpstr>進度</vt:lpstr>
      <vt:lpstr>任務示範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古嚴寺影音逐字稿字幕</dc:title>
  <dc:creator>Renyuan Lyu</dc:creator>
  <cp:lastModifiedBy>呂仁園</cp:lastModifiedBy>
  <cp:revision>19</cp:revision>
  <dcterms:created xsi:type="dcterms:W3CDTF">2023-08-03T15:37:10Z</dcterms:created>
  <dcterms:modified xsi:type="dcterms:W3CDTF">2023-08-05T12:12:43Z</dcterms:modified>
</cp:coreProperties>
</file>