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866BB-D875-4EAF-96F3-99F5F20EC315}" v="623" dt="2019-03-10T08:52:12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28" autoAdjust="0"/>
    <p:restoredTop sz="86370" autoAdjust="0"/>
  </p:normalViewPr>
  <p:slideViewPr>
    <p:cSldViewPr snapToGrid="0">
      <p:cViewPr varScale="1">
        <p:scale>
          <a:sx n="62" d="100"/>
          <a:sy n="62" d="100"/>
        </p:scale>
        <p:origin x="84" y="1440"/>
      </p:cViewPr>
      <p:guideLst/>
    </p:cSldViewPr>
  </p:slideViewPr>
  <p:outlineViewPr>
    <p:cViewPr>
      <p:scale>
        <a:sx n="33" d="100"/>
        <a:sy n="33" d="100"/>
      </p:scale>
      <p:origin x="0" y="-15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EEE866BB-D875-4EAF-96F3-99F5F20EC315}"/>
    <pc:docChg chg="addSld delSld modSld">
      <pc:chgData name="Renyuan Lyu" userId="eadeb139afb46539" providerId="LiveId" clId="{EEE866BB-D875-4EAF-96F3-99F5F20EC315}" dt="2019-03-10T08:52:12.803" v="610" actId="1076"/>
      <pc:docMkLst>
        <pc:docMk/>
      </pc:docMkLst>
      <pc:sldChg chg="modSp">
        <pc:chgData name="Renyuan Lyu" userId="eadeb139afb46539" providerId="LiveId" clId="{EEE866BB-D875-4EAF-96F3-99F5F20EC315}" dt="2019-03-10T03:43:42.086" v="70" actId="14100"/>
        <pc:sldMkLst>
          <pc:docMk/>
          <pc:sldMk cId="2204774493" sldId="258"/>
        </pc:sldMkLst>
        <pc:spChg chg="mod">
          <ac:chgData name="Renyuan Lyu" userId="eadeb139afb46539" providerId="LiveId" clId="{EEE866BB-D875-4EAF-96F3-99F5F20EC315}" dt="2019-03-10T03:21:16.993" v="17" actId="20577"/>
          <ac:spMkLst>
            <pc:docMk/>
            <pc:sldMk cId="2204774493" sldId="258"/>
            <ac:spMk id="2" creationId="{88C1AAF0-CB20-4E97-AE44-FA2DC519D6AF}"/>
          </ac:spMkLst>
        </pc:spChg>
        <pc:spChg chg="mod">
          <ac:chgData name="Renyuan Lyu" userId="eadeb139afb46539" providerId="LiveId" clId="{EEE866BB-D875-4EAF-96F3-99F5F20EC315}" dt="2019-03-10T03:43:42.086" v="70" actId="14100"/>
          <ac:spMkLst>
            <pc:docMk/>
            <pc:sldMk cId="2204774493" sldId="258"/>
            <ac:spMk id="3" creationId="{AC687AFE-3538-46E9-B98E-6373922F2D32}"/>
          </ac:spMkLst>
        </pc:spChg>
      </pc:sldChg>
      <pc:sldChg chg="modSp del">
        <pc:chgData name="Renyuan Lyu" userId="eadeb139afb46539" providerId="LiveId" clId="{EEE866BB-D875-4EAF-96F3-99F5F20EC315}" dt="2019-03-10T03:22:19.102" v="56" actId="2696"/>
        <pc:sldMkLst>
          <pc:docMk/>
          <pc:sldMk cId="4017486549" sldId="266"/>
        </pc:sldMkLst>
        <pc:spChg chg="mod">
          <ac:chgData name="Renyuan Lyu" userId="eadeb139afb46539" providerId="LiveId" clId="{EEE866BB-D875-4EAF-96F3-99F5F20EC315}" dt="2019-03-10T03:21:06.361" v="7" actId="6549"/>
          <ac:spMkLst>
            <pc:docMk/>
            <pc:sldMk cId="4017486549" sldId="266"/>
            <ac:spMk id="2" creationId="{6929DF25-2B14-43FD-ACB0-73C84016902E}"/>
          </ac:spMkLst>
        </pc:spChg>
      </pc:sldChg>
      <pc:sldChg chg="modSp">
        <pc:chgData name="Renyuan Lyu" userId="eadeb139afb46539" providerId="LiveId" clId="{EEE866BB-D875-4EAF-96F3-99F5F20EC315}" dt="2019-03-10T03:21:09.400" v="11" actId="6549"/>
        <pc:sldMkLst>
          <pc:docMk/>
          <pc:sldMk cId="2599410971" sldId="267"/>
        </pc:sldMkLst>
        <pc:spChg chg="mod">
          <ac:chgData name="Renyuan Lyu" userId="eadeb139afb46539" providerId="LiveId" clId="{EEE866BB-D875-4EAF-96F3-99F5F20EC315}" dt="2019-03-10T03:21:09.400" v="11" actId="6549"/>
          <ac:spMkLst>
            <pc:docMk/>
            <pc:sldMk cId="2599410971" sldId="267"/>
            <ac:spMk id="2" creationId="{1BD4F61D-8022-4B59-B761-787F9421D716}"/>
          </ac:spMkLst>
        </pc:spChg>
      </pc:sldChg>
      <pc:sldChg chg="modSp">
        <pc:chgData name="Renyuan Lyu" userId="eadeb139afb46539" providerId="LiveId" clId="{EEE866BB-D875-4EAF-96F3-99F5F20EC315}" dt="2019-03-10T03:21:15.002" v="16" actId="20577"/>
        <pc:sldMkLst>
          <pc:docMk/>
          <pc:sldMk cId="2608980817" sldId="268"/>
        </pc:sldMkLst>
        <pc:spChg chg="mod">
          <ac:chgData name="Renyuan Lyu" userId="eadeb139afb46539" providerId="LiveId" clId="{EEE866BB-D875-4EAF-96F3-99F5F20EC315}" dt="2019-03-10T03:21:15.002" v="16" actId="20577"/>
          <ac:spMkLst>
            <pc:docMk/>
            <pc:sldMk cId="2608980817" sldId="268"/>
            <ac:spMk id="2" creationId="{1625B955-1345-4867-B063-C81945B9BF0D}"/>
          </ac:spMkLst>
        </pc:spChg>
      </pc:sldChg>
      <pc:sldChg chg="modSp">
        <pc:chgData name="Renyuan Lyu" userId="eadeb139afb46539" providerId="LiveId" clId="{EEE866BB-D875-4EAF-96F3-99F5F20EC315}" dt="2019-03-10T03:21:20.173" v="20" actId="6549"/>
        <pc:sldMkLst>
          <pc:docMk/>
          <pc:sldMk cId="3403539612" sldId="269"/>
        </pc:sldMkLst>
        <pc:spChg chg="mod">
          <ac:chgData name="Renyuan Lyu" userId="eadeb139afb46539" providerId="LiveId" clId="{EEE866BB-D875-4EAF-96F3-99F5F20EC315}" dt="2019-03-10T03:21:20.173" v="20" actId="6549"/>
          <ac:spMkLst>
            <pc:docMk/>
            <pc:sldMk cId="3403539612" sldId="269"/>
            <ac:spMk id="2" creationId="{CC84A1BB-4FEB-4A9D-B7BB-F30D5A53FC61}"/>
          </ac:spMkLst>
        </pc:spChg>
      </pc:sldChg>
      <pc:sldChg chg="modSp">
        <pc:chgData name="Renyuan Lyu" userId="eadeb139afb46539" providerId="LiveId" clId="{EEE866BB-D875-4EAF-96F3-99F5F20EC315}" dt="2019-03-10T03:21:23.036" v="23" actId="6549"/>
        <pc:sldMkLst>
          <pc:docMk/>
          <pc:sldMk cId="2133138393" sldId="270"/>
        </pc:sldMkLst>
        <pc:spChg chg="mod">
          <ac:chgData name="Renyuan Lyu" userId="eadeb139afb46539" providerId="LiveId" clId="{EEE866BB-D875-4EAF-96F3-99F5F20EC315}" dt="2019-03-10T03:21:23.036" v="23" actId="6549"/>
          <ac:spMkLst>
            <pc:docMk/>
            <pc:sldMk cId="2133138393" sldId="270"/>
            <ac:spMk id="2" creationId="{0EAEC4A4-4344-4D5E-955F-578F413F86C8}"/>
          </ac:spMkLst>
        </pc:spChg>
      </pc:sldChg>
      <pc:sldChg chg="modSp">
        <pc:chgData name="Renyuan Lyu" userId="eadeb139afb46539" providerId="LiveId" clId="{EEE866BB-D875-4EAF-96F3-99F5F20EC315}" dt="2019-03-10T03:21:25.035" v="26" actId="6549"/>
        <pc:sldMkLst>
          <pc:docMk/>
          <pc:sldMk cId="2874189284" sldId="271"/>
        </pc:sldMkLst>
        <pc:spChg chg="mod">
          <ac:chgData name="Renyuan Lyu" userId="eadeb139afb46539" providerId="LiveId" clId="{EEE866BB-D875-4EAF-96F3-99F5F20EC315}" dt="2019-03-10T03:21:25.035" v="26" actId="6549"/>
          <ac:spMkLst>
            <pc:docMk/>
            <pc:sldMk cId="2874189284" sldId="271"/>
            <ac:spMk id="2" creationId="{12D3B750-9268-4978-8942-B35B4EF8E009}"/>
          </ac:spMkLst>
        </pc:spChg>
      </pc:sldChg>
      <pc:sldChg chg="modSp">
        <pc:chgData name="Renyuan Lyu" userId="eadeb139afb46539" providerId="LiveId" clId="{EEE866BB-D875-4EAF-96F3-99F5F20EC315}" dt="2019-03-10T03:21:27.284" v="29" actId="6549"/>
        <pc:sldMkLst>
          <pc:docMk/>
          <pc:sldMk cId="633641251" sldId="272"/>
        </pc:sldMkLst>
        <pc:spChg chg="mod">
          <ac:chgData name="Renyuan Lyu" userId="eadeb139afb46539" providerId="LiveId" clId="{EEE866BB-D875-4EAF-96F3-99F5F20EC315}" dt="2019-03-10T03:21:27.284" v="29" actId="6549"/>
          <ac:spMkLst>
            <pc:docMk/>
            <pc:sldMk cId="633641251" sldId="272"/>
            <ac:spMk id="2" creationId="{6429EFF8-9486-46E2-A219-BB7C6C05BC42}"/>
          </ac:spMkLst>
        </pc:spChg>
      </pc:sldChg>
      <pc:sldChg chg="modSp">
        <pc:chgData name="Renyuan Lyu" userId="eadeb139afb46539" providerId="LiveId" clId="{EEE866BB-D875-4EAF-96F3-99F5F20EC315}" dt="2019-03-10T03:21:30.223" v="32" actId="6549"/>
        <pc:sldMkLst>
          <pc:docMk/>
          <pc:sldMk cId="2756054426" sldId="273"/>
        </pc:sldMkLst>
        <pc:spChg chg="mod">
          <ac:chgData name="Renyuan Lyu" userId="eadeb139afb46539" providerId="LiveId" clId="{EEE866BB-D875-4EAF-96F3-99F5F20EC315}" dt="2019-03-10T03:21:30.223" v="32" actId="6549"/>
          <ac:spMkLst>
            <pc:docMk/>
            <pc:sldMk cId="2756054426" sldId="273"/>
            <ac:spMk id="2" creationId="{C5F95E06-FD5C-48B9-ACBE-805928E089EB}"/>
          </ac:spMkLst>
        </pc:spChg>
      </pc:sldChg>
      <pc:sldChg chg="modSp">
        <pc:chgData name="Renyuan Lyu" userId="eadeb139afb46539" providerId="LiveId" clId="{EEE866BB-D875-4EAF-96F3-99F5F20EC315}" dt="2019-03-10T03:21:33.720" v="35" actId="6549"/>
        <pc:sldMkLst>
          <pc:docMk/>
          <pc:sldMk cId="2909399974" sldId="274"/>
        </pc:sldMkLst>
        <pc:spChg chg="mod">
          <ac:chgData name="Renyuan Lyu" userId="eadeb139afb46539" providerId="LiveId" clId="{EEE866BB-D875-4EAF-96F3-99F5F20EC315}" dt="2019-03-10T03:21:33.720" v="35" actId="6549"/>
          <ac:spMkLst>
            <pc:docMk/>
            <pc:sldMk cId="2909399974" sldId="274"/>
            <ac:spMk id="2" creationId="{179B196D-9D3B-424F-A9D8-0FC56537F62C}"/>
          </ac:spMkLst>
        </pc:spChg>
      </pc:sldChg>
      <pc:sldChg chg="modSp">
        <pc:chgData name="Renyuan Lyu" userId="eadeb139afb46539" providerId="LiveId" clId="{EEE866BB-D875-4EAF-96F3-99F5F20EC315}" dt="2019-03-10T03:21:36.493" v="38" actId="6549"/>
        <pc:sldMkLst>
          <pc:docMk/>
          <pc:sldMk cId="3708419308" sldId="275"/>
        </pc:sldMkLst>
        <pc:spChg chg="mod">
          <ac:chgData name="Renyuan Lyu" userId="eadeb139afb46539" providerId="LiveId" clId="{EEE866BB-D875-4EAF-96F3-99F5F20EC315}" dt="2019-03-10T03:21:36.493" v="38" actId="6549"/>
          <ac:spMkLst>
            <pc:docMk/>
            <pc:sldMk cId="3708419308" sldId="275"/>
            <ac:spMk id="2" creationId="{5733E2F9-6CEB-45B4-BC1E-71EA589FBCB1}"/>
          </ac:spMkLst>
        </pc:spChg>
      </pc:sldChg>
      <pc:sldChg chg="modSp">
        <pc:chgData name="Renyuan Lyu" userId="eadeb139afb46539" providerId="LiveId" clId="{EEE866BB-D875-4EAF-96F3-99F5F20EC315}" dt="2019-03-10T03:21:39.607" v="41" actId="6549"/>
        <pc:sldMkLst>
          <pc:docMk/>
          <pc:sldMk cId="3568750425" sldId="276"/>
        </pc:sldMkLst>
        <pc:spChg chg="mod">
          <ac:chgData name="Renyuan Lyu" userId="eadeb139afb46539" providerId="LiveId" clId="{EEE866BB-D875-4EAF-96F3-99F5F20EC315}" dt="2019-03-10T03:21:39.607" v="41" actId="6549"/>
          <ac:spMkLst>
            <pc:docMk/>
            <pc:sldMk cId="3568750425" sldId="276"/>
            <ac:spMk id="2" creationId="{BB8AA85A-F8A0-4A85-AC01-B4730BF05764}"/>
          </ac:spMkLst>
        </pc:spChg>
      </pc:sldChg>
      <pc:sldChg chg="modSp">
        <pc:chgData name="Renyuan Lyu" userId="eadeb139afb46539" providerId="LiveId" clId="{EEE866BB-D875-4EAF-96F3-99F5F20EC315}" dt="2019-03-10T03:21:41.740" v="44" actId="6549"/>
        <pc:sldMkLst>
          <pc:docMk/>
          <pc:sldMk cId="2515498560" sldId="277"/>
        </pc:sldMkLst>
        <pc:spChg chg="mod">
          <ac:chgData name="Renyuan Lyu" userId="eadeb139afb46539" providerId="LiveId" clId="{EEE866BB-D875-4EAF-96F3-99F5F20EC315}" dt="2019-03-10T03:21:41.740" v="44" actId="6549"/>
          <ac:spMkLst>
            <pc:docMk/>
            <pc:sldMk cId="2515498560" sldId="277"/>
            <ac:spMk id="2" creationId="{85F023C3-400C-47BA-B576-A285AC9B114C}"/>
          </ac:spMkLst>
        </pc:spChg>
      </pc:sldChg>
      <pc:sldChg chg="modSp add">
        <pc:chgData name="Renyuan Lyu" userId="eadeb139afb46539" providerId="LiveId" clId="{EEE866BB-D875-4EAF-96F3-99F5F20EC315}" dt="2019-03-10T03:22:20.570" v="57"/>
        <pc:sldMkLst>
          <pc:docMk/>
          <pc:sldMk cId="17132405" sldId="278"/>
        </pc:sldMkLst>
        <pc:spChg chg="mod">
          <ac:chgData name="Renyuan Lyu" userId="eadeb139afb46539" providerId="LiveId" clId="{EEE866BB-D875-4EAF-96F3-99F5F20EC315}" dt="2019-03-10T03:22:20.570" v="57"/>
          <ac:spMkLst>
            <pc:docMk/>
            <pc:sldMk cId="17132405" sldId="278"/>
            <ac:spMk id="2" creationId="{EA6F3CB3-9A81-4065-903D-7C4472BAC7CF}"/>
          </ac:spMkLst>
        </pc:spChg>
      </pc:sldChg>
      <pc:sldChg chg="modSp add del">
        <pc:chgData name="Renyuan Lyu" userId="eadeb139afb46539" providerId="LiveId" clId="{EEE866BB-D875-4EAF-96F3-99F5F20EC315}" dt="2019-03-10T03:21:53.548" v="46" actId="2696"/>
        <pc:sldMkLst>
          <pc:docMk/>
          <pc:sldMk cId="2597385893" sldId="278"/>
        </pc:sldMkLst>
        <pc:spChg chg="mod">
          <ac:chgData name="Renyuan Lyu" userId="eadeb139afb46539" providerId="LiveId" clId="{EEE866BB-D875-4EAF-96F3-99F5F20EC315}" dt="2019-03-10T03:21:53.236" v="45"/>
          <ac:spMkLst>
            <pc:docMk/>
            <pc:sldMk cId="2597385893" sldId="278"/>
            <ac:spMk id="2" creationId="{F2C1E9EF-39A2-4E36-AFAB-56E035A68797}"/>
          </ac:spMkLst>
        </pc:spChg>
      </pc:sldChg>
      <pc:sldChg chg="modSp add del">
        <pc:chgData name="Renyuan Lyu" userId="eadeb139afb46539" providerId="LiveId" clId="{EEE866BB-D875-4EAF-96F3-99F5F20EC315}" dt="2019-03-10T03:22:13.490" v="50" actId="2696"/>
        <pc:sldMkLst>
          <pc:docMk/>
          <pc:sldMk cId="3429172115" sldId="278"/>
        </pc:sldMkLst>
        <pc:spChg chg="mod">
          <ac:chgData name="Renyuan Lyu" userId="eadeb139afb46539" providerId="LiveId" clId="{EEE866BB-D875-4EAF-96F3-99F5F20EC315}" dt="2019-03-10T03:22:12.427" v="49"/>
          <ac:spMkLst>
            <pc:docMk/>
            <pc:sldMk cId="3429172115" sldId="278"/>
            <ac:spMk id="2" creationId="{DAD909CE-55B6-4F58-ACA4-6F063F6F97DA}"/>
          </ac:spMkLst>
        </pc:spChg>
      </pc:sldChg>
      <pc:sldChg chg="addSp delSp modSp add">
        <pc:chgData name="Renyuan Lyu" userId="eadeb139afb46539" providerId="LiveId" clId="{EEE866BB-D875-4EAF-96F3-99F5F20EC315}" dt="2019-03-10T08:52:12.803" v="610" actId="1076"/>
        <pc:sldMkLst>
          <pc:docMk/>
          <pc:sldMk cId="3164886925" sldId="279"/>
        </pc:sldMkLst>
        <pc:spChg chg="del mod">
          <ac:chgData name="Renyuan Lyu" userId="eadeb139afb46539" providerId="LiveId" clId="{EEE866BB-D875-4EAF-96F3-99F5F20EC315}" dt="2019-03-10T08:11:47.379" v="426" actId="478"/>
          <ac:spMkLst>
            <pc:docMk/>
            <pc:sldMk cId="3164886925" sldId="279"/>
            <ac:spMk id="2" creationId="{7D3C72E0-FEB9-4F61-A22C-566631B8F913}"/>
          </ac:spMkLst>
        </pc:spChg>
        <pc:spChg chg="mod">
          <ac:chgData name="Renyuan Lyu" userId="eadeb139afb46539" providerId="LiveId" clId="{EEE866BB-D875-4EAF-96F3-99F5F20EC315}" dt="2019-03-10T08:51:26.374" v="570" actId="1036"/>
          <ac:spMkLst>
            <pc:docMk/>
            <pc:sldMk cId="3164886925" sldId="279"/>
            <ac:spMk id="3" creationId="{BE0416CD-BC93-439B-84CF-11E4C2ABD287}"/>
          </ac:spMkLst>
        </pc:spChg>
        <pc:spChg chg="add del mod">
          <ac:chgData name="Renyuan Lyu" userId="eadeb139afb46539" providerId="LiveId" clId="{EEE866BB-D875-4EAF-96F3-99F5F20EC315}" dt="2019-03-10T07:37:14.125" v="76" actId="478"/>
          <ac:spMkLst>
            <pc:docMk/>
            <pc:sldMk cId="3164886925" sldId="279"/>
            <ac:spMk id="4" creationId="{7B4F6565-5F8D-40A5-BBEE-1736D856926F}"/>
          </ac:spMkLst>
        </pc:spChg>
        <pc:spChg chg="add del mod">
          <ac:chgData name="Renyuan Lyu" userId="eadeb139afb46539" providerId="LiveId" clId="{EEE866BB-D875-4EAF-96F3-99F5F20EC315}" dt="2019-03-10T07:37:15.334" v="77" actId="478"/>
          <ac:spMkLst>
            <pc:docMk/>
            <pc:sldMk cId="3164886925" sldId="279"/>
            <ac:spMk id="5" creationId="{AF368752-FBD1-45A4-B524-05953794472E}"/>
          </ac:spMkLst>
        </pc:spChg>
        <pc:spChg chg="add mod">
          <ac:chgData name="Renyuan Lyu" userId="eadeb139afb46539" providerId="LiveId" clId="{EEE866BB-D875-4EAF-96F3-99F5F20EC315}" dt="2019-03-10T07:42:40.600" v="316" actId="164"/>
          <ac:spMkLst>
            <pc:docMk/>
            <pc:sldMk cId="3164886925" sldId="279"/>
            <ac:spMk id="6" creationId="{20A29490-504A-4E03-9CE1-DA12E09549D2}"/>
          </ac:spMkLst>
        </pc:spChg>
        <pc:spChg chg="add del mod">
          <ac:chgData name="Renyuan Lyu" userId="eadeb139afb46539" providerId="LiveId" clId="{EEE866BB-D875-4EAF-96F3-99F5F20EC315}" dt="2019-03-10T07:38:38.337" v="93" actId="478"/>
          <ac:spMkLst>
            <pc:docMk/>
            <pc:sldMk cId="3164886925" sldId="279"/>
            <ac:spMk id="7" creationId="{2F78A3C0-746B-46C8-B8A2-70906FAE3002}"/>
          </ac:spMkLst>
        </pc:spChg>
        <pc:spChg chg="add del">
          <ac:chgData name="Renyuan Lyu" userId="eadeb139afb46539" providerId="LiveId" clId="{EEE866BB-D875-4EAF-96F3-99F5F20EC315}" dt="2019-03-10T07:38:38.337" v="93" actId="478"/>
          <ac:spMkLst>
            <pc:docMk/>
            <pc:sldMk cId="3164886925" sldId="279"/>
            <ac:spMk id="8" creationId="{58E37803-8069-48F2-BE3D-A2FA0F6F829F}"/>
          </ac:spMkLst>
        </pc:spChg>
        <pc:spChg chg="add del">
          <ac:chgData name="Renyuan Lyu" userId="eadeb139afb46539" providerId="LiveId" clId="{EEE866BB-D875-4EAF-96F3-99F5F20EC315}" dt="2019-03-10T07:38:38.337" v="93" actId="478"/>
          <ac:spMkLst>
            <pc:docMk/>
            <pc:sldMk cId="3164886925" sldId="279"/>
            <ac:spMk id="9" creationId="{DA7A3FB7-A457-462A-8429-1870B0E23068}"/>
          </ac:spMkLst>
        </pc:spChg>
        <pc:spChg chg="add del">
          <ac:chgData name="Renyuan Lyu" userId="eadeb139afb46539" providerId="LiveId" clId="{EEE866BB-D875-4EAF-96F3-99F5F20EC315}" dt="2019-03-10T07:38:38.337" v="93" actId="478"/>
          <ac:spMkLst>
            <pc:docMk/>
            <pc:sldMk cId="3164886925" sldId="279"/>
            <ac:spMk id="10" creationId="{382D5768-7000-4209-BB6B-2E3590624C2A}"/>
          </ac:spMkLst>
        </pc:spChg>
        <pc:spChg chg="add del">
          <ac:chgData name="Renyuan Lyu" userId="eadeb139afb46539" providerId="LiveId" clId="{EEE866BB-D875-4EAF-96F3-99F5F20EC315}" dt="2019-03-10T07:38:38.337" v="93" actId="478"/>
          <ac:spMkLst>
            <pc:docMk/>
            <pc:sldMk cId="3164886925" sldId="279"/>
            <ac:spMk id="11" creationId="{796EDE68-1C01-4011-856E-0BBC82A2986E}"/>
          </ac:spMkLst>
        </pc:spChg>
        <pc:spChg chg="add del mod">
          <ac:chgData name="Renyuan Lyu" userId="eadeb139afb46539" providerId="LiveId" clId="{EEE866BB-D875-4EAF-96F3-99F5F20EC315}" dt="2019-03-10T07:38:38.337" v="93" actId="478"/>
          <ac:spMkLst>
            <pc:docMk/>
            <pc:sldMk cId="3164886925" sldId="279"/>
            <ac:spMk id="12" creationId="{6C9FF92E-E560-49A9-A1F8-9F9AD931FC41}"/>
          </ac:spMkLst>
        </pc:spChg>
        <pc:spChg chg="add del">
          <ac:chgData name="Renyuan Lyu" userId="eadeb139afb46539" providerId="LiveId" clId="{EEE866BB-D875-4EAF-96F3-99F5F20EC315}" dt="2019-03-10T07:38:22.661" v="91"/>
          <ac:spMkLst>
            <pc:docMk/>
            <pc:sldMk cId="3164886925" sldId="279"/>
            <ac:spMk id="13" creationId="{D64A5F30-127F-4BD9-9124-8E2ABFBE39C9}"/>
          </ac:spMkLst>
        </pc:spChg>
        <pc:spChg chg="add del">
          <ac:chgData name="Renyuan Lyu" userId="eadeb139afb46539" providerId="LiveId" clId="{EEE866BB-D875-4EAF-96F3-99F5F20EC315}" dt="2019-03-10T07:38:21.436" v="90"/>
          <ac:spMkLst>
            <pc:docMk/>
            <pc:sldMk cId="3164886925" sldId="279"/>
            <ac:spMk id="14" creationId="{F232BA87-090A-4CEC-8BFC-6338A5B16C33}"/>
          </ac:spMkLst>
        </pc:spChg>
        <pc:spChg chg="add del">
          <ac:chgData name="Renyuan Lyu" userId="eadeb139afb46539" providerId="LiveId" clId="{EEE866BB-D875-4EAF-96F3-99F5F20EC315}" dt="2019-03-10T07:38:19.248" v="89"/>
          <ac:spMkLst>
            <pc:docMk/>
            <pc:sldMk cId="3164886925" sldId="279"/>
            <ac:spMk id="15" creationId="{DB37F817-41FD-40F4-A7DF-54CAC8685887}"/>
          </ac:spMkLst>
        </pc:spChg>
        <pc:spChg chg="add del">
          <ac:chgData name="Renyuan Lyu" userId="eadeb139afb46539" providerId="LiveId" clId="{EEE866BB-D875-4EAF-96F3-99F5F20EC315}" dt="2019-03-10T07:38:19.248" v="89"/>
          <ac:spMkLst>
            <pc:docMk/>
            <pc:sldMk cId="3164886925" sldId="279"/>
            <ac:spMk id="16" creationId="{8C4ABB62-C910-41FD-B614-0F44EB641444}"/>
          </ac:spMkLst>
        </pc:spChg>
        <pc:spChg chg="add del">
          <ac:chgData name="Renyuan Lyu" userId="eadeb139afb46539" providerId="LiveId" clId="{EEE866BB-D875-4EAF-96F3-99F5F20EC315}" dt="2019-03-10T07:38:19.248" v="89"/>
          <ac:spMkLst>
            <pc:docMk/>
            <pc:sldMk cId="3164886925" sldId="279"/>
            <ac:spMk id="17" creationId="{534EF7F9-BE91-4E63-A3B4-D472B71FACC1}"/>
          </ac:spMkLst>
        </pc:spChg>
        <pc:spChg chg="add del">
          <ac:chgData name="Renyuan Lyu" userId="eadeb139afb46539" providerId="LiveId" clId="{EEE866BB-D875-4EAF-96F3-99F5F20EC315}" dt="2019-03-10T07:38:19.248" v="89"/>
          <ac:spMkLst>
            <pc:docMk/>
            <pc:sldMk cId="3164886925" sldId="279"/>
            <ac:spMk id="18" creationId="{A02D2749-387A-49B3-B30B-0DAC741077A5}"/>
          </ac:spMkLst>
        </pc:spChg>
        <pc:spChg chg="add del">
          <ac:chgData name="Renyuan Lyu" userId="eadeb139afb46539" providerId="LiveId" clId="{EEE866BB-D875-4EAF-96F3-99F5F20EC315}" dt="2019-03-10T07:38:19.248" v="89"/>
          <ac:spMkLst>
            <pc:docMk/>
            <pc:sldMk cId="3164886925" sldId="279"/>
            <ac:spMk id="19" creationId="{C99F8BD6-96DD-422D-8183-A9B227BE403E}"/>
          </ac:spMkLst>
        </pc:spChg>
        <pc:spChg chg="add del">
          <ac:chgData name="Renyuan Lyu" userId="eadeb139afb46539" providerId="LiveId" clId="{EEE866BB-D875-4EAF-96F3-99F5F20EC315}" dt="2019-03-10T07:38:19.248" v="89"/>
          <ac:spMkLst>
            <pc:docMk/>
            <pc:sldMk cId="3164886925" sldId="279"/>
            <ac:spMk id="20" creationId="{4C2E6EE2-0796-4D40-A61E-DD7BF2467FD0}"/>
          </ac:spMkLst>
        </pc:spChg>
        <pc:spChg chg="add del">
          <ac:chgData name="Renyuan Lyu" userId="eadeb139afb46539" providerId="LiveId" clId="{EEE866BB-D875-4EAF-96F3-99F5F20EC315}" dt="2019-03-10T07:38:19.248" v="89"/>
          <ac:spMkLst>
            <pc:docMk/>
            <pc:sldMk cId="3164886925" sldId="279"/>
            <ac:spMk id="21" creationId="{26E9F6AF-461E-4722-880C-9C849E3EED70}"/>
          </ac:spMkLst>
        </pc:spChg>
        <pc:spChg chg="add del">
          <ac:chgData name="Renyuan Lyu" userId="eadeb139afb46539" providerId="LiveId" clId="{EEE866BB-D875-4EAF-96F3-99F5F20EC315}" dt="2019-03-10T07:38:19.248" v="89"/>
          <ac:spMkLst>
            <pc:docMk/>
            <pc:sldMk cId="3164886925" sldId="279"/>
            <ac:spMk id="22" creationId="{B65F97DE-235F-46F0-B0E8-E5C3951052D8}"/>
          </ac:spMkLst>
        </pc:spChg>
        <pc:spChg chg="add mod">
          <ac:chgData name="Renyuan Lyu" userId="eadeb139afb46539" providerId="LiveId" clId="{EEE866BB-D875-4EAF-96F3-99F5F20EC315}" dt="2019-03-10T07:39:09.355" v="99" actId="164"/>
          <ac:spMkLst>
            <pc:docMk/>
            <pc:sldMk cId="3164886925" sldId="279"/>
            <ac:spMk id="23" creationId="{43380984-E35E-464C-8EB7-52394A6FC555}"/>
          </ac:spMkLst>
        </pc:spChg>
        <pc:spChg chg="add mod">
          <ac:chgData name="Renyuan Lyu" userId="eadeb139afb46539" providerId="LiveId" clId="{EEE866BB-D875-4EAF-96F3-99F5F20EC315}" dt="2019-03-10T07:39:09.355" v="99" actId="164"/>
          <ac:spMkLst>
            <pc:docMk/>
            <pc:sldMk cId="3164886925" sldId="279"/>
            <ac:spMk id="24" creationId="{E6348630-0624-4FED-9B63-B2BE30BC4996}"/>
          </ac:spMkLst>
        </pc:spChg>
        <pc:spChg chg="add mod">
          <ac:chgData name="Renyuan Lyu" userId="eadeb139afb46539" providerId="LiveId" clId="{EEE866BB-D875-4EAF-96F3-99F5F20EC315}" dt="2019-03-10T07:39:09.355" v="99" actId="164"/>
          <ac:spMkLst>
            <pc:docMk/>
            <pc:sldMk cId="3164886925" sldId="279"/>
            <ac:spMk id="25" creationId="{77BFA816-0D17-438D-A041-AE4F278C3FCB}"/>
          </ac:spMkLst>
        </pc:spChg>
        <pc:spChg chg="add mod">
          <ac:chgData name="Renyuan Lyu" userId="eadeb139afb46539" providerId="LiveId" clId="{EEE866BB-D875-4EAF-96F3-99F5F20EC315}" dt="2019-03-10T07:39:09.355" v="99" actId="164"/>
          <ac:spMkLst>
            <pc:docMk/>
            <pc:sldMk cId="3164886925" sldId="279"/>
            <ac:spMk id="26" creationId="{BFF8D419-515E-4B79-813A-33849405DBA9}"/>
          </ac:spMkLst>
        </pc:spChg>
        <pc:spChg chg="add mod">
          <ac:chgData name="Renyuan Lyu" userId="eadeb139afb46539" providerId="LiveId" clId="{EEE866BB-D875-4EAF-96F3-99F5F20EC315}" dt="2019-03-10T07:39:09.355" v="99" actId="164"/>
          <ac:spMkLst>
            <pc:docMk/>
            <pc:sldMk cId="3164886925" sldId="279"/>
            <ac:spMk id="27" creationId="{7ADECDC8-945B-4DFB-8B36-D44582219C85}"/>
          </ac:spMkLst>
        </pc:spChg>
        <pc:spChg chg="add mod">
          <ac:chgData name="Renyuan Lyu" userId="eadeb139afb46539" providerId="LiveId" clId="{EEE866BB-D875-4EAF-96F3-99F5F20EC315}" dt="2019-03-10T07:45:35.183" v="343" actId="208"/>
          <ac:spMkLst>
            <pc:docMk/>
            <pc:sldMk cId="3164886925" sldId="279"/>
            <ac:spMk id="53" creationId="{7BC5A289-19BB-42CA-9ADE-686BA51990D8}"/>
          </ac:spMkLst>
        </pc:spChg>
        <pc:spChg chg="add mod">
          <ac:chgData name="Renyuan Lyu" userId="eadeb139afb46539" providerId="LiveId" clId="{EEE866BB-D875-4EAF-96F3-99F5F20EC315}" dt="2019-03-10T08:51:26.374" v="570" actId="1036"/>
          <ac:spMkLst>
            <pc:docMk/>
            <pc:sldMk cId="3164886925" sldId="279"/>
            <ac:spMk id="55" creationId="{A82852D7-02A3-489F-AD65-582B04D2A528}"/>
          </ac:spMkLst>
        </pc:spChg>
        <pc:spChg chg="add mod">
          <ac:chgData name="Renyuan Lyu" userId="eadeb139afb46539" providerId="LiveId" clId="{EEE866BB-D875-4EAF-96F3-99F5F20EC315}" dt="2019-03-10T08:51:26.374" v="570" actId="1036"/>
          <ac:spMkLst>
            <pc:docMk/>
            <pc:sldMk cId="3164886925" sldId="279"/>
            <ac:spMk id="56" creationId="{CBAF8C9D-9E53-4B9C-AC97-AE35F85ADDEF}"/>
          </ac:spMkLst>
        </pc:spChg>
        <pc:spChg chg="add del">
          <ac:chgData name="Renyuan Lyu" userId="eadeb139afb46539" providerId="LiveId" clId="{EEE866BB-D875-4EAF-96F3-99F5F20EC315}" dt="2019-03-10T07:43:44.100" v="324" actId="478"/>
          <ac:spMkLst>
            <pc:docMk/>
            <pc:sldMk cId="3164886925" sldId="279"/>
            <ac:spMk id="57" creationId="{49C62A5D-7542-4E72-963E-40A9D878EEFE}"/>
          </ac:spMkLst>
        </pc:spChg>
        <pc:spChg chg="add mod">
          <ac:chgData name="Renyuan Lyu" userId="eadeb139afb46539" providerId="LiveId" clId="{EEE866BB-D875-4EAF-96F3-99F5F20EC315}" dt="2019-03-10T08:51:26.374" v="570" actId="1036"/>
          <ac:spMkLst>
            <pc:docMk/>
            <pc:sldMk cId="3164886925" sldId="279"/>
            <ac:spMk id="58" creationId="{97A96055-0347-4DA3-8539-3D0B58BE63BD}"/>
          </ac:spMkLst>
        </pc:spChg>
        <pc:spChg chg="add mod">
          <ac:chgData name="Renyuan Lyu" userId="eadeb139afb46539" providerId="LiveId" clId="{EEE866BB-D875-4EAF-96F3-99F5F20EC315}" dt="2019-03-10T08:51:26.374" v="570" actId="1036"/>
          <ac:spMkLst>
            <pc:docMk/>
            <pc:sldMk cId="3164886925" sldId="279"/>
            <ac:spMk id="59" creationId="{2E9BAC0E-02DD-4AFB-803B-095D25BDDD16}"/>
          </ac:spMkLst>
        </pc:spChg>
        <pc:spChg chg="add mod">
          <ac:chgData name="Renyuan Lyu" userId="eadeb139afb46539" providerId="LiveId" clId="{EEE866BB-D875-4EAF-96F3-99F5F20EC315}" dt="2019-03-10T08:51:26.374" v="570" actId="1036"/>
          <ac:spMkLst>
            <pc:docMk/>
            <pc:sldMk cId="3164886925" sldId="279"/>
            <ac:spMk id="60" creationId="{6EE7BD4B-56B5-4D05-9667-C8F32A87353A}"/>
          </ac:spMkLst>
        </pc:spChg>
        <pc:spChg chg="add mod">
          <ac:chgData name="Renyuan Lyu" userId="eadeb139afb46539" providerId="LiveId" clId="{EEE866BB-D875-4EAF-96F3-99F5F20EC315}" dt="2019-03-10T08:51:26.374" v="570" actId="1036"/>
          <ac:spMkLst>
            <pc:docMk/>
            <pc:sldMk cId="3164886925" sldId="279"/>
            <ac:spMk id="62" creationId="{504DAC40-C30C-431E-A3A6-E8C57C421DD9}"/>
          </ac:spMkLst>
        </pc:spChg>
        <pc:spChg chg="add mod">
          <ac:chgData name="Renyuan Lyu" userId="eadeb139afb46539" providerId="LiveId" clId="{EEE866BB-D875-4EAF-96F3-99F5F20EC315}" dt="2019-03-10T08:51:26.374" v="570" actId="1036"/>
          <ac:spMkLst>
            <pc:docMk/>
            <pc:sldMk cId="3164886925" sldId="279"/>
            <ac:spMk id="63" creationId="{9261D025-76B9-4548-996F-CBA4524802B0}"/>
          </ac:spMkLst>
        </pc:spChg>
        <pc:spChg chg="add mod">
          <ac:chgData name="Renyuan Lyu" userId="eadeb139afb46539" providerId="LiveId" clId="{EEE866BB-D875-4EAF-96F3-99F5F20EC315}" dt="2019-03-10T08:51:37.196" v="606" actId="164"/>
          <ac:spMkLst>
            <pc:docMk/>
            <pc:sldMk cId="3164886925" sldId="279"/>
            <ac:spMk id="68" creationId="{ED543F9D-15C3-41F4-8864-4FB23B21D326}"/>
          </ac:spMkLst>
        </pc:spChg>
        <pc:spChg chg="add mod">
          <ac:chgData name="Renyuan Lyu" userId="eadeb139afb46539" providerId="LiveId" clId="{EEE866BB-D875-4EAF-96F3-99F5F20EC315}" dt="2019-03-10T08:51:37.196" v="606" actId="164"/>
          <ac:spMkLst>
            <pc:docMk/>
            <pc:sldMk cId="3164886925" sldId="279"/>
            <ac:spMk id="69" creationId="{7E27525E-2245-4F6D-9E05-C61E86BAC423}"/>
          </ac:spMkLst>
        </pc:spChg>
        <pc:spChg chg="add mod">
          <ac:chgData name="Renyuan Lyu" userId="eadeb139afb46539" providerId="LiveId" clId="{EEE866BB-D875-4EAF-96F3-99F5F20EC315}" dt="2019-03-10T08:51:37.196" v="606" actId="164"/>
          <ac:spMkLst>
            <pc:docMk/>
            <pc:sldMk cId="3164886925" sldId="279"/>
            <ac:spMk id="70" creationId="{80DD61F6-369E-45E8-88AE-3D8DDFA76521}"/>
          </ac:spMkLst>
        </pc:spChg>
        <pc:spChg chg="add mod">
          <ac:chgData name="Renyuan Lyu" userId="eadeb139afb46539" providerId="LiveId" clId="{EEE866BB-D875-4EAF-96F3-99F5F20EC315}" dt="2019-03-10T08:51:37.196" v="606" actId="164"/>
          <ac:spMkLst>
            <pc:docMk/>
            <pc:sldMk cId="3164886925" sldId="279"/>
            <ac:spMk id="74" creationId="{8F4FCD42-27C6-4F96-815A-90FFAC3A8374}"/>
          </ac:spMkLst>
        </pc:spChg>
        <pc:spChg chg="add mod">
          <ac:chgData name="Renyuan Lyu" userId="eadeb139afb46539" providerId="LiveId" clId="{EEE866BB-D875-4EAF-96F3-99F5F20EC315}" dt="2019-03-10T08:51:37.196" v="606" actId="164"/>
          <ac:spMkLst>
            <pc:docMk/>
            <pc:sldMk cId="3164886925" sldId="279"/>
            <ac:spMk id="75" creationId="{05BA1401-7EF6-401F-A8AF-C92497E0A204}"/>
          </ac:spMkLst>
        </pc:spChg>
        <pc:spChg chg="add mod">
          <ac:chgData name="Renyuan Lyu" userId="eadeb139afb46539" providerId="LiveId" clId="{EEE866BB-D875-4EAF-96F3-99F5F20EC315}" dt="2019-03-10T08:52:12.803" v="610" actId="1076"/>
          <ac:spMkLst>
            <pc:docMk/>
            <pc:sldMk cId="3164886925" sldId="279"/>
            <ac:spMk id="78" creationId="{D4471933-2501-4904-A06B-31BCF9585E34}"/>
          </ac:spMkLst>
        </pc:spChg>
        <pc:grpChg chg="add mod">
          <ac:chgData name="Renyuan Lyu" userId="eadeb139afb46539" providerId="LiveId" clId="{EEE866BB-D875-4EAF-96F3-99F5F20EC315}" dt="2019-03-10T08:51:26.374" v="570" actId="1036"/>
          <ac:grpSpMkLst>
            <pc:docMk/>
            <pc:sldMk cId="3164886925" sldId="279"/>
            <ac:grpSpMk id="28" creationId="{2C60917F-C280-43A2-81E9-5AD93DA6464E}"/>
          </ac:grpSpMkLst>
        </pc:grpChg>
        <pc:grpChg chg="add mod">
          <ac:chgData name="Renyuan Lyu" userId="eadeb139afb46539" providerId="LiveId" clId="{EEE866BB-D875-4EAF-96F3-99F5F20EC315}" dt="2019-03-10T08:51:26.374" v="570" actId="1036"/>
          <ac:grpSpMkLst>
            <pc:docMk/>
            <pc:sldMk cId="3164886925" sldId="279"/>
            <ac:grpSpMk id="29" creationId="{D70C8263-A275-4EAB-A291-2B3EC41AE97A}"/>
          </ac:grpSpMkLst>
        </pc:grpChg>
        <pc:grpChg chg="add mod">
          <ac:chgData name="Renyuan Lyu" userId="eadeb139afb46539" providerId="LiveId" clId="{EEE866BB-D875-4EAF-96F3-99F5F20EC315}" dt="2019-03-10T08:51:26.374" v="570" actId="1036"/>
          <ac:grpSpMkLst>
            <pc:docMk/>
            <pc:sldMk cId="3164886925" sldId="279"/>
            <ac:grpSpMk id="35" creationId="{802DB414-32EB-48C0-BD53-55C3765DBD96}"/>
          </ac:grpSpMkLst>
        </pc:grpChg>
        <pc:grpChg chg="add mod">
          <ac:chgData name="Renyuan Lyu" userId="eadeb139afb46539" providerId="LiveId" clId="{EEE866BB-D875-4EAF-96F3-99F5F20EC315}" dt="2019-03-10T08:51:26.374" v="570" actId="1036"/>
          <ac:grpSpMkLst>
            <pc:docMk/>
            <pc:sldMk cId="3164886925" sldId="279"/>
            <ac:grpSpMk id="41" creationId="{87147F72-95D1-4CB7-80BA-EA1C8B82AC86}"/>
          </ac:grpSpMkLst>
        </pc:grpChg>
        <pc:grpChg chg="add mod">
          <ac:chgData name="Renyuan Lyu" userId="eadeb139afb46539" providerId="LiveId" clId="{EEE866BB-D875-4EAF-96F3-99F5F20EC315}" dt="2019-03-10T08:51:26.374" v="570" actId="1036"/>
          <ac:grpSpMkLst>
            <pc:docMk/>
            <pc:sldMk cId="3164886925" sldId="279"/>
            <ac:grpSpMk id="47" creationId="{319C09DE-1091-4CB7-8B1F-57F5AB81689A}"/>
          </ac:grpSpMkLst>
        </pc:grpChg>
        <pc:grpChg chg="add mod">
          <ac:chgData name="Renyuan Lyu" userId="eadeb139afb46539" providerId="LiveId" clId="{EEE866BB-D875-4EAF-96F3-99F5F20EC315}" dt="2019-03-10T08:51:26.374" v="570" actId="1036"/>
          <ac:grpSpMkLst>
            <pc:docMk/>
            <pc:sldMk cId="3164886925" sldId="279"/>
            <ac:grpSpMk id="54" creationId="{01D58D62-FDC3-4639-ABA2-B4F58FFEA61E}"/>
          </ac:grpSpMkLst>
        </pc:grpChg>
        <pc:grpChg chg="add mod">
          <ac:chgData name="Renyuan Lyu" userId="eadeb139afb46539" providerId="LiveId" clId="{EEE866BB-D875-4EAF-96F3-99F5F20EC315}" dt="2019-03-10T08:51:37.196" v="606" actId="164"/>
          <ac:grpSpMkLst>
            <pc:docMk/>
            <pc:sldMk cId="3164886925" sldId="279"/>
            <ac:grpSpMk id="79" creationId="{8311EBD0-C0B3-4274-807C-FC9FBC8C9F4C}"/>
          </ac:grpSpMkLst>
        </pc:grpChg>
        <pc:picChg chg="add del mod">
          <ac:chgData name="Renyuan Lyu" userId="eadeb139afb46539" providerId="LiveId" clId="{EEE866BB-D875-4EAF-96F3-99F5F20EC315}" dt="2019-03-10T07:47:48.188" v="383" actId="478"/>
          <ac:picMkLst>
            <pc:docMk/>
            <pc:sldMk cId="3164886925" sldId="279"/>
            <ac:picMk id="61" creationId="{4E87747A-8792-4192-90ED-A90471C55EB8}"/>
          </ac:picMkLst>
        </pc:picChg>
        <pc:picChg chg="add mod">
          <ac:chgData name="Renyuan Lyu" userId="eadeb139afb46539" providerId="LiveId" clId="{EEE866BB-D875-4EAF-96F3-99F5F20EC315}" dt="2019-03-10T08:52:03.644" v="609" actId="14100"/>
          <ac:picMkLst>
            <pc:docMk/>
            <pc:sldMk cId="3164886925" sldId="279"/>
            <ac:picMk id="77" creationId="{2686D23B-DA6C-43F8-B45D-9A5F39D379FF}"/>
          </ac:picMkLst>
        </pc:picChg>
        <pc:cxnChg chg="add mod">
          <ac:chgData name="Renyuan Lyu" userId="eadeb139afb46539" providerId="LiveId" clId="{EEE866BB-D875-4EAF-96F3-99F5F20EC315}" dt="2019-03-10T08:51:37.196" v="606" actId="164"/>
          <ac:cxnSpMkLst>
            <pc:docMk/>
            <pc:sldMk cId="3164886925" sldId="279"/>
            <ac:cxnSpMk id="65" creationId="{07874A4B-C9BE-4765-AE9B-C408C21CA104}"/>
          </ac:cxnSpMkLst>
        </pc:cxnChg>
        <pc:cxnChg chg="add mod">
          <ac:chgData name="Renyuan Lyu" userId="eadeb139afb46539" providerId="LiveId" clId="{EEE866BB-D875-4EAF-96F3-99F5F20EC315}" dt="2019-03-10T08:51:37.196" v="606" actId="164"/>
          <ac:cxnSpMkLst>
            <pc:docMk/>
            <pc:sldMk cId="3164886925" sldId="279"/>
            <ac:cxnSpMk id="67" creationId="{7F4C56E5-0286-4DD4-8A1D-46914AECFDF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A9FC3-2513-41F8-BB4E-712AD47F4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509D5B-DAD1-4A1C-A002-6B120B778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E46AB2-0A6D-4A13-8171-F5AFBCF5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E5B50-EF2D-4795-967C-7BDB60FF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F46BB4-018D-4DF3-8BED-1889B15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60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D295C-40B5-4F1B-9714-71496C4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48753F-F64F-4092-93CC-A7F43397F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6D7D9-4DEB-4A2F-B01A-D9E2F969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BD3BA6-FB81-4E6F-9D93-C8482515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D45EA9-A156-4D36-9922-48E12FAD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6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BC5460-C176-4C84-9EF9-13E27168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BD6222-79F5-439E-8121-427F89C44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D216E2-D6B6-4AE9-A518-DA33D649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8DEB34-3182-4278-856E-383079FB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75A293-4101-451A-ACB5-C5AE840A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E9AE9-A796-4677-A1D4-BDF109BF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0470F-AB8C-4B90-8030-F12559DA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3ED1D-1785-4FD0-8C39-7D217655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4C3D21-99FB-45FF-BAC9-30C69539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75BC9-0318-4D73-BD22-9368F591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30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387D9-E171-45C6-94FB-1621E973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DE6991-5BEB-477A-88AA-ACE4665B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EDB895-1E6A-420F-81EA-7D6B29EB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99FD0F-2D90-481E-925E-7C63DA49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098AF-E981-4C1F-A10A-2448C019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2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70E7F-3E6E-4D77-9BBD-D1CB4449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0F653-8D84-4E24-B0D6-06E1330D7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093320-19F4-4F85-8F60-96D308E9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A465B-F7D4-4616-A111-72DAD35F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0DEEB4-5CB7-4A3A-AD7B-4F92E2E4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30697C-9ED1-43A9-AF60-7BE740EE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0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0787-9DAF-4B1C-BB11-1420FF51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D5D4A3-32C4-487A-831E-4F93DD949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2B7569-781F-4282-BB21-3961DE96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741AC8B-46C5-41BF-8810-EC59BEB09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2581C2-E238-4EB6-8CB6-40E5BF8D3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59C7D2-F141-4BDD-9503-940F3DDB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DA56A9-7BD4-46EB-AF47-1B4526A8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2CABB8-6179-4A9E-AE35-A4066EE5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375A3-EFBD-4D8B-893A-086A5AC2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BCB7DC-A6C1-4DA3-8FBB-1D13EDF7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27AC43-8435-4DA4-80EB-1435926D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74CB93-6673-4015-9C15-684762E6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19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5D8A40-DAB9-4A17-8D7C-95E1FEF9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F08A82-B598-4233-B4F5-888FAAB3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FAB88D-CA13-48DE-A177-7031429C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50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20768-71BA-453B-9692-44F8F958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74AEB-86D7-408F-BBC7-0B8002E5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1DE1F7-008C-49B2-A6C2-ACB60841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B60086-AAAA-47AB-8D95-8D63492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EEF9A1-8279-453D-A477-6C4F5716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B1FF47-7590-4AF8-8C00-2A810C83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77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ADDFC-2A98-4EFB-BCC9-5455B632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4B67A0-41F9-4963-9C7F-C80FB00E3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67B4C6-0A77-4417-9503-948285D48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78C7D1-E0E0-41E6-A4EF-0CC93FB2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CA851D-31C5-4726-91BB-BE784CA8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200C5-8CF0-43A7-B1E7-F3072511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720938-FA20-40B8-A2BD-C5DFDD20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DB1F39-F2D0-48C7-9512-6C6A3B53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A8E7D-E6D5-4451-8B68-EDA48D846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7CD8-00A8-4711-9357-FC62ACA94901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76B15C-C204-4827-BA61-7CC66C559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F2023-A6BE-4014-912C-BD13BA48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E6654-F6E0-4BF8-B8C9-18F747012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41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A27F7-6753-432F-AC0B-2B3038141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Chapter 2:  Probability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EDD8EB-3B48-4F0B-A0B2-279E54648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45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9EFF8-9486-46E2-A219-BB7C6C05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Exercises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C0FEC-A880-4CE9-AA6B-45DEC443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364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95E06-FD5C-48B9-ACBE-805928E0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2.6 Conditional Probability, Independence, and the Product Rule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94254-59CE-4410-BA80-13F0A837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605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B196D-9D3B-424F-A9D8-0FC56537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Exercises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0865-2945-4FC5-BAC1-33653589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939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3E2F9-6CEB-45B4-BC1E-71EA589F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2.7 Bayes’ Rule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48E43-DA30-493D-AD73-65F39947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841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AA85A-F8A0-4A85-AC01-B4730BF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Exercises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5A320-E0E8-4055-98BD-BD1F9239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875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023C3-400C-47BA-B576-A285AC9B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Review Exercises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53841-CEC2-458A-844F-351E3A08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549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6AF28-CE89-44AC-A7F5-6E60B57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3A14D4-570B-4D22-8079-6671FB1F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69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5E3CD-A35A-4244-BDA7-9A634162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73FF5-6EC0-4A60-8609-1D8DC951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01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77CE3-F875-4FF9-92D1-523884F3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8EBC5-9FF8-4F0C-A124-57C4E0C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37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D0622-D6DE-4E20-964D-FA6075DC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795D4-F32D-4274-8962-706A6550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2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1AAF0-CB20-4E97-AE44-FA2DC519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2.1 Sample Space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87AFE-3538-46E9-B98E-6373922F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>
            <a:normAutofit/>
          </a:bodyPr>
          <a:lstStyle/>
          <a:p>
            <a:pPr lvl="0"/>
            <a:r>
              <a:rPr lang="en-US" altLang="zh-TW" sz="2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chance outcomes</a:t>
            </a:r>
          </a:p>
          <a:p>
            <a:pPr lvl="0"/>
            <a:r>
              <a:rPr lang="en-US" altLang="zh-TW" sz="2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categorical data</a:t>
            </a:r>
          </a:p>
          <a:p>
            <a:pPr lvl="0"/>
            <a:r>
              <a:rPr lang="en-US" altLang="zh-TW" sz="2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</a:t>
            </a:r>
          </a:p>
          <a:p>
            <a:pPr lvl="0"/>
            <a:r>
              <a:rPr lang="en-US" altLang="zh-TW" sz="2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7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52759-C057-4898-B41F-3CBC32CD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E4482-5B3F-485B-A364-D108D6646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26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B9260-4C19-47DB-8ECA-88D43B2E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0AA2E-249F-4655-ADD7-9DC05B21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8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47F77-D7EA-418D-8ED6-916CF4A9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830D88-B5A4-4140-ACA0-B8B3B3C3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36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F3CB3-9A81-4065-903D-7C4472BA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 2.2 Events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1F7183-5E7B-4681-A1D2-BA92BDE5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416CD-BC93-439B-84CF-11E4C2AB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98" y="3908608"/>
            <a:ext cx="2902873" cy="1680818"/>
          </a:xfrm>
        </p:spPr>
        <p:txBody>
          <a:bodyPr>
            <a:normAutofit/>
          </a:bodyPr>
          <a:lstStyle/>
          <a:p>
            <a:r>
              <a:rPr lang="en-US" altLang="zh-TW" dirty="0"/>
              <a:t>Sample space S, </a:t>
            </a:r>
          </a:p>
          <a:p>
            <a:r>
              <a:rPr lang="en-US" altLang="zh-TW" dirty="0"/>
              <a:t>element x, y, z</a:t>
            </a:r>
          </a:p>
          <a:p>
            <a:r>
              <a:rPr lang="en-US" altLang="zh-TW" dirty="0"/>
              <a:t>event A</a:t>
            </a:r>
            <a:endParaRPr lang="zh-TW" altLang="en-US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1D58D62-FDC3-4639-ABA2-B4F58FFEA61E}"/>
              </a:ext>
            </a:extLst>
          </p:cNvPr>
          <p:cNvGrpSpPr/>
          <p:nvPr/>
        </p:nvGrpSpPr>
        <p:grpSpPr>
          <a:xfrm>
            <a:off x="396507" y="3127242"/>
            <a:ext cx="3296093" cy="3125972"/>
            <a:chOff x="3562871" y="2821226"/>
            <a:chExt cx="3296093" cy="3125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0A29490-504A-4E03-9CE1-DA12E09549D2}"/>
                </a:ext>
              </a:extLst>
            </p:cNvPr>
            <p:cNvSpPr/>
            <p:nvPr/>
          </p:nvSpPr>
          <p:spPr>
            <a:xfrm>
              <a:off x="3562871" y="2821226"/>
              <a:ext cx="3296093" cy="3125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2C60917F-C280-43A2-81E9-5AD93DA6464E}"/>
                </a:ext>
              </a:extLst>
            </p:cNvPr>
            <p:cNvGrpSpPr/>
            <p:nvPr/>
          </p:nvGrpSpPr>
          <p:grpSpPr>
            <a:xfrm rot="1529968">
              <a:off x="4125433" y="3508745"/>
              <a:ext cx="694660" cy="715925"/>
              <a:chOff x="2658140" y="3763926"/>
              <a:chExt cx="694660" cy="715925"/>
            </a:xfrm>
          </p:grpSpPr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43380984-E35E-464C-8EB7-52394A6FC555}"/>
                  </a:ext>
                </a:extLst>
              </p:cNvPr>
              <p:cNvSpPr/>
              <p:nvPr/>
            </p:nvSpPr>
            <p:spPr>
              <a:xfrm>
                <a:off x="2658140" y="37639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E6348630-0624-4FED-9B63-B2BE30BC4996}"/>
                  </a:ext>
                </a:extLst>
              </p:cNvPr>
              <p:cNvSpPr/>
              <p:nvPr/>
            </p:nvSpPr>
            <p:spPr>
              <a:xfrm>
                <a:off x="2810540" y="39163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77BFA816-0D17-438D-A041-AE4F278C3FCB}"/>
                  </a:ext>
                </a:extLst>
              </p:cNvPr>
              <p:cNvSpPr/>
              <p:nvPr/>
            </p:nvSpPr>
            <p:spPr>
              <a:xfrm>
                <a:off x="2962940" y="40687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BFF8D419-515E-4B79-813A-33849405DBA9}"/>
                  </a:ext>
                </a:extLst>
              </p:cNvPr>
              <p:cNvSpPr/>
              <p:nvPr/>
            </p:nvSpPr>
            <p:spPr>
              <a:xfrm>
                <a:off x="3115340" y="42211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7ADECDC8-945B-4DFB-8B36-D44582219C85}"/>
                  </a:ext>
                </a:extLst>
              </p:cNvPr>
              <p:cNvSpPr/>
              <p:nvPr/>
            </p:nvSpPr>
            <p:spPr>
              <a:xfrm>
                <a:off x="3267740" y="43735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70C8263-A275-4EAB-A291-2B3EC41AE97A}"/>
                </a:ext>
              </a:extLst>
            </p:cNvPr>
            <p:cNvGrpSpPr/>
            <p:nvPr/>
          </p:nvGrpSpPr>
          <p:grpSpPr>
            <a:xfrm rot="1676533">
              <a:off x="4724404" y="3257110"/>
              <a:ext cx="694660" cy="715925"/>
              <a:chOff x="2658140" y="3763926"/>
              <a:chExt cx="694660" cy="715925"/>
            </a:xfrm>
          </p:grpSpPr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0AA2E43F-9663-4878-8D35-F7AA7856AA32}"/>
                  </a:ext>
                </a:extLst>
              </p:cNvPr>
              <p:cNvSpPr/>
              <p:nvPr/>
            </p:nvSpPr>
            <p:spPr>
              <a:xfrm>
                <a:off x="2658140" y="37639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9D2BB2CE-0EB3-4CA3-9F8E-552E31AEE65D}"/>
                  </a:ext>
                </a:extLst>
              </p:cNvPr>
              <p:cNvSpPr/>
              <p:nvPr/>
            </p:nvSpPr>
            <p:spPr>
              <a:xfrm>
                <a:off x="2810540" y="39163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76E4480E-E33F-4695-9E29-B61545A66076}"/>
                  </a:ext>
                </a:extLst>
              </p:cNvPr>
              <p:cNvSpPr/>
              <p:nvPr/>
            </p:nvSpPr>
            <p:spPr>
              <a:xfrm>
                <a:off x="2962940" y="40687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120493C8-653B-4B8A-AFD4-0011C98613F7}"/>
                  </a:ext>
                </a:extLst>
              </p:cNvPr>
              <p:cNvSpPr/>
              <p:nvPr/>
            </p:nvSpPr>
            <p:spPr>
              <a:xfrm>
                <a:off x="3115340" y="42211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C963BE62-D278-4858-A13D-8B6D31F0D0F6}"/>
                  </a:ext>
                </a:extLst>
              </p:cNvPr>
              <p:cNvSpPr/>
              <p:nvPr/>
            </p:nvSpPr>
            <p:spPr>
              <a:xfrm>
                <a:off x="3267740" y="43735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802DB414-32EB-48C0-BD53-55C3765DBD96}"/>
                </a:ext>
              </a:extLst>
            </p:cNvPr>
            <p:cNvGrpSpPr/>
            <p:nvPr/>
          </p:nvGrpSpPr>
          <p:grpSpPr>
            <a:xfrm rot="18057727">
              <a:off x="5727412" y="3841894"/>
              <a:ext cx="694660" cy="715925"/>
              <a:chOff x="2658140" y="3763926"/>
              <a:chExt cx="694660" cy="715925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8CDF4485-E751-4E0C-B5F3-EB486C4925C6}"/>
                  </a:ext>
                </a:extLst>
              </p:cNvPr>
              <p:cNvSpPr/>
              <p:nvPr/>
            </p:nvSpPr>
            <p:spPr>
              <a:xfrm>
                <a:off x="2658140" y="37639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4EFF3D0E-B4DA-49B6-948B-30E54B3EEAF8}"/>
                  </a:ext>
                </a:extLst>
              </p:cNvPr>
              <p:cNvSpPr/>
              <p:nvPr/>
            </p:nvSpPr>
            <p:spPr>
              <a:xfrm>
                <a:off x="2810540" y="39163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0448D01E-D945-4151-B9C1-5526F8DEC4BF}"/>
                  </a:ext>
                </a:extLst>
              </p:cNvPr>
              <p:cNvSpPr/>
              <p:nvPr/>
            </p:nvSpPr>
            <p:spPr>
              <a:xfrm>
                <a:off x="2962940" y="40687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C68D4B7F-161A-4416-8A81-FF6ABC05431A}"/>
                  </a:ext>
                </a:extLst>
              </p:cNvPr>
              <p:cNvSpPr/>
              <p:nvPr/>
            </p:nvSpPr>
            <p:spPr>
              <a:xfrm>
                <a:off x="3115340" y="42211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25747F94-8D45-45F4-B705-F6F412E63A9D}"/>
                  </a:ext>
                </a:extLst>
              </p:cNvPr>
              <p:cNvSpPr/>
              <p:nvPr/>
            </p:nvSpPr>
            <p:spPr>
              <a:xfrm>
                <a:off x="3267740" y="43735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87147F72-95D1-4CB7-80BA-EA1C8B82AC86}"/>
                </a:ext>
              </a:extLst>
            </p:cNvPr>
            <p:cNvGrpSpPr/>
            <p:nvPr/>
          </p:nvGrpSpPr>
          <p:grpSpPr>
            <a:xfrm rot="11620415">
              <a:off x="5138598" y="4630795"/>
              <a:ext cx="905786" cy="715925"/>
              <a:chOff x="2658140" y="3763926"/>
              <a:chExt cx="694660" cy="715925"/>
            </a:xfrm>
          </p:grpSpPr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FFB2637-5C6B-482E-A25E-617175C56D0E}"/>
                  </a:ext>
                </a:extLst>
              </p:cNvPr>
              <p:cNvSpPr/>
              <p:nvPr/>
            </p:nvSpPr>
            <p:spPr>
              <a:xfrm>
                <a:off x="2658140" y="37639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5D53E750-E61E-49D8-8B26-341E3F437A91}"/>
                  </a:ext>
                </a:extLst>
              </p:cNvPr>
              <p:cNvSpPr/>
              <p:nvPr/>
            </p:nvSpPr>
            <p:spPr>
              <a:xfrm>
                <a:off x="2810540" y="39163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E0A9378E-3FAE-4173-AEA9-0E40F124E956}"/>
                  </a:ext>
                </a:extLst>
              </p:cNvPr>
              <p:cNvSpPr/>
              <p:nvPr/>
            </p:nvSpPr>
            <p:spPr>
              <a:xfrm>
                <a:off x="2962940" y="40687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5C1FB4A8-56B2-4D38-A936-4E3F9533B384}"/>
                  </a:ext>
                </a:extLst>
              </p:cNvPr>
              <p:cNvSpPr/>
              <p:nvPr/>
            </p:nvSpPr>
            <p:spPr>
              <a:xfrm>
                <a:off x="3115340" y="42211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8383E0A5-F45D-4F6B-BE51-36D04F244F44}"/>
                  </a:ext>
                </a:extLst>
              </p:cNvPr>
              <p:cNvSpPr/>
              <p:nvPr/>
            </p:nvSpPr>
            <p:spPr>
              <a:xfrm>
                <a:off x="3267740" y="43735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319C09DE-1091-4CB7-8B1F-57F5AB81689A}"/>
                </a:ext>
              </a:extLst>
            </p:cNvPr>
            <p:cNvGrpSpPr/>
            <p:nvPr/>
          </p:nvGrpSpPr>
          <p:grpSpPr>
            <a:xfrm rot="3408726">
              <a:off x="4469792" y="4704541"/>
              <a:ext cx="694660" cy="715925"/>
              <a:chOff x="2658140" y="3763926"/>
              <a:chExt cx="694660" cy="715925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5D57BE79-E7ED-42C5-9E2D-6F06254F1CBF}"/>
                  </a:ext>
                </a:extLst>
              </p:cNvPr>
              <p:cNvSpPr/>
              <p:nvPr/>
            </p:nvSpPr>
            <p:spPr>
              <a:xfrm>
                <a:off x="2658140" y="37639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CBE752AC-72B9-40E2-8460-DD709648ADE7}"/>
                  </a:ext>
                </a:extLst>
              </p:cNvPr>
              <p:cNvSpPr/>
              <p:nvPr/>
            </p:nvSpPr>
            <p:spPr>
              <a:xfrm>
                <a:off x="2810540" y="39163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AC079F49-B082-4BC9-A5F4-844DF2B96C66}"/>
                  </a:ext>
                </a:extLst>
              </p:cNvPr>
              <p:cNvSpPr/>
              <p:nvPr/>
            </p:nvSpPr>
            <p:spPr>
              <a:xfrm>
                <a:off x="2962940" y="40687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8657BDC7-9B7D-4597-B11D-6468BA271B50}"/>
                  </a:ext>
                </a:extLst>
              </p:cNvPr>
              <p:cNvSpPr/>
              <p:nvPr/>
            </p:nvSpPr>
            <p:spPr>
              <a:xfrm>
                <a:off x="3115340" y="42211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EE3D86BF-91D4-48B7-8E4B-538EF43F0692}"/>
                  </a:ext>
                </a:extLst>
              </p:cNvPr>
              <p:cNvSpPr/>
              <p:nvPr/>
            </p:nvSpPr>
            <p:spPr>
              <a:xfrm>
                <a:off x="3267740" y="4373526"/>
                <a:ext cx="85060" cy="1063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7BC5A289-19BB-42CA-9ADE-686BA51990D8}"/>
                </a:ext>
              </a:extLst>
            </p:cNvPr>
            <p:cNvSpPr/>
            <p:nvPr/>
          </p:nvSpPr>
          <p:spPr>
            <a:xfrm>
              <a:off x="4141655" y="3763542"/>
              <a:ext cx="2074709" cy="12413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A82852D7-02A3-489F-AD65-582B04D2A528}"/>
              </a:ext>
            </a:extLst>
          </p:cNvPr>
          <p:cNvSpPr/>
          <p:nvPr/>
        </p:nvSpPr>
        <p:spPr>
          <a:xfrm>
            <a:off x="471142" y="2712785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prstClr val="black"/>
                </a:solidFill>
              </a:rPr>
              <a:t>S</a:t>
            </a:r>
            <a:endParaRPr lang="zh-TW" altLang="en-US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BAF8C9D-9E53-4B9C-AC97-AE35F85ADDEF}"/>
              </a:ext>
            </a:extLst>
          </p:cNvPr>
          <p:cNvSpPr/>
          <p:nvPr/>
        </p:nvSpPr>
        <p:spPr>
          <a:xfrm>
            <a:off x="990781" y="3249764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x</a:t>
            </a:r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7A96055-0347-4DA3-8539-3D0B58BE63BD}"/>
              </a:ext>
            </a:extLst>
          </p:cNvPr>
          <p:cNvSpPr/>
          <p:nvPr/>
        </p:nvSpPr>
        <p:spPr>
          <a:xfrm>
            <a:off x="2530496" y="379110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9BAC0E-02DD-4AFB-803B-095D25BDDD16}"/>
              </a:ext>
            </a:extLst>
          </p:cNvPr>
          <p:cNvSpPr/>
          <p:nvPr/>
        </p:nvSpPr>
        <p:spPr>
          <a:xfrm>
            <a:off x="3221968" y="5267223"/>
            <a:ext cx="346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y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EE7BD4B-56B5-4D05-9667-C8F32A87353A}"/>
              </a:ext>
            </a:extLst>
          </p:cNvPr>
          <p:cNvSpPr/>
          <p:nvPr/>
        </p:nvSpPr>
        <p:spPr>
          <a:xfrm>
            <a:off x="1614280" y="4428618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z</a:t>
            </a:r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04DAC40-C30C-431E-A3A6-E8C57C421DD9}"/>
              </a:ext>
            </a:extLst>
          </p:cNvPr>
          <p:cNvSpPr/>
          <p:nvPr/>
        </p:nvSpPr>
        <p:spPr>
          <a:xfrm>
            <a:off x="3193256" y="4964227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B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9261D025-76B9-4548-996F-CBA4524802B0}"/>
              </a:ext>
            </a:extLst>
          </p:cNvPr>
          <p:cNvSpPr/>
          <p:nvPr/>
        </p:nvSpPr>
        <p:spPr>
          <a:xfrm>
            <a:off x="1404741" y="4999600"/>
            <a:ext cx="1990857" cy="111582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8311EBD0-C0B3-4274-807C-FC9FBC8C9F4C}"/>
              </a:ext>
            </a:extLst>
          </p:cNvPr>
          <p:cNvGrpSpPr/>
          <p:nvPr/>
        </p:nvGrpSpPr>
        <p:grpSpPr>
          <a:xfrm>
            <a:off x="1524981" y="564362"/>
            <a:ext cx="3294975" cy="1079860"/>
            <a:chOff x="1524981" y="564362"/>
            <a:chExt cx="3294975" cy="1079860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7874A4B-C9BE-4765-AE9B-C408C21CA104}"/>
                </a:ext>
              </a:extLst>
            </p:cNvPr>
            <p:cNvCxnSpPr/>
            <p:nvPr/>
          </p:nvCxnSpPr>
          <p:spPr>
            <a:xfrm>
              <a:off x="1643286" y="1181100"/>
              <a:ext cx="2839727" cy="0"/>
            </a:xfrm>
            <a:prstGeom prst="straightConnector1">
              <a:avLst/>
            </a:prstGeom>
            <a:ln w="127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F4C56E5-0286-4DD4-8A1D-46914AECFDFA}"/>
                </a:ext>
              </a:extLst>
            </p:cNvPr>
            <p:cNvCxnSpPr/>
            <p:nvPr/>
          </p:nvCxnSpPr>
          <p:spPr>
            <a:xfrm>
              <a:off x="1665679" y="1181100"/>
              <a:ext cx="13263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ED543F9D-15C3-41F4-8864-4FB23B21D326}"/>
                </a:ext>
              </a:extLst>
            </p:cNvPr>
            <p:cNvSpPr txBox="1"/>
            <p:nvPr/>
          </p:nvSpPr>
          <p:spPr>
            <a:xfrm>
              <a:off x="4558346" y="101566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</a:t>
              </a:r>
              <a:endParaRPr lang="zh-TW" altLang="en-US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7E27525E-2245-4F6D-9E05-C61E86BAC423}"/>
                </a:ext>
              </a:extLst>
            </p:cNvPr>
            <p:cNvSpPr txBox="1"/>
            <p:nvPr/>
          </p:nvSpPr>
          <p:spPr>
            <a:xfrm>
              <a:off x="1524981" y="127489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 = 0</a:t>
              </a:r>
              <a:endParaRPr lang="zh-TW" altLang="en-US" dirty="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0DD61F6-369E-45E8-88AE-3D8DDFA76521}"/>
                </a:ext>
              </a:extLst>
            </p:cNvPr>
            <p:cNvSpPr txBox="1"/>
            <p:nvPr/>
          </p:nvSpPr>
          <p:spPr>
            <a:xfrm>
              <a:off x="2857860" y="125587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 = 5</a:t>
              </a:r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F4FCD42-27C6-4F96-815A-90FFAC3A8374}"/>
                </a:ext>
              </a:extLst>
            </p:cNvPr>
            <p:cNvSpPr/>
            <p:nvPr/>
          </p:nvSpPr>
          <p:spPr>
            <a:xfrm>
              <a:off x="3395538" y="564362"/>
              <a:ext cx="3545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TW" sz="2800" b="1" dirty="0">
                  <a:solidFill>
                    <a:prstClr val="black"/>
                  </a:solidFill>
                </a:rPr>
                <a:t>S</a:t>
              </a:r>
              <a:endParaRPr lang="zh-TW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5BA1401-7EF6-401F-A8AF-C92497E0A204}"/>
                </a:ext>
              </a:extLst>
            </p:cNvPr>
            <p:cNvSpPr/>
            <p:nvPr/>
          </p:nvSpPr>
          <p:spPr>
            <a:xfrm>
              <a:off x="1939173" y="728185"/>
              <a:ext cx="393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7" name="圖片 76">
            <a:extLst>
              <a:ext uri="{FF2B5EF4-FFF2-40B4-BE49-F238E27FC236}">
                <a16:creationId xmlns:a16="http://schemas.microsoft.com/office/drawing/2014/main" id="{2686D23B-DA6C-43F8-B45D-9A5F39D3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20" y="186273"/>
            <a:ext cx="5714477" cy="4123320"/>
          </a:xfrm>
          <a:prstGeom prst="rect">
            <a:avLst/>
          </a:prstGeom>
        </p:spPr>
      </p:pic>
      <p:sp>
        <p:nvSpPr>
          <p:cNvPr id="78" name="文字方塊 77">
            <a:extLst>
              <a:ext uri="{FF2B5EF4-FFF2-40B4-BE49-F238E27FC236}">
                <a16:creationId xmlns:a16="http://schemas.microsoft.com/office/drawing/2014/main" id="{D4471933-2501-4904-A06B-31BCF9585E34}"/>
              </a:ext>
            </a:extLst>
          </p:cNvPr>
          <p:cNvSpPr txBox="1"/>
          <p:nvPr/>
        </p:nvSpPr>
        <p:spPr>
          <a:xfrm>
            <a:off x="7267461" y="3145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488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4F61D-8022-4B59-B761-787F9421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 Exercises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D6652-82DA-4C0C-8F44-D447CF0B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941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5B955-1345-4867-B063-C81945B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2.3 Counting Sample Points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2AB81-96F4-47E3-BBC9-D48DE469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89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4A1BB-4FEB-4A9D-B7BB-F30D5A53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Exercises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69D05-8054-4F91-9F82-D5022CC9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353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EC4A4-4344-4D5E-955F-578F413F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2.4 Probability of an Event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284900-3A8F-43EE-8A02-78A7F461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313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3B750-9268-4978-8942-B35B4EF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2.5 Additive Rules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49736-513D-4A09-A6AA-8F505290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418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90</Words>
  <Application>Microsoft Office PowerPoint</Application>
  <PresentationFormat>寬螢幕</PresentationFormat>
  <Paragraphs>36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Chapter 2:  Probability</vt:lpstr>
      <vt:lpstr> 2.1 Sample Space</vt:lpstr>
      <vt:lpstr> 2.2 Events</vt:lpstr>
      <vt:lpstr>PowerPoint 簡報</vt:lpstr>
      <vt:lpstr> Exercises </vt:lpstr>
      <vt:lpstr> 2.3 Counting Sample Points </vt:lpstr>
      <vt:lpstr> Exercises </vt:lpstr>
      <vt:lpstr> 2.4 Probability of an Event </vt:lpstr>
      <vt:lpstr> 2.5 Additive Rules </vt:lpstr>
      <vt:lpstr> Exercises </vt:lpstr>
      <vt:lpstr> 2.6 Conditional Probability, Independence, and the Product Rule </vt:lpstr>
      <vt:lpstr> Exercises </vt:lpstr>
      <vt:lpstr> 2.7 Bayes’ Rule </vt:lpstr>
      <vt:lpstr> Exercises </vt:lpstr>
      <vt:lpstr> Review Exercises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Probability</dc:title>
  <dc:creator>Renyuan Lyu</dc:creator>
  <cp:lastModifiedBy>Renyuan Lyu</cp:lastModifiedBy>
  <cp:revision>1</cp:revision>
  <dcterms:created xsi:type="dcterms:W3CDTF">2019-03-10T03:16:08Z</dcterms:created>
  <dcterms:modified xsi:type="dcterms:W3CDTF">2019-03-10T08:52:21Z</dcterms:modified>
</cp:coreProperties>
</file>