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A3A74-035E-437F-9195-9129B3A4F16C}" v="38" dt="2019-03-04T16:33:26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8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5D1A3A74-035E-437F-9195-9129B3A4F16C}"/>
    <pc:docChg chg="custSel addSld modSld">
      <pc:chgData name="Renyuan Lyu" userId="eadeb139afb46539" providerId="LiveId" clId="{5D1A3A74-035E-437F-9195-9129B3A4F16C}" dt="2019-03-05T00:25:32.726" v="565" actId="14100"/>
      <pc:docMkLst>
        <pc:docMk/>
      </pc:docMkLst>
      <pc:sldChg chg="addSp modSp">
        <pc:chgData name="Renyuan Lyu" userId="eadeb139afb46539" providerId="LiveId" clId="{5D1A3A74-035E-437F-9195-9129B3A4F16C}" dt="2019-03-05T00:25:32.726" v="565" actId="14100"/>
        <pc:sldMkLst>
          <pc:docMk/>
          <pc:sldMk cId="2576233683" sldId="256"/>
        </pc:sldMkLst>
        <pc:spChg chg="mod">
          <ac:chgData name="Renyuan Lyu" userId="eadeb139afb46539" providerId="LiveId" clId="{5D1A3A74-035E-437F-9195-9129B3A4F16C}" dt="2019-03-04T13:28:50.576" v="42" actId="14100"/>
          <ac:spMkLst>
            <pc:docMk/>
            <pc:sldMk cId="2576233683" sldId="256"/>
            <ac:spMk id="2" creationId="{E93FCA6C-B4B5-4612-BFDD-95F78443D8A0}"/>
          </ac:spMkLst>
        </pc:spChg>
        <pc:spChg chg="mod">
          <ac:chgData name="Renyuan Lyu" userId="eadeb139afb46539" providerId="LiveId" clId="{5D1A3A74-035E-437F-9195-9129B3A4F16C}" dt="2019-03-05T00:25:32.726" v="565" actId="14100"/>
          <ac:spMkLst>
            <pc:docMk/>
            <pc:sldMk cId="2576233683" sldId="256"/>
            <ac:spMk id="3" creationId="{33849840-9825-4979-A6D1-0ECACE5F4AFD}"/>
          </ac:spMkLst>
        </pc:spChg>
        <pc:spChg chg="add mod">
          <ac:chgData name="Renyuan Lyu" userId="eadeb139afb46539" providerId="LiveId" clId="{5D1A3A74-035E-437F-9195-9129B3A4F16C}" dt="2019-03-05T00:24:56.940" v="543"/>
          <ac:spMkLst>
            <pc:docMk/>
            <pc:sldMk cId="2576233683" sldId="256"/>
            <ac:spMk id="5" creationId="{2A09A1EE-6255-41D1-9BEE-8F88EAB09C35}"/>
          </ac:spMkLst>
        </pc:spChg>
      </pc:sldChg>
      <pc:sldChg chg="addSp delSp modSp">
        <pc:chgData name="Renyuan Lyu" userId="eadeb139afb46539" providerId="LiveId" clId="{5D1A3A74-035E-437F-9195-9129B3A4F16C}" dt="2019-03-04T20:01:22.760" v="452" actId="1076"/>
        <pc:sldMkLst>
          <pc:docMk/>
          <pc:sldMk cId="1161292196" sldId="257"/>
        </pc:sldMkLst>
        <pc:spChg chg="mod">
          <ac:chgData name="Renyuan Lyu" userId="eadeb139afb46539" providerId="LiveId" clId="{5D1A3A74-035E-437F-9195-9129B3A4F16C}" dt="2019-03-04T14:49:28.214" v="62" actId="20577"/>
          <ac:spMkLst>
            <pc:docMk/>
            <pc:sldMk cId="1161292196" sldId="257"/>
            <ac:spMk id="2" creationId="{702112E3-497D-4C53-9360-ADE8E527CF9C}"/>
          </ac:spMkLst>
        </pc:spChg>
        <pc:spChg chg="del mod">
          <ac:chgData name="Renyuan Lyu" userId="eadeb139afb46539" providerId="LiveId" clId="{5D1A3A74-035E-437F-9195-9129B3A4F16C}" dt="2019-03-04T14:48:19.937" v="56" actId="478"/>
          <ac:spMkLst>
            <pc:docMk/>
            <pc:sldMk cId="1161292196" sldId="257"/>
            <ac:spMk id="3" creationId="{041E2ECA-FA96-4E53-9080-89D8A484F8FB}"/>
          </ac:spMkLst>
        </pc:spChg>
        <pc:picChg chg="add del mod">
          <ac:chgData name="Renyuan Lyu" userId="eadeb139afb46539" providerId="LiveId" clId="{5D1A3A74-035E-437F-9195-9129B3A4F16C}" dt="2019-03-04T14:57:10.145" v="66" actId="478"/>
          <ac:picMkLst>
            <pc:docMk/>
            <pc:sldMk cId="1161292196" sldId="257"/>
            <ac:picMk id="4" creationId="{6D6D3D46-221F-4665-BAE6-A63645742A56}"/>
          </ac:picMkLst>
        </pc:picChg>
        <pc:picChg chg="add del mod">
          <ac:chgData name="Renyuan Lyu" userId="eadeb139afb46539" providerId="LiveId" clId="{5D1A3A74-035E-437F-9195-9129B3A4F16C}" dt="2019-03-04T15:05:30.590" v="116" actId="478"/>
          <ac:picMkLst>
            <pc:docMk/>
            <pc:sldMk cId="1161292196" sldId="257"/>
            <ac:picMk id="5" creationId="{F36D4EBC-569B-411E-8427-A83260BEB9D8}"/>
          </ac:picMkLst>
        </pc:picChg>
        <pc:picChg chg="add mod">
          <ac:chgData name="Renyuan Lyu" userId="eadeb139afb46539" providerId="LiveId" clId="{5D1A3A74-035E-437F-9195-9129B3A4F16C}" dt="2019-03-04T20:01:22.760" v="452" actId="1076"/>
          <ac:picMkLst>
            <pc:docMk/>
            <pc:sldMk cId="1161292196" sldId="257"/>
            <ac:picMk id="7" creationId="{C7EB29E1-0C9B-49CA-808A-4B2B45667804}"/>
          </ac:picMkLst>
        </pc:picChg>
      </pc:sldChg>
      <pc:sldChg chg="addSp delSp modSp">
        <pc:chgData name="Renyuan Lyu" userId="eadeb139afb46539" providerId="LiveId" clId="{5D1A3A74-035E-437F-9195-9129B3A4F16C}" dt="2019-03-04T15:08:33.244" v="199" actId="207"/>
        <pc:sldMkLst>
          <pc:docMk/>
          <pc:sldMk cId="2872793345" sldId="258"/>
        </pc:sldMkLst>
        <pc:spChg chg="mod">
          <ac:chgData name="Renyuan Lyu" userId="eadeb139afb46539" providerId="LiveId" clId="{5D1A3A74-035E-437F-9195-9129B3A4F16C}" dt="2019-03-04T15:08:33.244" v="199" actId="207"/>
          <ac:spMkLst>
            <pc:docMk/>
            <pc:sldMk cId="2872793345" sldId="258"/>
            <ac:spMk id="2" creationId="{5F7DAD9E-70D0-4A91-B2EB-D12C329994FE}"/>
          </ac:spMkLst>
        </pc:spChg>
        <pc:spChg chg="del">
          <ac:chgData name="Renyuan Lyu" userId="eadeb139afb46539" providerId="LiveId" clId="{5D1A3A74-035E-437F-9195-9129B3A4F16C}" dt="2019-03-04T14:58:57.562" v="72" actId="478"/>
          <ac:spMkLst>
            <pc:docMk/>
            <pc:sldMk cId="2872793345" sldId="258"/>
            <ac:spMk id="3" creationId="{E70572AD-661F-416A-B88D-4B033521A6C6}"/>
          </ac:spMkLst>
        </pc:spChg>
        <pc:picChg chg="add del mod">
          <ac:chgData name="Renyuan Lyu" userId="eadeb139afb46539" providerId="LiveId" clId="{5D1A3A74-035E-437F-9195-9129B3A4F16C}" dt="2019-03-04T14:59:51.400" v="78" actId="478"/>
          <ac:picMkLst>
            <pc:docMk/>
            <pc:sldMk cId="2872793345" sldId="258"/>
            <ac:picMk id="4" creationId="{B8187A46-F06D-4E24-B84B-CD71F2C80581}"/>
          </ac:picMkLst>
        </pc:picChg>
        <pc:picChg chg="add mod">
          <ac:chgData name="Renyuan Lyu" userId="eadeb139afb46539" providerId="LiveId" clId="{5D1A3A74-035E-437F-9195-9129B3A4F16C}" dt="2019-03-04T15:07:09.082" v="145" actId="1036"/>
          <ac:picMkLst>
            <pc:docMk/>
            <pc:sldMk cId="2872793345" sldId="258"/>
            <ac:picMk id="5" creationId="{1AB9415F-F62A-4FB5-93B2-E967F12F23FC}"/>
          </ac:picMkLst>
        </pc:picChg>
        <pc:picChg chg="add mod">
          <ac:chgData name="Renyuan Lyu" userId="eadeb139afb46539" providerId="LiveId" clId="{5D1A3A74-035E-437F-9195-9129B3A4F16C}" dt="2019-03-04T15:04:22.867" v="110" actId="14100"/>
          <ac:picMkLst>
            <pc:docMk/>
            <pc:sldMk cId="2872793345" sldId="258"/>
            <ac:picMk id="6" creationId="{36F1B4D8-4175-4C0A-8691-21C7F45F0588}"/>
          </ac:picMkLst>
        </pc:picChg>
      </pc:sldChg>
      <pc:sldChg chg="addSp delSp modSp">
        <pc:chgData name="Renyuan Lyu" userId="eadeb139afb46539" providerId="LiveId" clId="{5D1A3A74-035E-437F-9195-9129B3A4F16C}" dt="2019-03-04T15:06:44.451" v="122" actId="1076"/>
        <pc:sldMkLst>
          <pc:docMk/>
          <pc:sldMk cId="1422560342" sldId="259"/>
        </pc:sldMkLst>
        <pc:spChg chg="del">
          <ac:chgData name="Renyuan Lyu" userId="eadeb139afb46539" providerId="LiveId" clId="{5D1A3A74-035E-437F-9195-9129B3A4F16C}" dt="2019-03-04T15:03:26.305" v="97" actId="478"/>
          <ac:spMkLst>
            <pc:docMk/>
            <pc:sldMk cId="1422560342" sldId="259"/>
            <ac:spMk id="2" creationId="{EEF60C3A-38B7-456C-BD5E-63710457E29D}"/>
          </ac:spMkLst>
        </pc:spChg>
        <pc:spChg chg="del">
          <ac:chgData name="Renyuan Lyu" userId="eadeb139afb46539" providerId="LiveId" clId="{5D1A3A74-035E-437F-9195-9129B3A4F16C}" dt="2019-03-04T15:03:24.501" v="96" actId="478"/>
          <ac:spMkLst>
            <pc:docMk/>
            <pc:sldMk cId="1422560342" sldId="259"/>
            <ac:spMk id="3" creationId="{3CA0FF5D-E88D-4F28-A9EE-87DD81384187}"/>
          </ac:spMkLst>
        </pc:spChg>
        <pc:picChg chg="add mod">
          <ac:chgData name="Renyuan Lyu" userId="eadeb139afb46539" providerId="LiveId" clId="{5D1A3A74-035E-437F-9195-9129B3A4F16C}" dt="2019-03-04T15:06:39.544" v="121" actId="1076"/>
          <ac:picMkLst>
            <pc:docMk/>
            <pc:sldMk cId="1422560342" sldId="259"/>
            <ac:picMk id="4" creationId="{D45A80CA-0D78-474E-BA71-145524004138}"/>
          </ac:picMkLst>
        </pc:picChg>
        <pc:picChg chg="add del mod">
          <ac:chgData name="Renyuan Lyu" userId="eadeb139afb46539" providerId="LiveId" clId="{5D1A3A74-035E-437F-9195-9129B3A4F16C}" dt="2019-03-04T15:03:17.699" v="93" actId="478"/>
          <ac:picMkLst>
            <pc:docMk/>
            <pc:sldMk cId="1422560342" sldId="259"/>
            <ac:picMk id="5" creationId="{F1A8ECAB-AD2D-4528-8FDD-76061262E2F7}"/>
          </ac:picMkLst>
        </pc:picChg>
        <pc:picChg chg="add mod">
          <ac:chgData name="Renyuan Lyu" userId="eadeb139afb46539" providerId="LiveId" clId="{5D1A3A74-035E-437F-9195-9129B3A4F16C}" dt="2019-03-04T15:06:44.451" v="122" actId="1076"/>
          <ac:picMkLst>
            <pc:docMk/>
            <pc:sldMk cId="1422560342" sldId="259"/>
            <ac:picMk id="6" creationId="{391BE723-99D3-43F0-9466-B49184036FB1}"/>
          </ac:picMkLst>
        </pc:picChg>
      </pc:sldChg>
      <pc:sldChg chg="addSp delSp modSp">
        <pc:chgData name="Renyuan Lyu" userId="eadeb139afb46539" providerId="LiveId" clId="{5D1A3A74-035E-437F-9195-9129B3A4F16C}" dt="2019-03-04T15:17:20.100" v="227"/>
        <pc:sldMkLst>
          <pc:docMk/>
          <pc:sldMk cId="709537158" sldId="260"/>
        </pc:sldMkLst>
        <pc:spChg chg="del">
          <ac:chgData name="Renyuan Lyu" userId="eadeb139afb46539" providerId="LiveId" clId="{5D1A3A74-035E-437F-9195-9129B3A4F16C}" dt="2019-03-04T15:10:06.418" v="203" actId="478"/>
          <ac:spMkLst>
            <pc:docMk/>
            <pc:sldMk cId="709537158" sldId="260"/>
            <ac:spMk id="2" creationId="{35052636-AD4B-42BB-A11A-94CDF2A215A6}"/>
          </ac:spMkLst>
        </pc:spChg>
        <pc:spChg chg="del">
          <ac:chgData name="Renyuan Lyu" userId="eadeb139afb46539" providerId="LiveId" clId="{5D1A3A74-035E-437F-9195-9129B3A4F16C}" dt="2019-03-04T15:10:04.701" v="202" actId="478"/>
          <ac:spMkLst>
            <pc:docMk/>
            <pc:sldMk cId="709537158" sldId="260"/>
            <ac:spMk id="3" creationId="{2E59B299-3685-4FEA-B3A0-28ED2DB27FF1}"/>
          </ac:spMkLst>
        </pc:spChg>
        <pc:picChg chg="add mod">
          <ac:chgData name="Renyuan Lyu" userId="eadeb139afb46539" providerId="LiveId" clId="{5D1A3A74-035E-437F-9195-9129B3A4F16C}" dt="2019-03-04T15:10:18.896" v="216" actId="1037"/>
          <ac:picMkLst>
            <pc:docMk/>
            <pc:sldMk cId="709537158" sldId="260"/>
            <ac:picMk id="5" creationId="{A9B3D8B3-C427-4F6C-AE18-0427B7EBB2FD}"/>
          </ac:picMkLst>
        </pc:picChg>
        <pc:picChg chg="add del mod">
          <ac:chgData name="Renyuan Lyu" userId="eadeb139afb46539" providerId="LiveId" clId="{5D1A3A74-035E-437F-9195-9129B3A4F16C}" dt="2019-03-04T15:17:20.100" v="227"/>
          <ac:picMkLst>
            <pc:docMk/>
            <pc:sldMk cId="709537158" sldId="260"/>
            <ac:picMk id="6" creationId="{3400A66C-CBD7-40A0-8097-368518A11E59}"/>
          </ac:picMkLst>
        </pc:picChg>
      </pc:sldChg>
      <pc:sldChg chg="addSp delSp modSp add">
        <pc:chgData name="Renyuan Lyu" userId="eadeb139afb46539" providerId="LiveId" clId="{5D1A3A74-035E-437F-9195-9129B3A4F16C}" dt="2019-03-04T15:20:43.975" v="306" actId="478"/>
        <pc:sldMkLst>
          <pc:docMk/>
          <pc:sldMk cId="1643855672" sldId="261"/>
        </pc:sldMkLst>
        <pc:spChg chg="del">
          <ac:chgData name="Renyuan Lyu" userId="eadeb139afb46539" providerId="LiveId" clId="{5D1A3A74-035E-437F-9195-9129B3A4F16C}" dt="2019-03-04T15:20:41.694" v="305" actId="478"/>
          <ac:spMkLst>
            <pc:docMk/>
            <pc:sldMk cId="1643855672" sldId="261"/>
            <ac:spMk id="2" creationId="{F88D1C97-51A0-4156-AFA5-41C6E654F2CD}"/>
          </ac:spMkLst>
        </pc:spChg>
        <pc:spChg chg="del">
          <ac:chgData name="Renyuan Lyu" userId="eadeb139afb46539" providerId="LiveId" clId="{5D1A3A74-035E-437F-9195-9129B3A4F16C}" dt="2019-03-04T15:20:43.975" v="306" actId="478"/>
          <ac:spMkLst>
            <pc:docMk/>
            <pc:sldMk cId="1643855672" sldId="261"/>
            <ac:spMk id="3" creationId="{11CF708D-DB07-4D43-B30E-3B70D688C577}"/>
          </ac:spMkLst>
        </pc:spChg>
        <pc:picChg chg="add del mod">
          <ac:chgData name="Renyuan Lyu" userId="eadeb139afb46539" providerId="LiveId" clId="{5D1A3A74-035E-437F-9195-9129B3A4F16C}" dt="2019-03-04T15:19:45.393" v="298" actId="478"/>
          <ac:picMkLst>
            <pc:docMk/>
            <pc:sldMk cId="1643855672" sldId="261"/>
            <ac:picMk id="5" creationId="{86CD1536-9752-4FCE-84E9-A7D8585FDEF2}"/>
          </ac:picMkLst>
        </pc:picChg>
        <pc:picChg chg="add mod ord">
          <ac:chgData name="Renyuan Lyu" userId="eadeb139afb46539" providerId="LiveId" clId="{5D1A3A74-035E-437F-9195-9129B3A4F16C}" dt="2019-03-04T15:20:28.205" v="304" actId="171"/>
          <ac:picMkLst>
            <pc:docMk/>
            <pc:sldMk cId="1643855672" sldId="261"/>
            <ac:picMk id="6" creationId="{6C70199D-7E8F-4D8A-85D4-73DE9281675A}"/>
          </ac:picMkLst>
        </pc:picChg>
        <pc:picChg chg="add mod ord">
          <ac:chgData name="Renyuan Lyu" userId="eadeb139afb46539" providerId="LiveId" clId="{5D1A3A74-035E-437F-9195-9129B3A4F16C}" dt="2019-03-04T15:20:17.443" v="303" actId="167"/>
          <ac:picMkLst>
            <pc:docMk/>
            <pc:sldMk cId="1643855672" sldId="261"/>
            <ac:picMk id="7" creationId="{D3C4D0B5-F5F2-4C3B-A18F-AB2D0F9DDBF1}"/>
          </ac:picMkLst>
        </pc:picChg>
      </pc:sldChg>
      <pc:sldChg chg="addSp modSp add">
        <pc:chgData name="Renyuan Lyu" userId="eadeb139afb46539" providerId="LiveId" clId="{5D1A3A74-035E-437F-9195-9129B3A4F16C}" dt="2019-03-04T16:37:16.588" v="386" actId="14100"/>
        <pc:sldMkLst>
          <pc:docMk/>
          <pc:sldMk cId="412034518" sldId="262"/>
        </pc:sldMkLst>
        <pc:spChg chg="mod">
          <ac:chgData name="Renyuan Lyu" userId="eadeb139afb46539" providerId="LiveId" clId="{5D1A3A74-035E-437F-9195-9129B3A4F16C}" dt="2019-03-04T16:05:24.071" v="339" actId="14100"/>
          <ac:spMkLst>
            <pc:docMk/>
            <pc:sldMk cId="412034518" sldId="262"/>
            <ac:spMk id="2" creationId="{F87E2CB7-6E83-4358-8D75-AD61C8B47DA9}"/>
          </ac:spMkLst>
        </pc:spChg>
        <pc:picChg chg="add mod">
          <ac:chgData name="Renyuan Lyu" userId="eadeb139afb46539" providerId="LiveId" clId="{5D1A3A74-035E-437F-9195-9129B3A4F16C}" dt="2019-03-04T16:37:16.588" v="386" actId="14100"/>
          <ac:picMkLst>
            <pc:docMk/>
            <pc:sldMk cId="412034518" sldId="262"/>
            <ac:picMk id="5" creationId="{DB3531EE-8ABD-4ED6-B2CA-9BC14EDF94DE}"/>
          </ac:picMkLst>
        </pc:picChg>
      </pc:sldChg>
      <pc:sldChg chg="addSp modSp add">
        <pc:chgData name="Renyuan Lyu" userId="eadeb139afb46539" providerId="LiveId" clId="{5D1A3A74-035E-437F-9195-9129B3A4F16C}" dt="2019-03-04T16:36:17.362" v="373" actId="14100"/>
        <pc:sldMkLst>
          <pc:docMk/>
          <pc:sldMk cId="107331791" sldId="263"/>
        </pc:sldMkLst>
        <pc:picChg chg="add mod">
          <ac:chgData name="Renyuan Lyu" userId="eadeb139afb46539" providerId="LiveId" clId="{5D1A3A74-035E-437F-9195-9129B3A4F16C}" dt="2019-03-04T16:36:10.271" v="371" actId="14100"/>
          <ac:picMkLst>
            <pc:docMk/>
            <pc:sldMk cId="107331791" sldId="263"/>
            <ac:picMk id="5" creationId="{2C36487A-04A6-4016-AC24-C674D5C3252F}"/>
          </ac:picMkLst>
        </pc:picChg>
        <pc:picChg chg="add mod">
          <ac:chgData name="Renyuan Lyu" userId="eadeb139afb46539" providerId="LiveId" clId="{5D1A3A74-035E-437F-9195-9129B3A4F16C}" dt="2019-03-04T16:36:17.362" v="373" actId="14100"/>
          <ac:picMkLst>
            <pc:docMk/>
            <pc:sldMk cId="107331791" sldId="263"/>
            <ac:picMk id="6" creationId="{09AEC99B-7213-4E53-83D8-B8D40F49EE80}"/>
          </ac:picMkLst>
        </pc:picChg>
      </pc:sldChg>
      <pc:sldChg chg="addSp modSp add">
        <pc:chgData name="Renyuan Lyu" userId="eadeb139afb46539" providerId="LiveId" clId="{5D1A3A74-035E-437F-9195-9129B3A4F16C}" dt="2019-03-04T16:36:27.662" v="375" actId="14100"/>
        <pc:sldMkLst>
          <pc:docMk/>
          <pc:sldMk cId="3259156767" sldId="264"/>
        </pc:sldMkLst>
        <pc:picChg chg="add mod">
          <ac:chgData name="Renyuan Lyu" userId="eadeb139afb46539" providerId="LiveId" clId="{5D1A3A74-035E-437F-9195-9129B3A4F16C}" dt="2019-03-04T16:36:27.662" v="375" actId="14100"/>
          <ac:picMkLst>
            <pc:docMk/>
            <pc:sldMk cId="3259156767" sldId="264"/>
            <ac:picMk id="5" creationId="{609BD4B1-4E0A-4422-A416-79A41960ED7C}"/>
          </ac:picMkLst>
        </pc:picChg>
        <pc:picChg chg="add mod">
          <ac:chgData name="Renyuan Lyu" userId="eadeb139afb46539" providerId="LiveId" clId="{5D1A3A74-035E-437F-9195-9129B3A4F16C}" dt="2019-03-04T16:36:24.584" v="374" actId="14100"/>
          <ac:picMkLst>
            <pc:docMk/>
            <pc:sldMk cId="3259156767" sldId="264"/>
            <ac:picMk id="6" creationId="{D33EF70A-3FF6-4AF8-AB05-8D4104BAB41D}"/>
          </ac:picMkLst>
        </pc:picChg>
      </pc:sldChg>
      <pc:sldChg chg="addSp modSp add">
        <pc:chgData name="Renyuan Lyu" userId="eadeb139afb46539" providerId="LiveId" clId="{5D1A3A74-035E-437F-9195-9129B3A4F16C}" dt="2019-03-04T16:36:55.718" v="383" actId="14100"/>
        <pc:sldMkLst>
          <pc:docMk/>
          <pc:sldMk cId="2900671528" sldId="265"/>
        </pc:sldMkLst>
        <pc:picChg chg="add mod">
          <ac:chgData name="Renyuan Lyu" userId="eadeb139afb46539" providerId="LiveId" clId="{5D1A3A74-035E-437F-9195-9129B3A4F16C}" dt="2019-03-04T16:36:44.675" v="379" actId="14100"/>
          <ac:picMkLst>
            <pc:docMk/>
            <pc:sldMk cId="2900671528" sldId="265"/>
            <ac:picMk id="5" creationId="{59CD45F4-F57F-4FEB-95D5-A88147437EF1}"/>
          </ac:picMkLst>
        </pc:picChg>
        <pc:picChg chg="add mod">
          <ac:chgData name="Renyuan Lyu" userId="eadeb139afb46539" providerId="LiveId" clId="{5D1A3A74-035E-437F-9195-9129B3A4F16C}" dt="2019-03-04T16:36:55.718" v="383" actId="14100"/>
          <ac:picMkLst>
            <pc:docMk/>
            <pc:sldMk cId="2900671528" sldId="265"/>
            <ac:picMk id="6" creationId="{AA77C4BA-CFA9-4D73-A19F-05398B5A25D7}"/>
          </ac:picMkLst>
        </pc:picChg>
      </pc:sldChg>
      <pc:sldChg chg="addSp modSp add">
        <pc:chgData name="Renyuan Lyu" userId="eadeb139afb46539" providerId="LiveId" clId="{5D1A3A74-035E-437F-9195-9129B3A4F16C}" dt="2019-03-04T20:00:59.537" v="449" actId="20577"/>
        <pc:sldMkLst>
          <pc:docMk/>
          <pc:sldMk cId="3688656943" sldId="266"/>
        </pc:sldMkLst>
        <pc:spChg chg="mod">
          <ac:chgData name="Renyuan Lyu" userId="eadeb139afb46539" providerId="LiveId" clId="{5D1A3A74-035E-437F-9195-9129B3A4F16C}" dt="2019-03-04T20:00:59.537" v="449" actId="20577"/>
          <ac:spMkLst>
            <pc:docMk/>
            <pc:sldMk cId="3688656943" sldId="266"/>
            <ac:spMk id="2" creationId="{D485F29C-2B24-4F01-A23D-146FDBCCC981}"/>
          </ac:spMkLst>
        </pc:spChg>
        <pc:picChg chg="add mod">
          <ac:chgData name="Renyuan Lyu" userId="eadeb139afb46539" providerId="LiveId" clId="{5D1A3A74-035E-437F-9195-9129B3A4F16C}" dt="2019-03-04T20:00:45.973" v="440" actId="14100"/>
          <ac:picMkLst>
            <pc:docMk/>
            <pc:sldMk cId="3688656943" sldId="266"/>
            <ac:picMk id="5" creationId="{AAD29F45-F7D3-4601-A206-D18175F333E1}"/>
          </ac:picMkLst>
        </pc:picChg>
        <pc:picChg chg="add mod">
          <ac:chgData name="Renyuan Lyu" userId="eadeb139afb46539" providerId="LiveId" clId="{5D1A3A74-035E-437F-9195-9129B3A4F16C}" dt="2019-03-04T20:00:39.462" v="438" actId="1076"/>
          <ac:picMkLst>
            <pc:docMk/>
            <pc:sldMk cId="3688656943" sldId="266"/>
            <ac:picMk id="6" creationId="{133DE1FF-D0C7-47C4-8BB4-F917D04E0854}"/>
          </ac:picMkLst>
        </pc:picChg>
      </pc:sldChg>
      <pc:sldChg chg="addSp modSp add">
        <pc:chgData name="Renyuan Lyu" userId="eadeb139afb46539" providerId="LiveId" clId="{5D1A3A74-035E-437F-9195-9129B3A4F16C}" dt="2019-03-04T18:16:00.911" v="431" actId="14100"/>
        <pc:sldMkLst>
          <pc:docMk/>
          <pc:sldMk cId="770493572" sldId="267"/>
        </pc:sldMkLst>
        <pc:spChg chg="mod">
          <ac:chgData name="Renyuan Lyu" userId="eadeb139afb46539" providerId="LiveId" clId="{5D1A3A74-035E-437F-9195-9129B3A4F16C}" dt="2019-03-04T18:16:00.911" v="431" actId="14100"/>
          <ac:spMkLst>
            <pc:docMk/>
            <pc:sldMk cId="770493572" sldId="267"/>
            <ac:spMk id="2" creationId="{1E813F9D-92F2-4DD1-B918-C3AACF932496}"/>
          </ac:spMkLst>
        </pc:spChg>
        <pc:picChg chg="add mod">
          <ac:chgData name="Renyuan Lyu" userId="eadeb139afb46539" providerId="LiveId" clId="{5D1A3A74-035E-437F-9195-9129B3A4F16C}" dt="2019-03-04T18:00:55.273" v="427" actId="1037"/>
          <ac:picMkLst>
            <pc:docMk/>
            <pc:sldMk cId="770493572" sldId="267"/>
            <ac:picMk id="5" creationId="{83E07857-D37C-4008-A75B-4FA9ADCC543C}"/>
          </ac:picMkLst>
        </pc:picChg>
        <pc:picChg chg="add mod">
          <ac:chgData name="Renyuan Lyu" userId="eadeb139afb46539" providerId="LiveId" clId="{5D1A3A74-035E-437F-9195-9129B3A4F16C}" dt="2019-03-04T18:01:07.803" v="429" actId="14100"/>
          <ac:picMkLst>
            <pc:docMk/>
            <pc:sldMk cId="770493572" sldId="267"/>
            <ac:picMk id="6" creationId="{F8B6A916-D34F-49A1-97E2-D82A68950AD9}"/>
          </ac:picMkLst>
        </pc:picChg>
      </pc:sldChg>
      <pc:sldChg chg="addSp modSp add">
        <pc:chgData name="Renyuan Lyu" userId="eadeb139afb46539" providerId="LiveId" clId="{5D1A3A74-035E-437F-9195-9129B3A4F16C}" dt="2019-03-04T20:10:15.069" v="466" actId="14100"/>
        <pc:sldMkLst>
          <pc:docMk/>
          <pc:sldMk cId="3410022381" sldId="268"/>
        </pc:sldMkLst>
        <pc:picChg chg="add mod">
          <ac:chgData name="Renyuan Lyu" userId="eadeb139afb46539" providerId="LiveId" clId="{5D1A3A74-035E-437F-9195-9129B3A4F16C}" dt="2019-03-04T20:09:11.568" v="460" actId="1076"/>
          <ac:picMkLst>
            <pc:docMk/>
            <pc:sldMk cId="3410022381" sldId="268"/>
            <ac:picMk id="5" creationId="{6E9F50E2-5B17-4E9C-A177-28FCA75230EF}"/>
          </ac:picMkLst>
        </pc:picChg>
        <pc:picChg chg="add mod">
          <ac:chgData name="Renyuan Lyu" userId="eadeb139afb46539" providerId="LiveId" clId="{5D1A3A74-035E-437F-9195-9129B3A4F16C}" dt="2019-03-04T20:09:09.336" v="459" actId="1076"/>
          <ac:picMkLst>
            <pc:docMk/>
            <pc:sldMk cId="3410022381" sldId="268"/>
            <ac:picMk id="6" creationId="{0AA4BF39-DFCE-473D-8F80-51463229D0DF}"/>
          </ac:picMkLst>
        </pc:picChg>
        <pc:picChg chg="add mod">
          <ac:chgData name="Renyuan Lyu" userId="eadeb139afb46539" providerId="LiveId" clId="{5D1A3A74-035E-437F-9195-9129B3A4F16C}" dt="2019-03-04T20:10:15.069" v="466" actId="14100"/>
          <ac:picMkLst>
            <pc:docMk/>
            <pc:sldMk cId="3410022381" sldId="268"/>
            <ac:picMk id="7" creationId="{09EB0C05-A4D5-4AA3-920D-D9A9A790EB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BF42-BD6F-4A9B-A9EA-457B796A47E9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8E3F-5324-48D7-8BDD-997664935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36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2682F-2B7A-4780-8029-2C1DEBD63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576CA-D20C-45B4-AD56-453555D5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9E297-E90B-4B57-BD71-07E4BED9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C4C4-B7E1-416C-BF5E-A6D42B3C0E9B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C75E2-6D58-4898-A9FA-2883FE2A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C87EF-D824-479B-9B3E-9C65BBC9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27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CF91F-5E8C-48D0-9AA1-1F3DE576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C0C0AF-02F8-438B-8B5B-D619DCD74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D304D-21C9-418D-9B43-69C2C001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A8E0-5908-4B3D-8854-B6FA3D185BBE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0979D0-DBAB-4413-8D1E-65834063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81FE-71F9-4B90-9160-C383A2B9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0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6BB3E-9EB2-4869-B575-96786E4A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43A806-541C-49C4-8F42-9FA62F4B4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E127A-D3BB-4D1F-8684-D5925891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D8E7-118C-4078-AAC6-73B492D2463C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51635-9C1B-4191-9DAC-7E194CA9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001D1-70AC-4A74-B40B-AD72734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7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9430A-D747-4551-A130-2782E9E0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A6E20-6265-4039-AAF2-75F6CF5D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F38F9-2BC4-4EA6-8895-D54682AF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7E1-8283-42C0-8BBD-88474BF0810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66C69-A9CA-4775-8D0B-E45CA425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BA555-6B8E-42B9-BF5F-E060BE8A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22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89FAA-4523-478F-A550-520EA9E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F1613F-555E-4914-B1A0-E7E12524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EC70C-CD5E-4FF8-AA43-D0DE7FED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3F1A-51C6-4907-8F66-3B3697A40887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50BE49-78AD-4D83-AAF0-465503C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44223D-9699-407B-89D7-A927E17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6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AD064-55C5-4AD7-83B7-945A82A1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85198-3823-4DDB-AFC4-3DCC1DF16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E334B5-FBC3-491D-B810-BEEEA7FDE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5C13D1-BACE-40C8-8A08-79A01697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F3DC-00D1-4DA0-BAD4-615B7B3FCA8C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3FF18-C540-421B-B95E-DA3B2B9E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7F2889-6AAF-48A4-80AA-EB8BB8D9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87B86-9CDA-43C4-BDDE-FE764E1E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0E643D-5E56-4DC1-8556-EA9516B6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B37E4-6AFD-4EB7-AF8E-6FCC8A3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52109-5B0C-435B-97DE-02419EDD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CFE1F4-83A8-433B-8CF2-D57183E72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CACA60-2F29-4007-A9B2-74EA550C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472E-159F-4EF2-8D2D-DAEFB7CFF069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82FF95-A487-478F-9C37-D689610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E5A84F-FDBA-4A7C-AAF0-3CAFCC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500A9-C314-4207-8054-65EFDF2F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8BF11E-FE86-4D38-A668-8AF8D9A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E68-DBD2-493D-A940-B3F9F454935D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A241BB-418F-419B-9A3F-157D468B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800B69-0D49-407D-B8DB-322DBF2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281542-AEFB-4914-AF09-72E9083E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AF3-6218-47C6-A841-8CBEE893815B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EBE259-129B-4881-9F34-C6CA92B7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0104C0-53C2-4396-8E66-6CAEAC4F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2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42BA4-2CEA-406F-BC91-1D25703E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D6577-A22B-4C35-85B9-BBA6BB63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324C34-05F2-44F5-A088-3F06E420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7DEE7-52FE-409C-9805-18AA4126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54E-6D11-40FE-AE10-4EC79AB7FCF4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83AA4E-7B75-4AD0-A4B3-09190BB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189B52-6764-4CE1-A745-2B6640C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FA679-D63B-4873-ADED-DF91DAE0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3C49C8-8B85-4EA9-BFAE-A2B966DDE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09983-61A7-437E-864A-FFC77232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342B2-9547-4AFF-95D0-5A99B5EE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C8DB-1909-4356-BB4A-B51FD1398D7A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0A9B7-3248-4CD7-BF0F-03A69B5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4D9F89-4074-44A6-8ADA-3914B60E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27EA2C-D7D5-40CD-A1E6-72A9202E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57C08-669C-4DB6-A2E3-9E1C778B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1F57F-49F3-417A-BFD1-456662D5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5C71-C7E3-48F8-800E-11A925FCFD2F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DBF2F-1F34-4574-B9D0-A6E0382A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CE505-B787-44E7-92BC-95F3457A2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FE03-22DB-48C0-B61F-12325FBC4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jlltK85sd7qkaITuf_f9z7t4tbwYg" TargetMode="External"/><Relationship Id="rId2" Type="http://schemas.openxmlformats.org/officeDocument/2006/relationships/hyperlink" Target="http://dspfirst.gatech.edu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spfirst.gatech.edu/database/?d=homework&amp;chap=2" TargetMode="External"/><Relationship Id="rId5" Type="http://schemas.openxmlformats.org/officeDocument/2006/relationships/hyperlink" Target="http://dspfirst.gatech.edu/database/?d=lectures&amp;chap=2" TargetMode="External"/><Relationship Id="rId4" Type="http://schemas.openxmlformats.org/officeDocument/2006/relationships/hyperlink" Target="https://1drv.ms/u/s!AjlltK85sd7qitF8IpmfPqCWZ8bBI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FCA6C-B4B5-4612-BFDD-95F78443D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3560323" cy="24902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Ch02</a:t>
            </a:r>
            <a:br>
              <a:rPr lang="en-US" altLang="zh-TW" dirty="0"/>
            </a:br>
            <a:r>
              <a:rPr lang="en-US" altLang="zh-TW" dirty="0"/>
              <a:t>Sinusoid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849840-9825-4979-A6D1-0ECACE5F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27907"/>
            <a:ext cx="7461504" cy="4328443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altLang="zh-TW" dirty="0">
              <a:hlinkClick r:id="rId2"/>
            </a:endParaRPr>
          </a:p>
          <a:p>
            <a:pPr algn="l"/>
            <a:r>
              <a:rPr lang="en-US" altLang="zh-TW" dirty="0">
                <a:hlinkClick r:id="rId2"/>
              </a:rPr>
              <a:t>http://dspfirst.gatech.edu/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 err="1"/>
              <a:t>ipynb</a:t>
            </a:r>
            <a:r>
              <a:rPr lang="en-US" altLang="zh-TW" dirty="0"/>
              <a:t>: </a:t>
            </a:r>
          </a:p>
          <a:p>
            <a:pPr algn="l"/>
            <a:r>
              <a:rPr lang="en-US" altLang="zh-TW" dirty="0">
                <a:hlinkClick r:id="rId3"/>
              </a:rPr>
              <a:t>https://1drv.ms/u/s!AjlltK85sd7qkaITuf_f9z7t4tbwYg</a:t>
            </a:r>
            <a:endParaRPr lang="en-US" altLang="zh-TW" dirty="0"/>
          </a:p>
          <a:p>
            <a:pPr algn="l"/>
            <a:r>
              <a:rPr lang="en-US" altLang="zh-TW" dirty="0">
                <a:hlinkClick r:id="rId4"/>
              </a:rPr>
              <a:t>https://1drv.ms/u/s!AjlltK85sd7qitF8IpmfPqCWZ8bBIw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ppt:</a:t>
            </a:r>
          </a:p>
          <a:p>
            <a:pPr algn="l"/>
            <a:r>
              <a:rPr lang="en-US" altLang="zh-TW" dirty="0">
                <a:hlinkClick r:id="rId5"/>
              </a:rPr>
              <a:t>http://dspfirst.gatech.edu/database/?d=lectures&amp;chap=2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 err="1"/>
              <a:t>HomeWork</a:t>
            </a:r>
            <a:endParaRPr lang="en-US" altLang="zh-TW" dirty="0"/>
          </a:p>
          <a:p>
            <a:pPr algn="l"/>
            <a:r>
              <a:rPr lang="en-US" altLang="zh-TW" dirty="0">
                <a:hlinkClick r:id="rId6"/>
              </a:rPr>
              <a:t>http://dspfirst.gatech.edu/database/?d=homework&amp;chap=2</a:t>
            </a:r>
            <a:endParaRPr lang="en-US" altLang="zh-TW" dirty="0"/>
          </a:p>
          <a:p>
            <a:pPr algn="l"/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041950-9CE8-49C2-A32A-7F994EBB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09A1EE-6255-41D1-9BEE-8F88EAB09C35}"/>
              </a:ext>
            </a:extLst>
          </p:cNvPr>
          <p:cNvSpPr/>
          <p:nvPr/>
        </p:nvSpPr>
        <p:spPr>
          <a:xfrm>
            <a:off x="640080" y="5768078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dirty="0">
              <a:hlinkClick r:id="rId3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23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E2CB7-6E83-4358-8D75-AD61C8B4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TW" dirty="0"/>
              <a:t>Changing Ts, Plotting…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3921D-115F-4FA9-AD81-C6E140EA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D8A9E-CE5F-4929-8939-3FD3C4BE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3531EE-8ABD-4ED6-B2CA-9BC14EDF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944"/>
            <a:ext cx="10515599" cy="47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5469-7EB1-4F19-A962-CC67278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30D75-B287-4EE1-807B-7F0FF254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F90DC9-D50D-417C-A21F-BAF67CB9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36487A-04A6-4016-AC24-C674D5C3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1"/>
            <a:ext cx="6026215" cy="68300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AEC99B-7213-4E53-83D8-B8D40F49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84" y="1"/>
            <a:ext cx="6026215" cy="68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D4DA4-E8EC-4EE3-AEFB-510424D6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47C82-4AE5-404C-A797-64D8C611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2C6167-D58D-4C8B-8E46-901FFFE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9BD4B1-4E0A-4422-A416-79A41960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3EF70A-3FF6-4AF8-AB05-8D4104BA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5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78EA1-34A0-486C-8D4F-D9DAFB7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31790-266D-4255-BAE0-533F5723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EAB3C7-1830-49D4-9BE1-4A6A78FF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CD45F4-F57F-4FEB-95D5-A8814743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25151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77C4BA-CFA9-4D73-A19F-05398B5A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0" y="0"/>
            <a:ext cx="59404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F29C-2B24-4F01-A23D-146FDBCC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Sinusoids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E2A48D-B20C-41FD-9297-12FF576A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96D38-CF5F-49C5-A3CE-7ACC4913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D29F45-F7D3-4601-A206-D18175F3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56" y="2401272"/>
            <a:ext cx="6345866" cy="12984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3DE1FF-D0C7-47C4-8BB4-F917D04E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56" y="4318916"/>
            <a:ext cx="5898244" cy="1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5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8BB86-C6DD-49CF-9CCC-8EDEFD55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4AFCA-3AC2-4994-83B5-35D6C87F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46733-2097-473F-B2F4-D24910F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9F50E2-5B17-4E9C-A177-28FCA752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6826"/>
            <a:ext cx="4819650" cy="3181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A4BF39-DFCE-473D-8F80-51463229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857"/>
            <a:ext cx="4686300" cy="3086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EB0C05-A4D5-4AA3-920D-D9A9A790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779752"/>
            <a:ext cx="6126479" cy="16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13F9D-92F2-4DD1-B918-C3AACF9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66D02-FFA1-408B-A3A2-44D1E094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E1006-9D13-4725-B84F-DF0EFDB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E07857-D37C-4008-A75B-4FA9ADCC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" y="1212980"/>
            <a:ext cx="5257800" cy="52798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B6A916-D34F-49A1-97E2-D82A6895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19" y="1082351"/>
            <a:ext cx="6823782" cy="56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112E3-497D-4C53-9360-ADE8E527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7936" cy="1325563"/>
          </a:xfrm>
        </p:spPr>
        <p:txBody>
          <a:bodyPr/>
          <a:lstStyle/>
          <a:p>
            <a:r>
              <a:rPr lang="en-US" altLang="zh-TW" b="1" dirty="0"/>
              <a:t>Sec.2-4 </a:t>
            </a:r>
            <a:br>
              <a:rPr lang="en-US" altLang="zh-TW" b="1" dirty="0"/>
            </a:br>
            <a:r>
              <a:rPr lang="en-US" altLang="zh-TW" b="1" dirty="0"/>
              <a:t>Sampling and Plotting Sinusoids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ACCB7-45A7-4F45-93BA-B05853E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EB29E1-0C9B-49CA-808A-4B2B4566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25" y="2647407"/>
            <a:ext cx="5593275" cy="15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9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DAD9E-70D0-4A91-B2EB-D12C3299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37306" cy="174848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Plotting </a:t>
            </a:r>
            <a:br>
              <a:rPr lang="en-US" altLang="zh-TW" b="1" dirty="0"/>
            </a:br>
            <a:r>
              <a:rPr lang="en-US" altLang="zh-TW" b="1" dirty="0"/>
              <a:t>in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en-US" altLang="zh-TW" b="1" dirty="0"/>
              <a:t>, </a:t>
            </a:r>
            <a:br>
              <a:rPr lang="en-US" altLang="zh-TW" b="1" dirty="0"/>
            </a:br>
            <a:r>
              <a:rPr lang="en-US" altLang="zh-TW" b="1" dirty="0"/>
              <a:t>with </a:t>
            </a:r>
            <a:r>
              <a:rPr lang="en-US" altLang="zh-TW" b="1" dirty="0" err="1">
                <a:solidFill>
                  <a:srgbClr val="0000FF"/>
                </a:solidFill>
              </a:rPr>
              <a:t>numpy</a:t>
            </a:r>
            <a:r>
              <a:rPr lang="en-US" altLang="zh-TW" b="1" dirty="0">
                <a:solidFill>
                  <a:srgbClr val="0000FF"/>
                </a:solidFill>
              </a:rPr>
              <a:t>, matplotlib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B9415F-F62A-4FB5-93B2-E967F12F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5" y="2705859"/>
            <a:ext cx="5428201" cy="32404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F1B4D8-4175-4C0A-8691-21C7F45F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6096000" cy="626913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E8BD15-AAE0-4FD7-B3D8-D94C5A9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5A80CA-0D78-474E-BA71-14552400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1BE723-99D3-43F0-9466-B4918403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64" y="382318"/>
            <a:ext cx="4600299" cy="128567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AC1E6B-DC1F-4096-84CF-24A20157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56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A2F9-F4F9-400C-AC09-2F433B9C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B3D8B3-C427-4F6C-AE18-0427B7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6" y="576027"/>
            <a:ext cx="5450409" cy="5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C4D0B5-F5F2-4C3B-A18F-AB2D0F9D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98" y="0"/>
            <a:ext cx="6320575" cy="39001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C70199D-7E8F-4D8A-85D4-73DE9281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98" y="2558534"/>
            <a:ext cx="7955901" cy="416294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9D64F-8819-4312-8502-BEFE55D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FE03-22DB-48C0-B61F-12325FBC42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95</Words>
  <Application>Microsoft Office PowerPoint</Application>
  <PresentationFormat>寬螢幕</PresentationFormat>
  <Paragraphs>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Ch02 Sinusoid </vt:lpstr>
      <vt:lpstr>Sinusoids</vt:lpstr>
      <vt:lpstr>PowerPoint 簡報</vt:lpstr>
      <vt:lpstr>PowerPoint 簡報</vt:lpstr>
      <vt:lpstr>Sec.2-4  Sampling and Plotting Sinusoids</vt:lpstr>
      <vt:lpstr>Plotting  in Python,  with numpy, matplotlib</vt:lpstr>
      <vt:lpstr>PowerPoint 簡報</vt:lpstr>
      <vt:lpstr>PowerPoint 簡報</vt:lpstr>
      <vt:lpstr>PowerPoint 簡報</vt:lpstr>
      <vt:lpstr>Changing Ts, Plotting…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5</cp:revision>
  <dcterms:created xsi:type="dcterms:W3CDTF">2019-03-04T13:25:54Z</dcterms:created>
  <dcterms:modified xsi:type="dcterms:W3CDTF">2019-03-05T00:25:34Z</dcterms:modified>
</cp:coreProperties>
</file>