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10"/>
  </p:notesMasterIdLst>
  <p:handoutMasterIdLst>
    <p:handoutMasterId r:id="rId11"/>
  </p:handoutMasterIdLst>
  <p:sldIdLst>
    <p:sldId id="569" r:id="rId2"/>
    <p:sldId id="559" r:id="rId3"/>
    <p:sldId id="573" r:id="rId4"/>
    <p:sldId id="574" r:id="rId5"/>
    <p:sldId id="575" r:id="rId6"/>
    <p:sldId id="576" r:id="rId7"/>
    <p:sldId id="577" r:id="rId8"/>
    <p:sldId id="578" r:id="rId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3D7D7-16DC-44B4-BB93-986E6FC663A1}" v="9" dt="2019-03-04T13:25:4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08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882A340B-543C-426C-AEBB-66953B4C332F}"/>
    <pc:docChg chg="custSel delSld modSld modMainMaster">
      <pc:chgData name="Renyuan Lyu" userId="eadeb139afb46539" providerId="LiveId" clId="{882A340B-543C-426C-AEBB-66953B4C332F}" dt="2019-03-04T13:19:37.090" v="33" actId="2696"/>
      <pc:docMkLst>
        <pc:docMk/>
      </pc:docMkLst>
      <pc:sldChg chg="del">
        <pc:chgData name="Renyuan Lyu" userId="eadeb139afb46539" providerId="LiveId" clId="{882A340B-543C-426C-AEBB-66953B4C332F}" dt="2019-03-04T13:19:36.990" v="18" actId="2696"/>
        <pc:sldMkLst>
          <pc:docMk/>
          <pc:sldMk cId="0" sldId="550"/>
        </pc:sldMkLst>
      </pc:sldChg>
      <pc:sldChg chg="del">
        <pc:chgData name="Renyuan Lyu" userId="eadeb139afb46539" providerId="LiveId" clId="{882A340B-543C-426C-AEBB-66953B4C332F}" dt="2019-03-04T13:15:36.003" v="7" actId="2696"/>
        <pc:sldMkLst>
          <pc:docMk/>
          <pc:sldMk cId="0" sldId="551"/>
        </pc:sldMkLst>
      </pc:sldChg>
      <pc:sldChg chg="del">
        <pc:chgData name="Renyuan Lyu" userId="eadeb139afb46539" providerId="LiveId" clId="{882A340B-543C-426C-AEBB-66953B4C332F}" dt="2019-03-04T13:15:37.586" v="8" actId="2696"/>
        <pc:sldMkLst>
          <pc:docMk/>
          <pc:sldMk cId="0" sldId="552"/>
        </pc:sldMkLst>
      </pc:sldChg>
      <pc:sldChg chg="del">
        <pc:chgData name="Renyuan Lyu" userId="eadeb139afb46539" providerId="LiveId" clId="{882A340B-543C-426C-AEBB-66953B4C332F}" dt="2019-03-04T13:19:36.993" v="19" actId="2696"/>
        <pc:sldMkLst>
          <pc:docMk/>
          <pc:sldMk cId="0" sldId="553"/>
        </pc:sldMkLst>
      </pc:sldChg>
      <pc:sldChg chg="del">
        <pc:chgData name="Renyuan Lyu" userId="eadeb139afb46539" providerId="LiveId" clId="{882A340B-543C-426C-AEBB-66953B4C332F}" dt="2019-03-04T13:19:37" v="21" actId="2696"/>
        <pc:sldMkLst>
          <pc:docMk/>
          <pc:sldMk cId="0" sldId="554"/>
        </pc:sldMkLst>
      </pc:sldChg>
      <pc:sldChg chg="del">
        <pc:chgData name="Renyuan Lyu" userId="eadeb139afb46539" providerId="LiveId" clId="{882A340B-543C-426C-AEBB-66953B4C332F}" dt="2019-03-04T13:19:37.014" v="22" actId="2696"/>
        <pc:sldMkLst>
          <pc:docMk/>
          <pc:sldMk cId="0" sldId="555"/>
        </pc:sldMkLst>
      </pc:sldChg>
      <pc:sldChg chg="del">
        <pc:chgData name="Renyuan Lyu" userId="eadeb139afb46539" providerId="LiveId" clId="{882A340B-543C-426C-AEBB-66953B4C332F}" dt="2019-03-04T13:19:37.033" v="24" actId="2696"/>
        <pc:sldMkLst>
          <pc:docMk/>
          <pc:sldMk cId="0" sldId="556"/>
        </pc:sldMkLst>
      </pc:sldChg>
      <pc:sldChg chg="del">
        <pc:chgData name="Renyuan Lyu" userId="eadeb139afb46539" providerId="LiveId" clId="{882A340B-543C-426C-AEBB-66953B4C332F}" dt="2019-03-04T13:19:37.050" v="26" actId="2696"/>
        <pc:sldMkLst>
          <pc:docMk/>
          <pc:sldMk cId="0" sldId="557"/>
        </pc:sldMkLst>
      </pc:sldChg>
      <pc:sldChg chg="del">
        <pc:chgData name="Renyuan Lyu" userId="eadeb139afb46539" providerId="LiveId" clId="{882A340B-543C-426C-AEBB-66953B4C332F}" dt="2019-03-04T13:19:37.052" v="27" actId="2696"/>
        <pc:sldMkLst>
          <pc:docMk/>
          <pc:sldMk cId="0" sldId="558"/>
        </pc:sldMkLst>
      </pc:sldChg>
      <pc:sldChg chg="del">
        <pc:chgData name="Renyuan Lyu" userId="eadeb139afb46539" providerId="LiveId" clId="{882A340B-543C-426C-AEBB-66953B4C332F}" dt="2019-03-04T13:19:37.059" v="28" actId="2696"/>
        <pc:sldMkLst>
          <pc:docMk/>
          <pc:sldMk cId="0" sldId="560"/>
        </pc:sldMkLst>
      </pc:sldChg>
      <pc:sldChg chg="del">
        <pc:chgData name="Renyuan Lyu" userId="eadeb139afb46539" providerId="LiveId" clId="{882A340B-543C-426C-AEBB-66953B4C332F}" dt="2019-03-04T13:19:37.067" v="29" actId="2696"/>
        <pc:sldMkLst>
          <pc:docMk/>
          <pc:sldMk cId="0" sldId="561"/>
        </pc:sldMkLst>
      </pc:sldChg>
      <pc:sldChg chg="del">
        <pc:chgData name="Renyuan Lyu" userId="eadeb139afb46539" providerId="LiveId" clId="{882A340B-543C-426C-AEBB-66953B4C332F}" dt="2019-03-04T13:19:37.075" v="31" actId="2696"/>
        <pc:sldMkLst>
          <pc:docMk/>
          <pc:sldMk cId="0" sldId="562"/>
        </pc:sldMkLst>
      </pc:sldChg>
      <pc:sldChg chg="del">
        <pc:chgData name="Renyuan Lyu" userId="eadeb139afb46539" providerId="LiveId" clId="{882A340B-543C-426C-AEBB-66953B4C332F}" dt="2019-03-04T13:19:37.082" v="32" actId="2696"/>
        <pc:sldMkLst>
          <pc:docMk/>
          <pc:sldMk cId="0" sldId="563"/>
        </pc:sldMkLst>
      </pc:sldChg>
      <pc:sldChg chg="del">
        <pc:chgData name="Renyuan Lyu" userId="eadeb139afb46539" providerId="LiveId" clId="{882A340B-543C-426C-AEBB-66953B4C332F}" dt="2019-03-04T13:19:37.090" v="33" actId="2696"/>
        <pc:sldMkLst>
          <pc:docMk/>
          <pc:sldMk cId="0" sldId="564"/>
        </pc:sldMkLst>
      </pc:sldChg>
      <pc:sldChg chg="del">
        <pc:chgData name="Renyuan Lyu" userId="eadeb139afb46539" providerId="LiveId" clId="{882A340B-543C-426C-AEBB-66953B4C332F}" dt="2019-03-04T13:19:37.036" v="25" actId="2696"/>
        <pc:sldMkLst>
          <pc:docMk/>
          <pc:sldMk cId="0" sldId="567"/>
        </pc:sldMkLst>
      </pc:sldChg>
      <pc:sldChg chg="del">
        <pc:chgData name="Renyuan Lyu" userId="eadeb139afb46539" providerId="LiveId" clId="{882A340B-543C-426C-AEBB-66953B4C332F}" dt="2019-03-04T13:19:36.977" v="17" actId="2696"/>
        <pc:sldMkLst>
          <pc:docMk/>
          <pc:sldMk cId="0" sldId="568"/>
        </pc:sldMkLst>
      </pc:sldChg>
      <pc:sldChg chg="delSp modSp">
        <pc:chgData name="Renyuan Lyu" userId="eadeb139afb46539" providerId="LiveId" clId="{882A340B-543C-426C-AEBB-66953B4C332F}" dt="2019-03-04T13:15:01.037" v="5" actId="1076"/>
        <pc:sldMkLst>
          <pc:docMk/>
          <pc:sldMk cId="0" sldId="569"/>
        </pc:sldMkLst>
        <pc:spChg chg="del mod">
          <ac:chgData name="Renyuan Lyu" userId="eadeb139afb46539" providerId="LiveId" clId="{882A340B-543C-426C-AEBB-66953B4C332F}" dt="2019-03-04T13:14:57.608" v="4" actId="478"/>
          <ac:spMkLst>
            <pc:docMk/>
            <pc:sldMk cId="0" sldId="569"/>
            <ac:spMk id="11266" creationId="{00000000-0000-0000-0000-000000000000}"/>
          </ac:spMkLst>
        </pc:spChg>
        <pc:spChg chg="mod">
          <ac:chgData name="Renyuan Lyu" userId="eadeb139afb46539" providerId="LiveId" clId="{882A340B-543C-426C-AEBB-66953B4C332F}" dt="2019-03-04T13:15:01.037" v="5" actId="1076"/>
          <ac:spMkLst>
            <pc:docMk/>
            <pc:sldMk cId="0" sldId="569"/>
            <ac:spMk id="11267" creationId="{00000000-0000-0000-0000-000000000000}"/>
          </ac:spMkLst>
        </pc:spChg>
      </pc:sldChg>
      <pc:sldChg chg="modSp del">
        <pc:chgData name="Renyuan Lyu" userId="eadeb139afb46539" providerId="LiveId" clId="{882A340B-543C-426C-AEBB-66953B4C332F}" dt="2019-03-04T13:19:36.995" v="20" actId="2696"/>
        <pc:sldMkLst>
          <pc:docMk/>
          <pc:sldMk cId="0" sldId="570"/>
        </pc:sldMkLst>
        <pc:spChg chg="mod">
          <ac:chgData name="Renyuan Lyu" userId="eadeb139afb46539" providerId="LiveId" clId="{882A340B-543C-426C-AEBB-66953B4C332F}" dt="2019-03-04T13:17:56.881" v="15" actId="27636"/>
          <ac:spMkLst>
            <pc:docMk/>
            <pc:sldMk cId="0" sldId="570"/>
            <ac:spMk id="17414" creationId="{00000000-0000-0000-0000-000000000000}"/>
          </ac:spMkLst>
        </pc:spChg>
      </pc:sldChg>
      <pc:sldChg chg="modSp del">
        <pc:chgData name="Renyuan Lyu" userId="eadeb139afb46539" providerId="LiveId" clId="{882A340B-543C-426C-AEBB-66953B4C332F}" dt="2019-03-04T13:19:37.030" v="23" actId="2696"/>
        <pc:sldMkLst>
          <pc:docMk/>
          <pc:sldMk cId="0" sldId="571"/>
        </pc:sldMkLst>
        <pc:spChg chg="mod">
          <ac:chgData name="Renyuan Lyu" userId="eadeb139afb46539" providerId="LiveId" clId="{882A340B-543C-426C-AEBB-66953B4C332F}" dt="2019-03-04T13:17:56.887" v="16" actId="27636"/>
          <ac:spMkLst>
            <pc:docMk/>
            <pc:sldMk cId="0" sldId="571"/>
            <ac:spMk id="2055" creationId="{00000000-0000-0000-0000-000000000000}"/>
          </ac:spMkLst>
        </pc:spChg>
      </pc:sldChg>
      <pc:sldChg chg="del">
        <pc:chgData name="Renyuan Lyu" userId="eadeb139afb46539" providerId="LiveId" clId="{882A340B-543C-426C-AEBB-66953B4C332F}" dt="2019-03-04T13:15:18.578" v="6" actId="2696"/>
        <pc:sldMkLst>
          <pc:docMk/>
          <pc:sldMk cId="0" sldId="572"/>
        </pc:sldMkLst>
      </pc:sldChg>
      <pc:sldMasterChg chg="modSldLayout">
        <pc:chgData name="Renyuan Lyu" userId="eadeb139afb46539" providerId="LiveId" clId="{882A340B-543C-426C-AEBB-66953B4C332F}" dt="2019-03-04T13:17:36.356" v="10" actId="478"/>
        <pc:sldMasterMkLst>
          <pc:docMk/>
          <pc:sldMasterMk cId="3876451490" sldId="2147483713"/>
        </pc:sldMasterMkLst>
        <pc:sldLayoutChg chg="delSp">
          <pc:chgData name="Renyuan Lyu" userId="eadeb139afb46539" providerId="LiveId" clId="{882A340B-543C-426C-AEBB-66953B4C332F}" dt="2019-03-04T13:17:36.356" v="10" actId="478"/>
          <pc:sldLayoutMkLst>
            <pc:docMk/>
            <pc:sldMasterMk cId="3876451490" sldId="2147483713"/>
            <pc:sldLayoutMk cId="1191740622" sldId="2147483715"/>
          </pc:sldLayoutMkLst>
          <pc:spChg chg="del">
            <ac:chgData name="Renyuan Lyu" userId="eadeb139afb46539" providerId="LiveId" clId="{882A340B-543C-426C-AEBB-66953B4C332F}" dt="2019-03-04T13:17:36.356" v="10" actId="478"/>
            <ac:spMkLst>
              <pc:docMk/>
              <pc:sldMasterMk cId="3876451490" sldId="2147483713"/>
              <pc:sldLayoutMk cId="1191740622" sldId="2147483715"/>
              <ac:spMk id="4" creationId="{00000000-0000-0000-0000-000000000000}"/>
            </ac:spMkLst>
          </pc:spChg>
          <pc:spChg chg="del">
            <ac:chgData name="Renyuan Lyu" userId="eadeb139afb46539" providerId="LiveId" clId="{882A340B-543C-426C-AEBB-66953B4C332F}" dt="2019-03-04T13:17:31.184" v="9" actId="478"/>
            <ac:spMkLst>
              <pc:docMk/>
              <pc:sldMasterMk cId="3876451490" sldId="2147483713"/>
              <pc:sldLayoutMk cId="1191740622" sldId="2147483715"/>
              <ac:spMk id="5" creationId="{00000000-0000-0000-0000-000000000000}"/>
            </ac:spMkLst>
          </pc:spChg>
        </pc:sldLayoutChg>
      </pc:sldMasterChg>
      <pc:sldMasterChg chg="delSldLayout">
        <pc:chgData name="Renyuan Lyu" userId="eadeb139afb46539" providerId="LiveId" clId="{882A340B-543C-426C-AEBB-66953B4C332F}" dt="2019-03-04T13:19:37.068" v="30" actId="2696"/>
        <pc:sldMasterMkLst>
          <pc:docMk/>
          <pc:sldMasterMk cId="3505367668" sldId="2147483749"/>
        </pc:sldMasterMkLst>
        <pc:sldLayoutChg chg="del">
          <pc:chgData name="Renyuan Lyu" userId="eadeb139afb46539" providerId="LiveId" clId="{882A340B-543C-426C-AEBB-66953B4C332F}" dt="2019-03-04T13:19:37.068" v="30" actId="2696"/>
          <pc:sldLayoutMkLst>
            <pc:docMk/>
            <pc:sldMasterMk cId="3505367668" sldId="2147483749"/>
            <pc:sldLayoutMk cId="205542163" sldId="2147483768"/>
          </pc:sldLayoutMkLst>
        </pc:sldLayoutChg>
      </pc:sldMasterChg>
    </pc:docChg>
  </pc:docChgLst>
  <pc:docChgLst>
    <pc:chgData name="Renyuan Lyu" userId="eadeb139afb46539" providerId="LiveId" clId="{6E73D7D7-16DC-44B4-BB93-986E6FC663A1}"/>
    <pc:docChg chg="custSel modSld modMainMaster">
      <pc:chgData name="Renyuan Lyu" userId="eadeb139afb46539" providerId="LiveId" clId="{6E73D7D7-16DC-44B4-BB93-986E6FC663A1}" dt="2019-03-04T13:25:42.761" v="47"/>
      <pc:docMkLst>
        <pc:docMk/>
      </pc:docMkLst>
      <pc:sldChg chg="modSp">
        <pc:chgData name="Renyuan Lyu" userId="eadeb139afb46539" providerId="LiveId" clId="{6E73D7D7-16DC-44B4-BB93-986E6FC663A1}" dt="2019-03-04T13:25:38.293" v="46"/>
        <pc:sldMkLst>
          <pc:docMk/>
          <pc:sldMk cId="0" sldId="559"/>
        </pc:sldMkLst>
        <pc:spChg chg="mod">
          <ac:chgData name="Renyuan Lyu" userId="eadeb139afb46539" providerId="LiveId" clId="{6E73D7D7-16DC-44B4-BB93-986E6FC663A1}" dt="2019-03-04T13:25:38.293" v="46"/>
          <ac:spMkLst>
            <pc:docMk/>
            <pc:sldMk cId="0" sldId="559"/>
            <ac:spMk id="5" creationId="{00000000-0000-0000-0000-000000000000}"/>
          </ac:spMkLst>
        </pc:spChg>
      </pc:sldChg>
      <pc:sldChg chg="modSp">
        <pc:chgData name="Renyuan Lyu" userId="eadeb139afb46539" providerId="LiveId" clId="{6E73D7D7-16DC-44B4-BB93-986E6FC663A1}" dt="2019-03-04T13:25:38.293" v="46"/>
        <pc:sldMkLst>
          <pc:docMk/>
          <pc:sldMk cId="288058771" sldId="573"/>
        </pc:sldMkLst>
        <pc:spChg chg="mod">
          <ac:chgData name="Renyuan Lyu" userId="eadeb139afb46539" providerId="LiveId" clId="{6E73D7D7-16DC-44B4-BB93-986E6FC663A1}" dt="2019-03-04T13:25:38.293" v="46"/>
          <ac:spMkLst>
            <pc:docMk/>
            <pc:sldMk cId="288058771" sldId="573"/>
            <ac:spMk id="4" creationId="{97E8CE50-860A-49AB-83E2-4A0F6C185EEF}"/>
          </ac:spMkLst>
        </pc:spChg>
      </pc:sldChg>
      <pc:sldChg chg="modSp">
        <pc:chgData name="Renyuan Lyu" userId="eadeb139afb46539" providerId="LiveId" clId="{6E73D7D7-16DC-44B4-BB93-986E6FC663A1}" dt="2019-03-04T13:25:38.293" v="46"/>
        <pc:sldMkLst>
          <pc:docMk/>
          <pc:sldMk cId="1636345492" sldId="574"/>
        </pc:sldMkLst>
        <pc:spChg chg="mod">
          <ac:chgData name="Renyuan Lyu" userId="eadeb139afb46539" providerId="LiveId" clId="{6E73D7D7-16DC-44B4-BB93-986E6FC663A1}" dt="2019-03-04T13:25:38.293" v="46"/>
          <ac:spMkLst>
            <pc:docMk/>
            <pc:sldMk cId="1636345492" sldId="574"/>
            <ac:spMk id="4" creationId="{CF21A795-D688-4C89-A75B-088D7F4AC8E3}"/>
          </ac:spMkLst>
        </pc:spChg>
      </pc:sldChg>
      <pc:sldChg chg="modSp">
        <pc:chgData name="Renyuan Lyu" userId="eadeb139afb46539" providerId="LiveId" clId="{6E73D7D7-16DC-44B4-BB93-986E6FC663A1}" dt="2019-03-04T13:25:38.293" v="46"/>
        <pc:sldMkLst>
          <pc:docMk/>
          <pc:sldMk cId="940220265" sldId="575"/>
        </pc:sldMkLst>
        <pc:spChg chg="mod">
          <ac:chgData name="Renyuan Lyu" userId="eadeb139afb46539" providerId="LiveId" clId="{6E73D7D7-16DC-44B4-BB93-986E6FC663A1}" dt="2019-03-04T13:25:38.293" v="46"/>
          <ac:spMkLst>
            <pc:docMk/>
            <pc:sldMk cId="940220265" sldId="575"/>
            <ac:spMk id="4" creationId="{0F4355BA-ACED-439D-AEC0-2BB495145E23}"/>
          </ac:spMkLst>
        </pc:spChg>
      </pc:sldChg>
      <pc:sldChg chg="modSp">
        <pc:chgData name="Renyuan Lyu" userId="eadeb139afb46539" providerId="LiveId" clId="{6E73D7D7-16DC-44B4-BB93-986E6FC663A1}" dt="2019-03-04T13:25:38.293" v="46"/>
        <pc:sldMkLst>
          <pc:docMk/>
          <pc:sldMk cId="1101127981" sldId="576"/>
        </pc:sldMkLst>
        <pc:spChg chg="mod">
          <ac:chgData name="Renyuan Lyu" userId="eadeb139afb46539" providerId="LiveId" clId="{6E73D7D7-16DC-44B4-BB93-986E6FC663A1}" dt="2019-03-04T13:25:38.293" v="46"/>
          <ac:spMkLst>
            <pc:docMk/>
            <pc:sldMk cId="1101127981" sldId="576"/>
            <ac:spMk id="4" creationId="{A380EC3E-A3EF-42DB-8E62-AD536A7FBE88}"/>
          </ac:spMkLst>
        </pc:spChg>
      </pc:sldChg>
      <pc:sldChg chg="modSp">
        <pc:chgData name="Renyuan Lyu" userId="eadeb139afb46539" providerId="LiveId" clId="{6E73D7D7-16DC-44B4-BB93-986E6FC663A1}" dt="2019-03-04T13:25:38.293" v="46"/>
        <pc:sldMkLst>
          <pc:docMk/>
          <pc:sldMk cId="1907246175" sldId="577"/>
        </pc:sldMkLst>
        <pc:spChg chg="mod">
          <ac:chgData name="Renyuan Lyu" userId="eadeb139afb46539" providerId="LiveId" clId="{6E73D7D7-16DC-44B4-BB93-986E6FC663A1}" dt="2019-03-04T13:25:38.293" v="46"/>
          <ac:spMkLst>
            <pc:docMk/>
            <pc:sldMk cId="1907246175" sldId="577"/>
            <ac:spMk id="4" creationId="{64B2E806-2195-4E18-B747-5A48783E3C62}"/>
          </ac:spMkLst>
        </pc:spChg>
      </pc:sldChg>
      <pc:sldChg chg="modSp">
        <pc:chgData name="Renyuan Lyu" userId="eadeb139afb46539" providerId="LiveId" clId="{6E73D7D7-16DC-44B4-BB93-986E6FC663A1}" dt="2019-03-04T13:25:38.293" v="46"/>
        <pc:sldMkLst>
          <pc:docMk/>
          <pc:sldMk cId="2743259611" sldId="578"/>
        </pc:sldMkLst>
        <pc:spChg chg="mod">
          <ac:chgData name="Renyuan Lyu" userId="eadeb139afb46539" providerId="LiveId" clId="{6E73D7D7-16DC-44B4-BB93-986E6FC663A1}" dt="2019-03-04T13:25:38.293" v="46"/>
          <ac:spMkLst>
            <pc:docMk/>
            <pc:sldMk cId="2743259611" sldId="578"/>
            <ac:spMk id="4" creationId="{7B595FA4-0F15-4F4F-8A77-1FC5A66033BD}"/>
          </ac:spMkLst>
        </pc:spChg>
      </pc:sldChg>
      <pc:sldMasterChg chg="addSp delSp modSp delSldLayout modSldLayout">
        <pc:chgData name="Renyuan Lyu" userId="eadeb139afb46539" providerId="LiveId" clId="{6E73D7D7-16DC-44B4-BB93-986E6FC663A1}" dt="2019-03-04T13:25:42.761" v="47"/>
        <pc:sldMasterMkLst>
          <pc:docMk/>
          <pc:sldMasterMk cId="3505367668" sldId="2147483749"/>
        </pc:sldMasterMkLst>
        <pc:spChg chg="mod">
          <ac:chgData name="Renyuan Lyu" userId="eadeb139afb46539" providerId="LiveId" clId="{6E73D7D7-16DC-44B4-BB93-986E6FC663A1}" dt="2019-03-04T13:23:49.613" v="26" actId="120"/>
          <ac:spMkLst>
            <pc:docMk/>
            <pc:sldMasterMk cId="3505367668" sldId="2147483749"/>
            <ac:spMk id="2" creationId="{00000000-0000-0000-0000-000000000000}"/>
          </ac:spMkLst>
        </pc:spChg>
        <pc:spChg chg="mod">
          <ac:chgData name="Renyuan Lyu" userId="eadeb139afb46539" providerId="LiveId" clId="{6E73D7D7-16DC-44B4-BB93-986E6FC663A1}" dt="2019-03-04T13:24:13.996" v="34" actId="14100"/>
          <ac:spMkLst>
            <pc:docMk/>
            <pc:sldMasterMk cId="3505367668" sldId="2147483749"/>
            <ac:spMk id="3" creationId="{00000000-0000-0000-0000-000000000000}"/>
          </ac:spMkLst>
        </pc:spChg>
        <pc:spChg chg="del">
          <ac:chgData name="Renyuan Lyu" userId="eadeb139afb46539" providerId="LiveId" clId="{6E73D7D7-16DC-44B4-BB93-986E6FC663A1}" dt="2019-03-04T13:24:05.078" v="32" actId="478"/>
          <ac:spMkLst>
            <pc:docMk/>
            <pc:sldMasterMk cId="3505367668" sldId="2147483749"/>
            <ac:spMk id="4" creationId="{00000000-0000-0000-0000-000000000000}"/>
          </ac:spMkLst>
        </pc:spChg>
        <pc:spChg chg="del">
          <ac:chgData name="Renyuan Lyu" userId="eadeb139afb46539" providerId="LiveId" clId="{6E73D7D7-16DC-44B4-BB93-986E6FC663A1}" dt="2019-03-04T13:24:04.205" v="31" actId="478"/>
          <ac:spMkLst>
            <pc:docMk/>
            <pc:sldMasterMk cId="3505367668" sldId="2147483749"/>
            <ac:spMk id="5" creationId="{00000000-0000-0000-0000-000000000000}"/>
          </ac:spMkLst>
        </pc:spChg>
        <pc:spChg chg="mod">
          <ac:chgData name="Renyuan Lyu" userId="eadeb139afb46539" providerId="LiveId" clId="{6E73D7D7-16DC-44B4-BB93-986E6FC663A1}" dt="2019-03-04T13:24:18.351" v="38" actId="1035"/>
          <ac:spMkLst>
            <pc:docMk/>
            <pc:sldMasterMk cId="3505367668" sldId="2147483749"/>
            <ac:spMk id="6" creationId="{00000000-0000-0000-0000-000000000000}"/>
          </ac:spMkLst>
        </pc:spChg>
        <pc:spChg chg="add">
          <ac:chgData name="Renyuan Lyu" userId="eadeb139afb46539" providerId="LiveId" clId="{6E73D7D7-16DC-44B4-BB93-986E6FC663A1}" dt="2019-03-04T13:25:42.761" v="47"/>
          <ac:spMkLst>
            <pc:docMk/>
            <pc:sldMasterMk cId="3505367668" sldId="2147483749"/>
            <ac:spMk id="8" creationId="{765A8387-BA24-4491-BD60-73456117A80F}"/>
          </ac:spMkLst>
        </pc:spChg>
        <pc:picChg chg="del mod">
          <ac:chgData name="Renyuan Lyu" userId="eadeb139afb46539" providerId="LiveId" clId="{6E73D7D7-16DC-44B4-BB93-986E6FC663A1}" dt="2019-03-04T13:24:02.726" v="30" actId="478"/>
          <ac:picMkLst>
            <pc:docMk/>
            <pc:sldMasterMk cId="3505367668" sldId="2147483749"/>
            <ac:picMk id="1026" creationId="{00000000-0000-0000-0000-000000000000}"/>
          </ac:picMkLst>
        </pc:picChg>
        <pc:sldLayoutChg chg="delSp">
          <pc:chgData name="Renyuan Lyu" userId="eadeb139afb46539" providerId="LiveId" clId="{6E73D7D7-16DC-44B4-BB93-986E6FC663A1}" dt="2019-03-04T13:22:40.830" v="4" actId="478"/>
          <pc:sldLayoutMkLst>
            <pc:docMk/>
            <pc:sldMasterMk cId="3505367668" sldId="2147483749"/>
            <pc:sldLayoutMk cId="3741730748" sldId="2147483750"/>
          </pc:sldLayoutMkLst>
          <pc:spChg chg="del">
            <ac:chgData name="Renyuan Lyu" userId="eadeb139afb46539" providerId="LiveId" clId="{6E73D7D7-16DC-44B4-BB93-986E6FC663A1}" dt="2019-03-04T13:22:40.830" v="4" actId="478"/>
            <ac:spMkLst>
              <pc:docMk/>
              <pc:sldMasterMk cId="3505367668" sldId="2147483749"/>
              <pc:sldLayoutMk cId="3741730748" sldId="2147483750"/>
              <ac:spMk id="2" creationId="{00000000-0000-0000-0000-000000000000}"/>
            </ac:spMkLst>
          </pc:spChg>
          <pc:spChg chg="del">
            <ac:chgData name="Renyuan Lyu" userId="eadeb139afb46539" providerId="LiveId" clId="{6E73D7D7-16DC-44B4-BB93-986E6FC663A1}" dt="2019-03-04T13:22:39.272" v="3" actId="478"/>
            <ac:spMkLst>
              <pc:docMk/>
              <pc:sldMasterMk cId="3505367668" sldId="2147483749"/>
              <pc:sldLayoutMk cId="3741730748" sldId="2147483750"/>
              <ac:spMk id="3" creationId="{00000000-0000-0000-0000-000000000000}"/>
            </ac:spMkLst>
          </pc:spChg>
          <pc:spChg chg="del">
            <ac:chgData name="Renyuan Lyu" userId="eadeb139afb46539" providerId="LiveId" clId="{6E73D7D7-16DC-44B4-BB93-986E6FC663A1}" dt="2019-03-04T13:22:29.090" v="1" actId="478"/>
            <ac:spMkLst>
              <pc:docMk/>
              <pc:sldMasterMk cId="3505367668" sldId="2147483749"/>
              <pc:sldLayoutMk cId="3741730748" sldId="2147483750"/>
              <ac:spMk id="4" creationId="{00000000-0000-0000-0000-000000000000}"/>
            </ac:spMkLst>
          </pc:spChg>
          <pc:spChg chg="del">
            <ac:chgData name="Renyuan Lyu" userId="eadeb139afb46539" providerId="LiveId" clId="{6E73D7D7-16DC-44B4-BB93-986E6FC663A1}" dt="2019-03-04T13:22:26.338" v="0" actId="478"/>
            <ac:spMkLst>
              <pc:docMk/>
              <pc:sldMasterMk cId="3505367668" sldId="2147483749"/>
              <pc:sldLayoutMk cId="3741730748" sldId="2147483750"/>
              <ac:spMk id="5" creationId="{00000000-0000-0000-0000-000000000000}"/>
            </ac:spMkLst>
          </pc:spChg>
          <pc:spChg chg="del">
            <ac:chgData name="Renyuan Lyu" userId="eadeb139afb46539" providerId="LiveId" clId="{6E73D7D7-16DC-44B4-BB93-986E6FC663A1}" dt="2019-03-04T13:22:33.746" v="2" actId="478"/>
            <ac:spMkLst>
              <pc:docMk/>
              <pc:sldMasterMk cId="3505367668" sldId="2147483749"/>
              <pc:sldLayoutMk cId="3741730748" sldId="2147483750"/>
              <ac:spMk id="6" creationId="{00000000-0000-0000-0000-000000000000}"/>
            </ac:spMkLst>
          </pc:spChg>
        </pc:sldLayoutChg>
        <pc:sldLayoutChg chg="del">
          <pc:chgData name="Renyuan Lyu" userId="eadeb139afb46539" providerId="LiveId" clId="{6E73D7D7-16DC-44B4-BB93-986E6FC663A1}" dt="2019-03-04T13:23:10.163" v="6" actId="2696"/>
          <pc:sldLayoutMkLst>
            <pc:docMk/>
            <pc:sldMasterMk cId="3505367668" sldId="2147483749"/>
            <pc:sldLayoutMk cId="2087832282" sldId="2147483751"/>
          </pc:sldLayoutMkLst>
        </pc:sldLayoutChg>
        <pc:sldLayoutChg chg="del">
          <pc:chgData name="Renyuan Lyu" userId="eadeb139afb46539" providerId="LiveId" clId="{6E73D7D7-16DC-44B4-BB93-986E6FC663A1}" dt="2019-03-04T13:23:02.045" v="5" actId="2696"/>
          <pc:sldLayoutMkLst>
            <pc:docMk/>
            <pc:sldMasterMk cId="3505367668" sldId="2147483749"/>
            <pc:sldLayoutMk cId="2554999432" sldId="2147483752"/>
          </pc:sldLayoutMkLst>
        </pc:sldLayoutChg>
        <pc:sldLayoutChg chg="del">
          <pc:chgData name="Renyuan Lyu" userId="eadeb139afb46539" providerId="LiveId" clId="{6E73D7D7-16DC-44B4-BB93-986E6FC663A1}" dt="2019-03-04T13:23:10.870" v="7" actId="2696"/>
          <pc:sldLayoutMkLst>
            <pc:docMk/>
            <pc:sldMasterMk cId="3505367668" sldId="2147483749"/>
            <pc:sldLayoutMk cId="1038748586" sldId="2147483753"/>
          </pc:sldLayoutMkLst>
        </pc:sldLayoutChg>
        <pc:sldLayoutChg chg="del">
          <pc:chgData name="Renyuan Lyu" userId="eadeb139afb46539" providerId="LiveId" clId="{6E73D7D7-16DC-44B4-BB93-986E6FC663A1}" dt="2019-03-04T13:23:11.327" v="8" actId="2696"/>
          <pc:sldLayoutMkLst>
            <pc:docMk/>
            <pc:sldMasterMk cId="3505367668" sldId="2147483749"/>
            <pc:sldLayoutMk cId="2341743072" sldId="2147483754"/>
          </pc:sldLayoutMkLst>
        </pc:sldLayoutChg>
        <pc:sldLayoutChg chg="del">
          <pc:chgData name="Renyuan Lyu" userId="eadeb139afb46539" providerId="LiveId" clId="{6E73D7D7-16DC-44B4-BB93-986E6FC663A1}" dt="2019-03-04T13:23:11.762" v="9" actId="2696"/>
          <pc:sldLayoutMkLst>
            <pc:docMk/>
            <pc:sldMasterMk cId="3505367668" sldId="2147483749"/>
            <pc:sldLayoutMk cId="4122028155" sldId="2147483755"/>
          </pc:sldLayoutMkLst>
        </pc:sldLayoutChg>
        <pc:sldLayoutChg chg="del">
          <pc:chgData name="Renyuan Lyu" userId="eadeb139afb46539" providerId="LiveId" clId="{6E73D7D7-16DC-44B4-BB93-986E6FC663A1}" dt="2019-03-04T13:23:12.166" v="10" actId="2696"/>
          <pc:sldLayoutMkLst>
            <pc:docMk/>
            <pc:sldMasterMk cId="3505367668" sldId="2147483749"/>
            <pc:sldLayoutMk cId="2528663211" sldId="2147483756"/>
          </pc:sldLayoutMkLst>
        </pc:sldLayoutChg>
        <pc:sldLayoutChg chg="del">
          <pc:chgData name="Renyuan Lyu" userId="eadeb139afb46539" providerId="LiveId" clId="{6E73D7D7-16DC-44B4-BB93-986E6FC663A1}" dt="2019-03-04T13:23:12.356" v="11" actId="2696"/>
          <pc:sldLayoutMkLst>
            <pc:docMk/>
            <pc:sldMasterMk cId="3505367668" sldId="2147483749"/>
            <pc:sldLayoutMk cId="364723972" sldId="2147483757"/>
          </pc:sldLayoutMkLst>
        </pc:sldLayoutChg>
        <pc:sldLayoutChg chg="del">
          <pc:chgData name="Renyuan Lyu" userId="eadeb139afb46539" providerId="LiveId" clId="{6E73D7D7-16DC-44B4-BB93-986E6FC663A1}" dt="2019-03-04T13:23:12.525" v="12" actId="2696"/>
          <pc:sldLayoutMkLst>
            <pc:docMk/>
            <pc:sldMasterMk cId="3505367668" sldId="2147483749"/>
            <pc:sldLayoutMk cId="2455851140" sldId="2147483758"/>
          </pc:sldLayoutMkLst>
        </pc:sldLayoutChg>
        <pc:sldLayoutChg chg="del">
          <pc:chgData name="Renyuan Lyu" userId="eadeb139afb46539" providerId="LiveId" clId="{6E73D7D7-16DC-44B4-BB93-986E6FC663A1}" dt="2019-03-04T13:23:12.691" v="13" actId="2696"/>
          <pc:sldLayoutMkLst>
            <pc:docMk/>
            <pc:sldMasterMk cId="3505367668" sldId="2147483749"/>
            <pc:sldLayoutMk cId="1671331687" sldId="2147483759"/>
          </pc:sldLayoutMkLst>
        </pc:sldLayoutChg>
        <pc:sldLayoutChg chg="del">
          <pc:chgData name="Renyuan Lyu" userId="eadeb139afb46539" providerId="LiveId" clId="{6E73D7D7-16DC-44B4-BB93-986E6FC663A1}" dt="2019-03-04T13:23:12.857" v="14" actId="2696"/>
          <pc:sldLayoutMkLst>
            <pc:docMk/>
            <pc:sldMasterMk cId="3505367668" sldId="2147483749"/>
            <pc:sldLayoutMk cId="10271065" sldId="2147483760"/>
          </pc:sldLayoutMkLst>
        </pc:sldLayoutChg>
        <pc:sldLayoutChg chg="del">
          <pc:chgData name="Renyuan Lyu" userId="eadeb139afb46539" providerId="LiveId" clId="{6E73D7D7-16DC-44B4-BB93-986E6FC663A1}" dt="2019-03-04T13:23:13.028" v="15" actId="2696"/>
          <pc:sldLayoutMkLst>
            <pc:docMk/>
            <pc:sldMasterMk cId="3505367668" sldId="2147483749"/>
            <pc:sldLayoutMk cId="1033419855" sldId="2147483761"/>
          </pc:sldLayoutMkLst>
        </pc:sldLayoutChg>
        <pc:sldLayoutChg chg="del">
          <pc:chgData name="Renyuan Lyu" userId="eadeb139afb46539" providerId="LiveId" clId="{6E73D7D7-16DC-44B4-BB93-986E6FC663A1}" dt="2019-03-04T13:23:13.181" v="16" actId="2696"/>
          <pc:sldLayoutMkLst>
            <pc:docMk/>
            <pc:sldMasterMk cId="3505367668" sldId="2147483749"/>
            <pc:sldLayoutMk cId="3156821078" sldId="2147483762"/>
          </pc:sldLayoutMkLst>
        </pc:sldLayoutChg>
        <pc:sldLayoutChg chg="del">
          <pc:chgData name="Renyuan Lyu" userId="eadeb139afb46539" providerId="LiveId" clId="{6E73D7D7-16DC-44B4-BB93-986E6FC663A1}" dt="2019-03-04T13:23:13.348" v="17" actId="2696"/>
          <pc:sldLayoutMkLst>
            <pc:docMk/>
            <pc:sldMasterMk cId="3505367668" sldId="2147483749"/>
            <pc:sldLayoutMk cId="513625913" sldId="2147483763"/>
          </pc:sldLayoutMkLst>
        </pc:sldLayoutChg>
        <pc:sldLayoutChg chg="del">
          <pc:chgData name="Renyuan Lyu" userId="eadeb139afb46539" providerId="LiveId" clId="{6E73D7D7-16DC-44B4-BB93-986E6FC663A1}" dt="2019-03-04T13:23:13.517" v="18" actId="2696"/>
          <pc:sldLayoutMkLst>
            <pc:docMk/>
            <pc:sldMasterMk cId="3505367668" sldId="2147483749"/>
            <pc:sldLayoutMk cId="2424903482" sldId="2147483764"/>
          </pc:sldLayoutMkLst>
        </pc:sldLayoutChg>
        <pc:sldLayoutChg chg="del">
          <pc:chgData name="Renyuan Lyu" userId="eadeb139afb46539" providerId="LiveId" clId="{6E73D7D7-16DC-44B4-BB93-986E6FC663A1}" dt="2019-03-04T13:23:13.677" v="19" actId="2696"/>
          <pc:sldLayoutMkLst>
            <pc:docMk/>
            <pc:sldMasterMk cId="3505367668" sldId="2147483749"/>
            <pc:sldLayoutMk cId="876117891" sldId="2147483765"/>
          </pc:sldLayoutMkLst>
        </pc:sldLayoutChg>
        <pc:sldLayoutChg chg="del">
          <pc:chgData name="Renyuan Lyu" userId="eadeb139afb46539" providerId="LiveId" clId="{6E73D7D7-16DC-44B4-BB93-986E6FC663A1}" dt="2019-03-04T13:23:13.843" v="20" actId="2696"/>
          <pc:sldLayoutMkLst>
            <pc:docMk/>
            <pc:sldMasterMk cId="3505367668" sldId="2147483749"/>
            <pc:sldLayoutMk cId="3251517187" sldId="2147483766"/>
          </pc:sldLayoutMkLst>
        </pc:sldLayoutChg>
        <pc:sldLayoutChg chg="delSp modSp">
          <pc:chgData name="Renyuan Lyu" userId="eadeb139afb46539" providerId="LiveId" clId="{6E73D7D7-16DC-44B4-BB93-986E6FC663A1}" dt="2019-03-04T13:25:38.293" v="46"/>
          <pc:sldLayoutMkLst>
            <pc:docMk/>
            <pc:sldMasterMk cId="3505367668" sldId="2147483749"/>
            <pc:sldLayoutMk cId="194241404" sldId="2147483767"/>
          </pc:sldLayoutMkLst>
          <pc:spChg chg="del mod">
            <ac:chgData name="Renyuan Lyu" userId="eadeb139afb46539" providerId="LiveId" clId="{6E73D7D7-16DC-44B4-BB93-986E6FC663A1}" dt="2019-03-04T13:25:38.293" v="46"/>
            <ac:spMkLst>
              <pc:docMk/>
              <pc:sldMasterMk cId="3505367668" sldId="2147483749"/>
              <pc:sldLayoutMk cId="194241404" sldId="2147483767"/>
              <ac:spMk id="4" creationId="{00000000-0000-0000-0000-000000000000}"/>
            </ac:spMkLst>
          </pc:spChg>
          <pc:spChg chg="del">
            <ac:chgData name="Renyuan Lyu" userId="eadeb139afb46539" providerId="LiveId" clId="{6E73D7D7-16DC-44B4-BB93-986E6FC663A1}" dt="2019-03-04T13:24:51.452" v="39" actId="478"/>
            <ac:spMkLst>
              <pc:docMk/>
              <pc:sldMasterMk cId="3505367668" sldId="2147483749"/>
              <pc:sldLayoutMk cId="194241404" sldId="2147483767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0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6863" y="0"/>
            <a:ext cx="32210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400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6863" y="9120188"/>
            <a:ext cx="32210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9470EF2D-C8FA-46BB-ADE2-E7E83F5249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81486E0-F2A4-4BC4-9AB8-D07E73A7F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140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074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2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" y="942108"/>
            <a:ext cx="9144000" cy="5915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839" y="643745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65A8387-BA24-4491-BD60-73456117A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0" y="13855"/>
            <a:ext cx="15240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D5CF0AD-363E-4A68-A179-92BF29F37124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36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dian#/media/File:Circle_radians.gif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en.wikipedia.org/wiki/Radia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spfirst.gatech.edu/database/?d=homework&amp;chap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49854" y="1657350"/>
            <a:ext cx="6553200" cy="1771650"/>
          </a:xfrm>
        </p:spPr>
        <p:txBody>
          <a:bodyPr>
            <a:noAutofit/>
          </a:bodyPr>
          <a:lstStyle/>
          <a:p>
            <a:r>
              <a:rPr lang="en-US" altLang="en-US" sz="6000" dirty="0"/>
              <a:t>LECTURE #1</a:t>
            </a:r>
          </a:p>
          <a:p>
            <a:r>
              <a:rPr lang="en-US" altLang="en-US" sz="6000" dirty="0"/>
              <a:t>Sinusoids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85509" y="5883276"/>
            <a:ext cx="573161" cy="365125"/>
          </a:xfrm>
        </p:spPr>
        <p:txBody>
          <a:bodyPr/>
          <a:lstStyle/>
          <a:p>
            <a:pPr>
              <a:defRPr/>
            </a:pPr>
            <a:fld id="{E0AB509D-D20C-4505-BFB9-BE002C25B13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TRIG FUNCTIONS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Circular Functions</a:t>
            </a:r>
          </a:p>
          <a:p>
            <a:pPr lvl="1"/>
            <a:endParaRPr lang="en-US" altLang="en-US" dirty="0"/>
          </a:p>
          <a:p>
            <a:pPr>
              <a:lnSpc>
                <a:spcPct val="140000"/>
              </a:lnSpc>
            </a:pPr>
            <a:r>
              <a:rPr lang="en-US" altLang="en-US" dirty="0"/>
              <a:t>Common Values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sin(</a:t>
            </a:r>
            <a:r>
              <a:rPr lang="en-US" altLang="en-US" i="1" dirty="0" err="1"/>
              <a:t>k</a:t>
            </a:r>
            <a:r>
              <a:rPr lang="en-US" altLang="en-US" sz="3200" b="1" dirty="0" err="1">
                <a:latin typeface="Symbol" pitchFamily="18" charset="2"/>
              </a:rPr>
              <a:t>p</a:t>
            </a:r>
            <a:r>
              <a:rPr lang="en-US" altLang="en-US" dirty="0"/>
              <a:t>) = 0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cos(0) = 1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cos(2</a:t>
            </a:r>
            <a:r>
              <a:rPr lang="en-US" altLang="en-US" i="1" dirty="0"/>
              <a:t>k</a:t>
            </a:r>
            <a:r>
              <a:rPr lang="en-US" altLang="en-US" sz="3200" b="1" dirty="0">
                <a:latin typeface="Symbol" pitchFamily="18" charset="2"/>
              </a:rPr>
              <a:t>p</a:t>
            </a:r>
            <a:r>
              <a:rPr lang="en-US" altLang="en-US" dirty="0"/>
              <a:t>) = 1 and cos((2</a:t>
            </a:r>
            <a:r>
              <a:rPr lang="en-US" altLang="en-US" i="1" dirty="0"/>
              <a:t>k+1) </a:t>
            </a:r>
            <a:r>
              <a:rPr lang="en-US" altLang="en-US" sz="3200" b="1" dirty="0">
                <a:latin typeface="Symbol" pitchFamily="18" charset="2"/>
              </a:rPr>
              <a:t>p</a:t>
            </a:r>
            <a:r>
              <a:rPr lang="en-US" altLang="en-US" dirty="0"/>
              <a:t>) = -1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cos((</a:t>
            </a:r>
            <a:r>
              <a:rPr lang="en-US" altLang="en-US" i="1" dirty="0"/>
              <a:t>k+</a:t>
            </a:r>
            <a:r>
              <a:rPr lang="en-US" altLang="en-US" dirty="0"/>
              <a:t>0.5</a:t>
            </a:r>
            <a:r>
              <a:rPr lang="en-US" altLang="en-US" i="1" dirty="0"/>
              <a:t>) </a:t>
            </a:r>
            <a:r>
              <a:rPr lang="en-US" altLang="en-US" sz="3200" b="1" dirty="0">
                <a:latin typeface="Symbol" pitchFamily="18" charset="2"/>
              </a:rPr>
              <a:t>p</a:t>
            </a:r>
            <a:r>
              <a:rPr lang="en-US" altLang="en-US" dirty="0"/>
              <a:t>) = 0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620000" y="13855"/>
            <a:ext cx="1524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91B61-392B-44D4-A605-E71EDCDE91E4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23559" name="Picture 4" descr="trig-fc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8675" y="1752600"/>
            <a:ext cx="3514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F45C2-AAE8-4682-9F7C-976560D9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93" y="744410"/>
            <a:ext cx="7543800" cy="834175"/>
          </a:xfrm>
        </p:spPr>
        <p:txBody>
          <a:bodyPr/>
          <a:lstStyle/>
          <a:p>
            <a:r>
              <a:rPr lang="en-US" altLang="zh-TW" dirty="0"/>
              <a:t>Radian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8CE50-860A-49AB-83E2-4A0F6C185EE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20000" y="13855"/>
            <a:ext cx="1524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FBD712-0386-4705-AF0A-F0F507A3DD9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0E80C-0E17-4FF3-9D81-C52F6E42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6DAB-4795-4E74-BC4D-AB168DA63C85}"/>
              </a:ext>
            </a:extLst>
          </p:cNvPr>
          <p:cNvSpPr/>
          <p:nvPr/>
        </p:nvSpPr>
        <p:spPr>
          <a:xfrm>
            <a:off x="983293" y="1866388"/>
            <a:ext cx="4903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https://en.wikipedia.org/wiki/Radian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ECA85F-0250-433D-801C-CA1D5FD1C030}"/>
              </a:ext>
            </a:extLst>
          </p:cNvPr>
          <p:cNvSpPr/>
          <p:nvPr/>
        </p:nvSpPr>
        <p:spPr>
          <a:xfrm>
            <a:off x="2473890" y="5785462"/>
            <a:ext cx="6670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https://en.wikipedia.org/wiki/Radian#/media/File:Circle_radians.gif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C76B03-A8E5-41E3-8398-58B2F0692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5" y="2317397"/>
            <a:ext cx="3367031" cy="336703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49C683A-3BDC-4D3D-B453-164773CFD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08" y="3892776"/>
            <a:ext cx="4932249" cy="1700776"/>
          </a:xfrm>
          <a:prstGeom prst="rect">
            <a:avLst/>
          </a:prstGeom>
        </p:spPr>
      </p:pic>
      <p:pic>
        <p:nvPicPr>
          <p:cNvPr id="14" name="圖形 13">
            <a:extLst>
              <a:ext uri="{FF2B5EF4-FFF2-40B4-BE49-F238E27FC236}">
                <a16:creationId xmlns:a16="http://schemas.microsoft.com/office/drawing/2014/main" id="{EF9B5AB1-4513-4FBD-A822-3CE159068C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244" y="358564"/>
            <a:ext cx="1700776" cy="1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DA8AA-CC23-4581-A367-F5AF455E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EC0C1-18A5-467F-BAD6-63835FB3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http://dspfirst.gatech.edu/database/?d=homework&amp;chap=2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1A795-D688-4C89-A75B-088D7F4AC8E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20000" y="13855"/>
            <a:ext cx="1524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97F538-A7B9-4D5E-BA44-42F0C56CAD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D2193F-9ED1-4E84-B5CB-F4C37639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34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EBE22-F6F9-4342-8BAC-6EC873BF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892A30-F1E3-4BD6-9818-97C26536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4355BA-ACED-439D-AEC0-2BB495145E2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20000" y="13855"/>
            <a:ext cx="1524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37D56-5054-47A0-BB2A-4395DCC687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9624C-5A95-406F-8DB6-517AF00D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22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A022C-F066-4565-A615-4A07E1AF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59E43-EEEA-42BC-B8B8-A660C733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0EC3E-A3EF-42DB-8E62-AD536A7FBE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20000" y="13855"/>
            <a:ext cx="1524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29701-34A2-4972-943E-9D5C0D41CCE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5FE38B-D604-4B73-9FBF-8F39F24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12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5153C-581F-4280-B533-DAA3176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757D7E-1779-4920-BDC0-34A8E223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B2E806-2195-4E18-B747-5A48783E3C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20000" y="13855"/>
            <a:ext cx="1524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2C499-8FCE-43CF-8ACD-0DE6431AEFC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1BE7F-C53B-4751-829F-0054DF97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24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E8EF0-0319-4A55-9D23-9E1F9777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26415-1C8A-4D44-BC90-84F9D5CD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95FA4-0F15-4F4F-8A77-1FC5A66033B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20000" y="13855"/>
            <a:ext cx="1524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655881-432F-44DE-80E1-FED6A16061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EB091B-AB7B-4A6C-BB90-A4B85549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259611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4383</TotalTime>
  <Words>190</Words>
  <Application>Microsoft Office PowerPoint</Application>
  <PresentationFormat>如螢幕大小 (4:3)</PresentationFormat>
  <Paragraphs>39</Paragraphs>
  <Slides>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Symbol</vt:lpstr>
      <vt:lpstr>Tahoma</vt:lpstr>
      <vt:lpstr>Tw Cen MT</vt:lpstr>
      <vt:lpstr>小水滴</vt:lpstr>
      <vt:lpstr>PowerPoint 簡報</vt:lpstr>
      <vt:lpstr>TRIG FUNCTIONS</vt:lpstr>
      <vt:lpstr>Radian </vt:lpstr>
      <vt:lpstr>Problems:</vt:lpstr>
      <vt:lpstr>PowerPoint 簡報</vt:lpstr>
      <vt:lpstr>PowerPoint 簡報</vt:lpstr>
      <vt:lpstr>PowerPoint 簡報</vt:lpstr>
      <vt:lpstr>PowerPoint 簡報</vt:lpstr>
    </vt:vector>
  </TitlesOfParts>
  <Company>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EE-2200            Fall-98</dc:title>
  <dc:creator>asdf</dc:creator>
  <cp:lastModifiedBy>Renyuan Lyu</cp:lastModifiedBy>
  <cp:revision>7</cp:revision>
  <cp:lastPrinted>1999-04-02T02:49:37Z</cp:lastPrinted>
  <dcterms:created xsi:type="dcterms:W3CDTF">1999-01-08T05:11:44Z</dcterms:created>
  <dcterms:modified xsi:type="dcterms:W3CDTF">2019-03-04T13:25:47Z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