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5DBDF-397F-4338-BDBA-F17BBA3C4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51774-35CE-4066-817C-074EB3A2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162161-53F5-4D11-A8D2-5E0A77A3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BE779-8C33-470B-ACEE-C04E8B72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372CF-E97A-4F1A-826F-F4F178B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0089-9456-4770-84C2-92CD663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59D1FA-258C-4FA3-85C2-6C045588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1FB42-721B-4D88-8BF3-0D2F9D9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1D281E-DA76-4529-A060-C7D4168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AFA06-5CEA-4A5E-A8AE-9D2FBFF7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D41029-8E7F-4867-8C5F-BEB452FDD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3D00AD-297A-478D-959D-9004FA0A7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08F54-812F-49AF-87DF-9DC34A6D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4AA2F4-233A-4242-B4DF-A9D9C174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4399C-FD06-412A-AC84-10668855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2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E2F45-0DDC-40C8-B7A6-35386BDA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B4E67-63AD-4A8A-BFEB-3E07EA78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507761-64A0-4BFD-9304-206EC01D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0F475-7C68-4DAA-B843-E2C0743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555FB-10FE-4F5A-9EE4-AAF0A7B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5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428E0-3808-4788-A9D7-17800976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0F48-A505-47C8-B7FA-D64A79F0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6E35EA-3F0B-483A-A63A-3CCE3B09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89F1E5-BE01-4DBA-8C80-B6A0173D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6B6F5-A90C-487A-AF95-E02682D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03DD1-2716-4A6E-ABF2-A0F23C5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901B0-89ED-45D9-AC29-229B6170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F9B877-6E66-4E50-8A51-70B7AE77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265C53-12DC-4629-B6BC-C44221A3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1C4F4B-DB12-44A8-BDB1-26496BBE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D4BC9A-93C1-4BF3-8A7F-7E2FC19F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24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3EA5D-E5D0-45E2-88E7-7C51E0D8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896A3-2184-46EF-8760-BF8F4840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18607A-AF9B-4D27-B58A-364EFF0ED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A5E9FD-2BA5-4641-95DB-B25E9F585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81383A-9324-4B94-82AD-238AEF08B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C5BA50-D674-4CEB-9E60-95BFBAD1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4F8EA7-00C3-40E0-91C1-BAA8E9CE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207248-7D37-41A1-B122-D73A034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013F3-AD8B-49F8-8A61-030E9E19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DC570C-D627-4CCA-8ACC-9C96E33A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5BD-B195-42C4-91C5-7B57CF6E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DC10B5-790C-460B-9721-1BD92DFB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9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AE581D-FBD5-42CE-B600-6FA60D73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1909F-38BF-48F6-823E-DB5F82BC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30F43-B78B-4421-8A39-F4CED8F1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67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007D-4E57-422D-B0EE-601CC3E6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94DE6D-A423-4DB8-AD3F-A438AA56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EA1321-DA1B-424C-86CA-574EF3FF1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3DB8B7-B602-4561-B5DB-FD04BC62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CDF466-5553-48ED-B2C3-0154513C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5DEB5D-32BC-4FCA-B575-D6E77BF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39555-F544-4B43-AC5D-8EA6014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25C2D2-1203-4402-921B-58603DE66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04D74-20C8-421F-951F-7F227940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88440D-C21A-42F4-B947-D24197EC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881F0-D36C-4EF9-8BD4-D08B278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9CEA89-67E1-4553-A999-96D09C22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54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98A1F9-656D-42CA-B777-0172660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BB93D8-1926-42E7-BBD9-6EEB89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B21DB-C921-4D4F-ACE7-E14E2B4D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08A8-1D35-4364-B765-24663063194C}" type="datetimeFigureOut">
              <a:rPr lang="zh-TW" altLang="en-US" smtClean="0"/>
              <a:t>2019/3/16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DEEC4-B380-4804-9D9A-D778BFB63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DF4AD0-CB59-4A70-982C-561BF4DA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042E-0CEF-4E49-A1B5-3FA72656CE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8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344FB-E368-4493-9A57-89D65C7FE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B54C18-9160-4F01-9227-70F7C43DE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0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A17F621B-8B1F-42E0-8471-0F4E3973F0F0}"/>
              </a:ext>
            </a:extLst>
          </p:cNvPr>
          <p:cNvGrpSpPr/>
          <p:nvPr/>
        </p:nvGrpSpPr>
        <p:grpSpPr>
          <a:xfrm>
            <a:off x="2468880" y="420600"/>
            <a:ext cx="4718304" cy="5114568"/>
            <a:chOff x="2468880" y="420600"/>
            <a:chExt cx="4718304" cy="5114568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A76D6BB-0C6F-4679-8E7D-E620B1223B25}"/>
                </a:ext>
              </a:extLst>
            </p:cNvPr>
            <p:cNvGrpSpPr/>
            <p:nvPr/>
          </p:nvGrpSpPr>
          <p:grpSpPr>
            <a:xfrm>
              <a:off x="2871216" y="1170432"/>
              <a:ext cx="4118346" cy="4272308"/>
              <a:chOff x="2871216" y="1170432"/>
              <a:chExt cx="4118346" cy="4272308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ED9568DA-37E6-4865-A1D9-100572F69676}"/>
                  </a:ext>
                </a:extLst>
              </p:cNvPr>
              <p:cNvSpPr/>
              <p:nvPr/>
            </p:nvSpPr>
            <p:spPr>
              <a:xfrm>
                <a:off x="2871216" y="1170432"/>
                <a:ext cx="2523744" cy="239572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525A0AC1-6210-4B13-87AC-54F3EFA09478}"/>
                  </a:ext>
                </a:extLst>
              </p:cNvPr>
              <p:cNvSpPr/>
              <p:nvPr/>
            </p:nvSpPr>
            <p:spPr>
              <a:xfrm>
                <a:off x="4285488" y="1322832"/>
                <a:ext cx="2523744" cy="2395728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D9E377C5-1BAA-44A1-BA66-4A4029399E6A}"/>
                  </a:ext>
                </a:extLst>
              </p:cNvPr>
              <p:cNvSpPr/>
              <p:nvPr/>
            </p:nvSpPr>
            <p:spPr>
              <a:xfrm>
                <a:off x="3371088" y="2545080"/>
                <a:ext cx="2523744" cy="23957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0EC436A-FB2F-4060-96E9-0C9EE5A06043}"/>
                  </a:ext>
                </a:extLst>
              </p:cNvPr>
              <p:cNvSpPr txBox="1"/>
              <p:nvPr/>
            </p:nvSpPr>
            <p:spPr>
              <a:xfrm>
                <a:off x="2871216" y="132283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A</a:t>
                </a:r>
                <a:endParaRPr lang="zh-TW" altLang="en-US" sz="2400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017CACD-BCB3-4EB0-B69B-7EAC93AC9B5A}"/>
                  </a:ext>
                </a:extLst>
              </p:cNvPr>
              <p:cNvSpPr txBox="1"/>
              <p:nvPr/>
            </p:nvSpPr>
            <p:spPr>
              <a:xfrm>
                <a:off x="6638184" y="1486686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B</a:t>
                </a:r>
                <a:endParaRPr lang="zh-TW" altLang="en-US" sz="24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6AB4D95-20B5-4C10-9BE5-CFB0AB807B76}"/>
                  </a:ext>
                </a:extLst>
              </p:cNvPr>
              <p:cNvSpPr txBox="1"/>
              <p:nvPr/>
            </p:nvSpPr>
            <p:spPr>
              <a:xfrm>
                <a:off x="4448454" y="4981075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C</a:t>
                </a:r>
                <a:endParaRPr lang="zh-TW" altLang="en-US" sz="2400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C0E070D-973F-4D84-9B16-C38BC7792333}"/>
                  </a:ext>
                </a:extLst>
              </p:cNvPr>
              <p:cNvSpPr txBox="1"/>
              <p:nvPr/>
            </p:nvSpPr>
            <p:spPr>
              <a:xfrm>
                <a:off x="3371088" y="217627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a</a:t>
                </a:r>
                <a:endParaRPr lang="zh-TW" altLang="en-US" sz="2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2EC293-46E5-4F9E-90A0-228215E4F45D}"/>
                  </a:ext>
                </a:extLst>
              </p:cNvPr>
              <p:cNvSpPr txBox="1"/>
              <p:nvPr/>
            </p:nvSpPr>
            <p:spPr>
              <a:xfrm>
                <a:off x="5921882" y="2175748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b</a:t>
                </a:r>
                <a:endParaRPr lang="zh-TW" altLang="en-US" sz="24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B849DF0-C1CF-437D-B7D0-FECBCE6D1CEA}"/>
                  </a:ext>
                </a:extLst>
              </p:cNvPr>
              <p:cNvSpPr txBox="1"/>
              <p:nvPr/>
            </p:nvSpPr>
            <p:spPr>
              <a:xfrm>
                <a:off x="4474102" y="396035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c</a:t>
                </a:r>
                <a:endParaRPr lang="zh-TW" altLang="en-US" sz="2400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5BCC8AD-7B46-4B70-BD87-3C53BDAB6A47}"/>
                  </a:ext>
                </a:extLst>
              </p:cNvPr>
              <p:cNvSpPr txBox="1"/>
              <p:nvPr/>
            </p:nvSpPr>
            <p:spPr>
              <a:xfrm>
                <a:off x="3895999" y="2978896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d</a:t>
                </a:r>
                <a:endParaRPr lang="zh-TW" altLang="en-US" sz="2400" dirty="0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D5E3F94-D2B8-46E4-9DBA-0AE2D688BF26}"/>
                  </a:ext>
                </a:extLst>
              </p:cNvPr>
              <p:cNvSpPr txBox="1"/>
              <p:nvPr/>
            </p:nvSpPr>
            <p:spPr>
              <a:xfrm>
                <a:off x="4756552" y="187018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e</a:t>
                </a:r>
                <a:endParaRPr lang="zh-TW" altLang="en-US" sz="2400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3562AE7-2309-42F8-AA97-806B4065E534}"/>
                  </a:ext>
                </a:extLst>
              </p:cNvPr>
              <p:cNvSpPr txBox="1"/>
              <p:nvPr/>
            </p:nvSpPr>
            <p:spPr>
              <a:xfrm>
                <a:off x="5295233" y="311629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endParaRPr lang="zh-TW" altLang="en-US" sz="2400" dirty="0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CFCBD9B-E614-43C0-BD3F-CCF5B4BA6FFA}"/>
                  </a:ext>
                </a:extLst>
              </p:cNvPr>
              <p:cNvSpPr txBox="1"/>
              <p:nvPr/>
            </p:nvSpPr>
            <p:spPr>
              <a:xfrm>
                <a:off x="4571027" y="2746962"/>
                <a:ext cx="328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g</a:t>
                </a:r>
                <a:endParaRPr lang="zh-TW" altLang="en-US" sz="2400" dirty="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CF0057-4D3A-482B-8BC1-CB34FACB2E45}"/>
                </a:ext>
              </a:extLst>
            </p:cNvPr>
            <p:cNvSpPr/>
            <p:nvPr/>
          </p:nvSpPr>
          <p:spPr>
            <a:xfrm>
              <a:off x="2468880" y="804672"/>
              <a:ext cx="4718304" cy="47304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0844367-FB66-4C9A-AC69-3905F3AA10D5}"/>
                </a:ext>
              </a:extLst>
            </p:cNvPr>
            <p:cNvSpPr txBox="1"/>
            <p:nvPr/>
          </p:nvSpPr>
          <p:spPr>
            <a:xfrm>
              <a:off x="2542392" y="420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68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6EABF-308C-4C08-B334-EFBA04A4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FE218D-2A54-4D9B-ADC2-17EC5715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Renyuan Lyu</dc:creator>
  <cp:lastModifiedBy>Renyuan Lyu</cp:lastModifiedBy>
  <cp:revision>2</cp:revision>
  <dcterms:created xsi:type="dcterms:W3CDTF">2019-03-16T08:00:56Z</dcterms:created>
  <dcterms:modified xsi:type="dcterms:W3CDTF">2019-03-16T08:17:23Z</dcterms:modified>
</cp:coreProperties>
</file>