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60" r:id="rId21"/>
    <p:sldId id="261" r:id="rId22"/>
    <p:sldId id="268" r:id="rId23"/>
    <p:sldId id="262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98336-26FE-4479-BEC5-43A309227483}" v="837" dt="2019-02-22T04:54:49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50" d="100"/>
          <a:sy n="50" d="100"/>
        </p:scale>
        <p:origin x="48" y="8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8F998336-26FE-4479-BEC5-43A309227483}"/>
    <pc:docChg chg="addSld delSld modSld">
      <pc:chgData name="Renyuan Lyu" userId="eadeb139afb46539" providerId="LiveId" clId="{8F998336-26FE-4479-BEC5-43A309227483}" dt="2019-02-22T04:54:49.773" v="837" actId="1076"/>
      <pc:docMkLst>
        <pc:docMk/>
      </pc:docMkLst>
      <pc:sldChg chg="modSp add">
        <pc:chgData name="Renyuan Lyu" userId="eadeb139afb46539" providerId="LiveId" clId="{8F998336-26FE-4479-BEC5-43A309227483}" dt="2019-02-22T04:54:49.773" v="837" actId="1076"/>
        <pc:sldMkLst>
          <pc:docMk/>
          <pc:sldMk cId="260692281" sldId="256"/>
        </pc:sldMkLst>
        <pc:spChg chg="mod">
          <ac:chgData name="Renyuan Lyu" userId="eadeb139afb46539" providerId="LiveId" clId="{8F998336-26FE-4479-BEC5-43A309227483}" dt="2019-02-22T04:54:49.773" v="837" actId="1076"/>
          <ac:spMkLst>
            <pc:docMk/>
            <pc:sldMk cId="260692281" sldId="256"/>
            <ac:spMk id="2" creationId="{FD38227A-A246-48E0-AD66-1335BD12A24E}"/>
          </ac:spMkLst>
        </pc:spChg>
        <pc:spChg chg="mod">
          <ac:chgData name="Renyuan Lyu" userId="eadeb139afb46539" providerId="LiveId" clId="{8F998336-26FE-4479-BEC5-43A309227483}" dt="2019-02-22T04:54:45.528" v="836" actId="1076"/>
          <ac:spMkLst>
            <pc:docMk/>
            <pc:sldMk cId="260692281" sldId="256"/>
            <ac:spMk id="3" creationId="{4344EBDB-FB79-4BFA-A9F7-30BB5FF40477}"/>
          </ac:spMkLst>
        </pc:spChg>
      </pc:sldChg>
      <pc:sldChg chg="add del">
        <pc:chgData name="Renyuan Lyu" userId="eadeb139afb46539" providerId="LiveId" clId="{8F998336-26FE-4479-BEC5-43A309227483}" dt="2019-02-22T03:56:37.203" v="46" actId="2696"/>
        <pc:sldMkLst>
          <pc:docMk/>
          <pc:sldMk cId="1595403122" sldId="257"/>
        </pc:sldMkLst>
      </pc:sldChg>
      <pc:sldChg chg="modSp add del">
        <pc:chgData name="Renyuan Lyu" userId="eadeb139afb46539" providerId="LiveId" clId="{8F998336-26FE-4479-BEC5-43A309227483}" dt="2019-02-22T03:56:33.415" v="45" actId="2696"/>
        <pc:sldMkLst>
          <pc:docMk/>
          <pc:sldMk cId="3713120103" sldId="258"/>
        </pc:sldMkLst>
        <pc:spChg chg="mod">
          <ac:chgData name="Renyuan Lyu" userId="eadeb139afb46539" providerId="LiveId" clId="{8F998336-26FE-4479-BEC5-43A309227483}" dt="2019-02-22T03:56:28.505" v="44"/>
          <ac:spMkLst>
            <pc:docMk/>
            <pc:sldMk cId="3713120103" sldId="258"/>
            <ac:spMk id="2" creationId="{382C1006-15B0-47E2-81C4-4F2E79B73D03}"/>
          </ac:spMkLst>
        </pc:spChg>
        <pc:spChg chg="mod">
          <ac:chgData name="Renyuan Lyu" userId="eadeb139afb46539" providerId="LiveId" clId="{8F998336-26FE-4479-BEC5-43A309227483}" dt="2019-02-22T03:56:16.187" v="38" actId="5793"/>
          <ac:spMkLst>
            <pc:docMk/>
            <pc:sldMk cId="3713120103" sldId="258"/>
            <ac:spMk id="3" creationId="{F893C396-78C4-4F70-BAC5-5774DB0BEF00}"/>
          </ac:spMkLst>
        </pc:spChg>
      </pc:sldChg>
      <pc:sldChg chg="modSp add">
        <pc:chgData name="Renyuan Lyu" userId="eadeb139afb46539" providerId="LiveId" clId="{8F998336-26FE-4479-BEC5-43A309227483}" dt="2019-02-22T04:02:46.387" v="429"/>
        <pc:sldMkLst>
          <pc:docMk/>
          <pc:sldMk cId="2142417154" sldId="259"/>
        </pc:sldMkLst>
        <pc:spChg chg="mod">
          <ac:chgData name="Renyuan Lyu" userId="eadeb139afb46539" providerId="LiveId" clId="{8F998336-26FE-4479-BEC5-43A309227483}" dt="2019-02-22T03:57:12.869" v="55" actId="6549"/>
          <ac:spMkLst>
            <pc:docMk/>
            <pc:sldMk cId="2142417154" sldId="259"/>
            <ac:spMk id="2" creationId="{02DB4C1E-4296-4C32-99A2-4E6BC83E0883}"/>
          </ac:spMkLst>
        </pc:spChg>
        <pc:spChg chg="mod">
          <ac:chgData name="Renyuan Lyu" userId="eadeb139afb46539" providerId="LiveId" clId="{8F998336-26FE-4479-BEC5-43A309227483}" dt="2019-02-22T04:02:46.387" v="429"/>
          <ac:spMkLst>
            <pc:docMk/>
            <pc:sldMk cId="2142417154" sldId="259"/>
            <ac:spMk id="3" creationId="{37D3FA39-D94D-4FCF-81D9-AF8DDB11D49B}"/>
          </ac:spMkLst>
        </pc:spChg>
      </pc:sldChg>
      <pc:sldChg chg="modSp add del">
        <pc:chgData name="Renyuan Lyu" userId="eadeb139afb46539" providerId="LiveId" clId="{8F998336-26FE-4479-BEC5-43A309227483}" dt="2019-02-22T03:42:03.711" v="4" actId="2696"/>
        <pc:sldMkLst>
          <pc:docMk/>
          <pc:sldMk cId="2436712776" sldId="259"/>
        </pc:sldMkLst>
        <pc:spChg chg="mod">
          <ac:chgData name="Renyuan Lyu" userId="eadeb139afb46539" providerId="LiveId" clId="{8F998336-26FE-4479-BEC5-43A309227483}" dt="2019-02-22T03:42:02.540" v="3"/>
          <ac:spMkLst>
            <pc:docMk/>
            <pc:sldMk cId="2436712776" sldId="259"/>
            <ac:spMk id="2" creationId="{0227E725-D757-48AB-8317-09F4352D69C7}"/>
          </ac:spMkLst>
        </pc:spChg>
      </pc:sldChg>
      <pc:sldChg chg="modSp add">
        <pc:chgData name="Renyuan Lyu" userId="eadeb139afb46539" providerId="LiveId" clId="{8F998336-26FE-4479-BEC5-43A309227483}" dt="2019-02-22T03:59:38.690" v="354"/>
        <pc:sldMkLst>
          <pc:docMk/>
          <pc:sldMk cId="2983635709" sldId="260"/>
        </pc:sldMkLst>
        <pc:spChg chg="mod">
          <ac:chgData name="Renyuan Lyu" userId="eadeb139afb46539" providerId="LiveId" clId="{8F998336-26FE-4479-BEC5-43A309227483}" dt="2019-02-22T03:59:37.261" v="351" actId="20577"/>
          <ac:spMkLst>
            <pc:docMk/>
            <pc:sldMk cId="2983635709" sldId="260"/>
            <ac:spMk id="2" creationId="{65AB0BF2-D8BE-4DBA-9F01-05E7B0FC9AFC}"/>
          </ac:spMkLst>
        </pc:spChg>
        <pc:spChg chg="mod">
          <ac:chgData name="Renyuan Lyu" userId="eadeb139afb46539" providerId="LiveId" clId="{8F998336-26FE-4479-BEC5-43A309227483}" dt="2019-02-22T03:59:38.690" v="354"/>
          <ac:spMkLst>
            <pc:docMk/>
            <pc:sldMk cId="2983635709" sldId="260"/>
            <ac:spMk id="3" creationId="{396A7625-7280-427F-8EB6-91793781C2D9}"/>
          </ac:spMkLst>
        </pc:spChg>
      </pc:sldChg>
      <pc:sldChg chg="modSp add">
        <pc:chgData name="Renyuan Lyu" userId="eadeb139afb46539" providerId="LiveId" clId="{8F998336-26FE-4479-BEC5-43A309227483}" dt="2019-02-22T03:59:46.150" v="357"/>
        <pc:sldMkLst>
          <pc:docMk/>
          <pc:sldMk cId="3444133217" sldId="261"/>
        </pc:sldMkLst>
        <pc:spChg chg="mod">
          <ac:chgData name="Renyuan Lyu" userId="eadeb139afb46539" providerId="LiveId" clId="{8F998336-26FE-4479-BEC5-43A309227483}" dt="2019-02-22T03:42:21.415" v="20" actId="27636"/>
          <ac:spMkLst>
            <pc:docMk/>
            <pc:sldMk cId="3444133217" sldId="261"/>
            <ac:spMk id="2" creationId="{7B932CAA-1815-4A77-B782-50D3D8656FA3}"/>
          </ac:spMkLst>
        </pc:spChg>
        <pc:spChg chg="mod">
          <ac:chgData name="Renyuan Lyu" userId="eadeb139afb46539" providerId="LiveId" clId="{8F998336-26FE-4479-BEC5-43A309227483}" dt="2019-02-22T03:59:46.150" v="357"/>
          <ac:spMkLst>
            <pc:docMk/>
            <pc:sldMk cId="3444133217" sldId="261"/>
            <ac:spMk id="3" creationId="{3343D99D-A941-4264-9F7C-CC9E0FA69455}"/>
          </ac:spMkLst>
        </pc:spChg>
      </pc:sldChg>
      <pc:sldChg chg="modSp add">
        <pc:chgData name="Renyuan Lyu" userId="eadeb139afb46539" providerId="LiveId" clId="{8F998336-26FE-4479-BEC5-43A309227483}" dt="2019-02-22T03:42:29.706" v="27" actId="27636"/>
        <pc:sldMkLst>
          <pc:docMk/>
          <pc:sldMk cId="383871619" sldId="262"/>
        </pc:sldMkLst>
        <pc:spChg chg="mod">
          <ac:chgData name="Renyuan Lyu" userId="eadeb139afb46539" providerId="LiveId" clId="{8F998336-26FE-4479-BEC5-43A309227483}" dt="2019-02-22T03:42:26.484" v="25" actId="27636"/>
          <ac:spMkLst>
            <pc:docMk/>
            <pc:sldMk cId="383871619" sldId="262"/>
            <ac:spMk id="2" creationId="{8ECC03AE-5FA9-4884-9A31-F524F324B9C7}"/>
          </ac:spMkLst>
        </pc:spChg>
        <pc:spChg chg="mod">
          <ac:chgData name="Renyuan Lyu" userId="eadeb139afb46539" providerId="LiveId" clId="{8F998336-26FE-4479-BEC5-43A309227483}" dt="2019-02-22T03:42:29.706" v="27" actId="27636"/>
          <ac:spMkLst>
            <pc:docMk/>
            <pc:sldMk cId="383871619" sldId="262"/>
            <ac:spMk id="3" creationId="{2C6C771D-5DDC-4F3F-B75A-CCDAAFA5A4FC}"/>
          </ac:spMkLst>
        </pc:spChg>
      </pc:sldChg>
      <pc:sldChg chg="modSp add">
        <pc:chgData name="Renyuan Lyu" userId="eadeb139afb46539" providerId="LiveId" clId="{8F998336-26FE-4479-BEC5-43A309227483}" dt="2019-02-22T03:42:33.584" v="31" actId="20577"/>
        <pc:sldMkLst>
          <pc:docMk/>
          <pc:sldMk cId="4269913525" sldId="263"/>
        </pc:sldMkLst>
        <pc:spChg chg="mod">
          <ac:chgData name="Renyuan Lyu" userId="eadeb139afb46539" providerId="LiveId" clId="{8F998336-26FE-4479-BEC5-43A309227483}" dt="2019-02-22T03:42:30.704" v="30" actId="27636"/>
          <ac:spMkLst>
            <pc:docMk/>
            <pc:sldMk cId="4269913525" sldId="263"/>
            <ac:spMk id="2" creationId="{91DB7F3A-B4FC-42CA-B9B7-7BB5B72003BB}"/>
          </ac:spMkLst>
        </pc:spChg>
        <pc:spChg chg="mod">
          <ac:chgData name="Renyuan Lyu" userId="eadeb139afb46539" providerId="LiveId" clId="{8F998336-26FE-4479-BEC5-43A309227483}" dt="2019-02-22T03:42:33.584" v="31" actId="20577"/>
          <ac:spMkLst>
            <pc:docMk/>
            <pc:sldMk cId="4269913525" sldId="263"/>
            <ac:spMk id="3" creationId="{00D616AB-6E7C-43B7-89ED-79C301541273}"/>
          </ac:spMkLst>
        </pc:spChg>
      </pc:sldChg>
      <pc:sldChg chg="modSp add">
        <pc:chgData name="Renyuan Lyu" userId="eadeb139afb46539" providerId="LiveId" clId="{8F998336-26FE-4479-BEC5-43A309227483}" dt="2019-02-22T03:42:37.844" v="35" actId="27636"/>
        <pc:sldMkLst>
          <pc:docMk/>
          <pc:sldMk cId="687060886" sldId="264"/>
        </pc:sldMkLst>
        <pc:spChg chg="mod">
          <ac:chgData name="Renyuan Lyu" userId="eadeb139afb46539" providerId="LiveId" clId="{8F998336-26FE-4479-BEC5-43A309227483}" dt="2019-02-22T03:42:34.616" v="33" actId="27636"/>
          <ac:spMkLst>
            <pc:docMk/>
            <pc:sldMk cId="687060886" sldId="264"/>
            <ac:spMk id="2" creationId="{C3B0CA27-3140-4090-8F53-E3412906A24F}"/>
          </ac:spMkLst>
        </pc:spChg>
        <pc:spChg chg="mod">
          <ac:chgData name="Renyuan Lyu" userId="eadeb139afb46539" providerId="LiveId" clId="{8F998336-26FE-4479-BEC5-43A309227483}" dt="2019-02-22T03:42:37.844" v="35" actId="27636"/>
          <ac:spMkLst>
            <pc:docMk/>
            <pc:sldMk cId="687060886" sldId="264"/>
            <ac:spMk id="3" creationId="{84CF88C9-4AB1-49D5-999C-686A3EC78A7A}"/>
          </ac:spMkLst>
        </pc:spChg>
      </pc:sldChg>
      <pc:sldChg chg="modSp add">
        <pc:chgData name="Renyuan Lyu" userId="eadeb139afb46539" providerId="LiveId" clId="{8F998336-26FE-4479-BEC5-43A309227483}" dt="2019-02-22T03:42:38.974" v="37" actId="27636"/>
        <pc:sldMkLst>
          <pc:docMk/>
          <pc:sldMk cId="1767681529" sldId="265"/>
        </pc:sldMkLst>
        <pc:spChg chg="mod">
          <ac:chgData name="Renyuan Lyu" userId="eadeb139afb46539" providerId="LiveId" clId="{8F998336-26FE-4479-BEC5-43A309227483}" dt="2019-02-22T03:42:38.974" v="37" actId="27636"/>
          <ac:spMkLst>
            <pc:docMk/>
            <pc:sldMk cId="1767681529" sldId="265"/>
            <ac:spMk id="2" creationId="{63360F65-CCBA-4A68-A6F8-DB8D1C6A538E}"/>
          </ac:spMkLst>
        </pc:spChg>
      </pc:sldChg>
      <pc:sldChg chg="modSp add del">
        <pc:chgData name="Renyuan Lyu" userId="eadeb139afb46539" providerId="LiveId" clId="{8F998336-26FE-4479-BEC5-43A309227483}" dt="2019-02-22T03:57:17.973" v="60" actId="2696"/>
        <pc:sldMkLst>
          <pc:docMk/>
          <pc:sldMk cId="3075611695" sldId="266"/>
        </pc:sldMkLst>
        <pc:spChg chg="mod">
          <ac:chgData name="Renyuan Lyu" userId="eadeb139afb46539" providerId="LiveId" clId="{8F998336-26FE-4479-BEC5-43A309227483}" dt="2019-02-22T03:57:17.823" v="59"/>
          <ac:spMkLst>
            <pc:docMk/>
            <pc:sldMk cId="3075611695" sldId="266"/>
            <ac:spMk id="2" creationId="{9AF0B033-AD34-4F05-9472-6ACB7AF4068A}"/>
          </ac:spMkLst>
        </pc:spChg>
      </pc:sldChg>
      <pc:sldChg chg="modSp add del">
        <pc:chgData name="Renyuan Lyu" userId="eadeb139afb46539" providerId="LiveId" clId="{8F998336-26FE-4479-BEC5-43A309227483}" dt="2019-02-22T03:56:52.480" v="52" actId="2696"/>
        <pc:sldMkLst>
          <pc:docMk/>
          <pc:sldMk cId="3702890200" sldId="266"/>
        </pc:sldMkLst>
        <pc:spChg chg="mod">
          <ac:chgData name="Renyuan Lyu" userId="eadeb139afb46539" providerId="LiveId" clId="{8F998336-26FE-4479-BEC5-43A309227483}" dt="2019-02-22T03:56:49.982" v="51" actId="27636"/>
          <ac:spMkLst>
            <pc:docMk/>
            <pc:sldMk cId="3702890200" sldId="266"/>
            <ac:spMk id="2" creationId="{14203452-0049-40A1-907A-1EB272CA6F2C}"/>
          </ac:spMkLst>
        </pc:spChg>
      </pc:sldChg>
      <pc:sldChg chg="modSp add del">
        <pc:chgData name="Renyuan Lyu" userId="eadeb139afb46539" providerId="LiveId" clId="{8F998336-26FE-4479-BEC5-43A309227483}" dt="2019-02-22T04:01:27.727" v="364" actId="2696"/>
        <pc:sldMkLst>
          <pc:docMk/>
          <pc:sldMk cId="4086916324" sldId="267"/>
        </pc:sldMkLst>
        <pc:spChg chg="mod">
          <ac:chgData name="Renyuan Lyu" userId="eadeb139afb46539" providerId="LiveId" clId="{8F998336-26FE-4479-BEC5-43A309227483}" dt="2019-02-22T04:00:07.721" v="363" actId="20577"/>
          <ac:spMkLst>
            <pc:docMk/>
            <pc:sldMk cId="4086916324" sldId="267"/>
            <ac:spMk id="3" creationId="{318AAC8A-64E9-4731-A5E1-5935A5D25678}"/>
          </ac:spMkLst>
        </pc:spChg>
      </pc:sldChg>
      <pc:sldChg chg="modSp add">
        <pc:chgData name="Renyuan Lyu" userId="eadeb139afb46539" providerId="LiveId" clId="{8F998336-26FE-4479-BEC5-43A309227483}" dt="2019-02-22T03:59:21.244" v="349" actId="20577"/>
        <pc:sldMkLst>
          <pc:docMk/>
          <pc:sldMk cId="4113105429" sldId="268"/>
        </pc:sldMkLst>
        <pc:spChg chg="mod">
          <ac:chgData name="Renyuan Lyu" userId="eadeb139afb46539" providerId="LiveId" clId="{8F998336-26FE-4479-BEC5-43A309227483}" dt="2019-02-22T03:59:01.924" v="244"/>
          <ac:spMkLst>
            <pc:docMk/>
            <pc:sldMk cId="4113105429" sldId="268"/>
            <ac:spMk id="2" creationId="{C0C38378-BF5C-4FEC-9CB6-40ABAE2E71C9}"/>
          </ac:spMkLst>
        </pc:spChg>
        <pc:spChg chg="mod">
          <ac:chgData name="Renyuan Lyu" userId="eadeb139afb46539" providerId="LiveId" clId="{8F998336-26FE-4479-BEC5-43A309227483}" dt="2019-02-22T03:59:21.244" v="349" actId="20577"/>
          <ac:spMkLst>
            <pc:docMk/>
            <pc:sldMk cId="4113105429" sldId="268"/>
            <ac:spMk id="3" creationId="{C02D0212-DDEE-4A3A-934A-6C174AEF577B}"/>
          </ac:spMkLst>
        </pc:spChg>
      </pc:sldChg>
      <pc:sldChg chg="modSp add del">
        <pc:chgData name="Renyuan Lyu" userId="eadeb139afb46539" providerId="LiveId" clId="{8F998336-26FE-4479-BEC5-43A309227483}" dt="2019-02-22T03:59:46.126" v="356" actId="2696"/>
        <pc:sldMkLst>
          <pc:docMk/>
          <pc:sldMk cId="2833421625" sldId="269"/>
        </pc:sldMkLst>
        <pc:spChg chg="mod">
          <ac:chgData name="Renyuan Lyu" userId="eadeb139afb46539" providerId="LiveId" clId="{8F998336-26FE-4479-BEC5-43A309227483}" dt="2019-02-22T03:59:45.428" v="355"/>
          <ac:spMkLst>
            <pc:docMk/>
            <pc:sldMk cId="2833421625" sldId="269"/>
            <ac:spMk id="2" creationId="{86AD1B0A-A7E3-4E62-A931-4A6E6FD81851}"/>
          </ac:spMkLst>
        </pc:spChg>
      </pc:sldChg>
      <pc:sldChg chg="modSp add del">
        <pc:chgData name="Renyuan Lyu" userId="eadeb139afb46539" providerId="LiveId" clId="{8F998336-26FE-4479-BEC5-43A309227483}" dt="2019-02-22T03:59:38.665" v="353" actId="2696"/>
        <pc:sldMkLst>
          <pc:docMk/>
          <pc:sldMk cId="3299714836" sldId="269"/>
        </pc:sldMkLst>
        <pc:spChg chg="mod">
          <ac:chgData name="Renyuan Lyu" userId="eadeb139afb46539" providerId="LiveId" clId="{8F998336-26FE-4479-BEC5-43A309227483}" dt="2019-02-22T03:59:38.154" v="352"/>
          <ac:spMkLst>
            <pc:docMk/>
            <pc:sldMk cId="3299714836" sldId="269"/>
            <ac:spMk id="2" creationId="{C9202B4B-3910-40D1-B8D1-A52862363678}"/>
          </ac:spMkLst>
        </pc:spChg>
      </pc:sldChg>
      <pc:sldChg chg="addSp delSp modSp add">
        <pc:chgData name="Renyuan Lyu" userId="eadeb139afb46539" providerId="LiveId" clId="{8F998336-26FE-4479-BEC5-43A309227483}" dt="2019-02-22T04:33:35.219" v="457" actId="20577"/>
        <pc:sldMkLst>
          <pc:docMk/>
          <pc:sldMk cId="4123861408" sldId="269"/>
        </pc:sldMkLst>
        <pc:spChg chg="del mod">
          <ac:chgData name="Renyuan Lyu" userId="eadeb139afb46539" providerId="LiveId" clId="{8F998336-26FE-4479-BEC5-43A309227483}" dt="2019-02-22T04:07:37.607" v="442" actId="478"/>
          <ac:spMkLst>
            <pc:docMk/>
            <pc:sldMk cId="4123861408" sldId="269"/>
            <ac:spMk id="2" creationId="{C552232F-5EE7-47EE-AA34-F95EAD590341}"/>
          </ac:spMkLst>
        </pc:spChg>
        <pc:spChg chg="mod">
          <ac:chgData name="Renyuan Lyu" userId="eadeb139afb46539" providerId="LiveId" clId="{8F998336-26FE-4479-BEC5-43A309227483}" dt="2019-02-22T04:33:35.219" v="457" actId="20577"/>
          <ac:spMkLst>
            <pc:docMk/>
            <pc:sldMk cId="4123861408" sldId="269"/>
            <ac:spMk id="3" creationId="{BCD24001-CAED-414D-9EDC-1032F8B42D6D}"/>
          </ac:spMkLst>
        </pc:spChg>
        <pc:picChg chg="add mod">
          <ac:chgData name="Renyuan Lyu" userId="eadeb139afb46539" providerId="LiveId" clId="{8F998336-26FE-4479-BEC5-43A309227483}" dt="2019-02-22T04:08:59.648" v="456" actId="1035"/>
          <ac:picMkLst>
            <pc:docMk/>
            <pc:sldMk cId="4123861408" sldId="269"/>
            <ac:picMk id="4" creationId="{79711B7B-5A06-46F1-A166-3A033513ED1F}"/>
          </ac:picMkLst>
        </pc:picChg>
      </pc:sldChg>
      <pc:sldChg chg="modSp add">
        <pc:chgData name="Renyuan Lyu" userId="eadeb139afb46539" providerId="LiveId" clId="{8F998336-26FE-4479-BEC5-43A309227483}" dt="2019-02-22T04:34:04.591" v="463" actId="27636"/>
        <pc:sldMkLst>
          <pc:docMk/>
          <pc:sldMk cId="2220846601" sldId="270"/>
        </pc:sldMkLst>
        <pc:spChg chg="mod">
          <ac:chgData name="Renyuan Lyu" userId="eadeb139afb46539" providerId="LiveId" clId="{8F998336-26FE-4479-BEC5-43A309227483}" dt="2019-02-22T04:33:36.391" v="458"/>
          <ac:spMkLst>
            <pc:docMk/>
            <pc:sldMk cId="2220846601" sldId="270"/>
            <ac:spMk id="2" creationId="{86B05973-672C-459A-B7F5-B38B78C91F60}"/>
          </ac:spMkLst>
        </pc:spChg>
        <pc:spChg chg="mod">
          <ac:chgData name="Renyuan Lyu" userId="eadeb139afb46539" providerId="LiveId" clId="{8F998336-26FE-4479-BEC5-43A309227483}" dt="2019-02-22T04:34:04.591" v="463" actId="27636"/>
          <ac:spMkLst>
            <pc:docMk/>
            <pc:sldMk cId="2220846601" sldId="270"/>
            <ac:spMk id="3" creationId="{1101BAD9-31D2-4EEE-AF02-B153ED3E32BF}"/>
          </ac:spMkLst>
        </pc:spChg>
      </pc:sldChg>
      <pc:sldChg chg="modSp add del">
        <pc:chgData name="Renyuan Lyu" userId="eadeb139afb46539" providerId="LiveId" clId="{8F998336-26FE-4479-BEC5-43A309227483}" dt="2019-02-22T04:01:53.616" v="373" actId="2696"/>
        <pc:sldMkLst>
          <pc:docMk/>
          <pc:sldMk cId="2657762178" sldId="270"/>
        </pc:sldMkLst>
        <pc:spChg chg="mod">
          <ac:chgData name="Renyuan Lyu" userId="eadeb139afb46539" providerId="LiveId" clId="{8F998336-26FE-4479-BEC5-43A309227483}" dt="2019-02-22T04:01:53.217" v="372"/>
          <ac:spMkLst>
            <pc:docMk/>
            <pc:sldMk cId="2657762178" sldId="270"/>
            <ac:spMk id="2" creationId="{C81E5981-2AB1-47AE-A0BB-3C9268F4AAF2}"/>
          </ac:spMkLst>
        </pc:spChg>
      </pc:sldChg>
      <pc:sldChg chg="modSp add del">
        <pc:chgData name="Renyuan Lyu" userId="eadeb139afb46539" providerId="LiveId" clId="{8F998336-26FE-4479-BEC5-43A309227483}" dt="2019-02-22T04:03:48.828" v="431" actId="2696"/>
        <pc:sldMkLst>
          <pc:docMk/>
          <pc:sldMk cId="2749089015" sldId="270"/>
        </pc:sldMkLst>
        <pc:spChg chg="mod">
          <ac:chgData name="Renyuan Lyu" userId="eadeb139afb46539" providerId="LiveId" clId="{8F998336-26FE-4479-BEC5-43A309227483}" dt="2019-02-22T04:03:48.631" v="430"/>
          <ac:spMkLst>
            <pc:docMk/>
            <pc:sldMk cId="2749089015" sldId="270"/>
            <ac:spMk id="2" creationId="{81B2BB77-F635-49FC-B7E6-170A3E95CA62}"/>
          </ac:spMkLst>
        </pc:spChg>
      </pc:sldChg>
      <pc:sldChg chg="modSp add">
        <pc:chgData name="Renyuan Lyu" userId="eadeb139afb46539" providerId="LiveId" clId="{8F998336-26FE-4479-BEC5-43A309227483}" dt="2019-02-22T04:34:16.114" v="466" actId="27636"/>
        <pc:sldMkLst>
          <pc:docMk/>
          <pc:sldMk cId="395687235" sldId="271"/>
        </pc:sldMkLst>
        <pc:spChg chg="mod">
          <ac:chgData name="Renyuan Lyu" userId="eadeb139afb46539" providerId="LiveId" clId="{8F998336-26FE-4479-BEC5-43A309227483}" dt="2019-02-22T04:34:16.114" v="466" actId="27636"/>
          <ac:spMkLst>
            <pc:docMk/>
            <pc:sldMk cId="395687235" sldId="271"/>
            <ac:spMk id="2" creationId="{45E4DAA0-D380-420A-876E-6CC914E65B63}"/>
          </ac:spMkLst>
        </pc:spChg>
      </pc:sldChg>
      <pc:sldChg chg="modSp add del">
        <pc:chgData name="Renyuan Lyu" userId="eadeb139afb46539" providerId="LiveId" clId="{8F998336-26FE-4479-BEC5-43A309227483}" dt="2019-02-22T04:33:39.270" v="460" actId="2696"/>
        <pc:sldMkLst>
          <pc:docMk/>
          <pc:sldMk cId="4059635735" sldId="271"/>
        </pc:sldMkLst>
        <pc:spChg chg="mod">
          <ac:chgData name="Renyuan Lyu" userId="eadeb139afb46539" providerId="LiveId" clId="{8F998336-26FE-4479-BEC5-43A309227483}" dt="2019-02-22T04:33:39.004" v="459"/>
          <ac:spMkLst>
            <pc:docMk/>
            <pc:sldMk cId="4059635735" sldId="271"/>
            <ac:spMk id="2" creationId="{EC9E1C50-42AA-4221-A6EB-7BB75464F4E4}"/>
          </ac:spMkLst>
        </pc:spChg>
      </pc:sldChg>
      <pc:sldChg chg="modSp add">
        <pc:chgData name="Renyuan Lyu" userId="eadeb139afb46539" providerId="LiveId" clId="{8F998336-26FE-4479-BEC5-43A309227483}" dt="2019-02-22T04:34:21.486" v="469" actId="27636"/>
        <pc:sldMkLst>
          <pc:docMk/>
          <pc:sldMk cId="2981508075" sldId="272"/>
        </pc:sldMkLst>
        <pc:spChg chg="mod">
          <ac:chgData name="Renyuan Lyu" userId="eadeb139afb46539" providerId="LiveId" clId="{8F998336-26FE-4479-BEC5-43A309227483}" dt="2019-02-22T04:34:21.486" v="469" actId="27636"/>
          <ac:spMkLst>
            <pc:docMk/>
            <pc:sldMk cId="2981508075" sldId="272"/>
            <ac:spMk id="2" creationId="{B0FE2BFB-9CCE-474A-B3BD-3BCA08D6206A}"/>
          </ac:spMkLst>
        </pc:spChg>
      </pc:sldChg>
      <pc:sldChg chg="modSp add">
        <pc:chgData name="Renyuan Lyu" userId="eadeb139afb46539" providerId="LiveId" clId="{8F998336-26FE-4479-BEC5-43A309227483}" dt="2019-02-22T04:45:09.955" v="590" actId="20577"/>
        <pc:sldMkLst>
          <pc:docMk/>
          <pc:sldMk cId="1576894027" sldId="273"/>
        </pc:sldMkLst>
        <pc:spChg chg="mod">
          <ac:chgData name="Renyuan Lyu" userId="eadeb139afb46539" providerId="LiveId" clId="{8F998336-26FE-4479-BEC5-43A309227483}" dt="2019-02-22T04:34:29.168" v="472" actId="27636"/>
          <ac:spMkLst>
            <pc:docMk/>
            <pc:sldMk cId="1576894027" sldId="273"/>
            <ac:spMk id="2" creationId="{080D013B-5491-4F76-A5B0-7972960E49D8}"/>
          </ac:spMkLst>
        </pc:spChg>
        <pc:spChg chg="mod">
          <ac:chgData name="Renyuan Lyu" userId="eadeb139afb46539" providerId="LiveId" clId="{8F998336-26FE-4479-BEC5-43A309227483}" dt="2019-02-22T04:45:09.955" v="590" actId="20577"/>
          <ac:spMkLst>
            <pc:docMk/>
            <pc:sldMk cId="1576894027" sldId="273"/>
            <ac:spMk id="3" creationId="{4A857D62-12D7-4CBF-AE1E-24EE035F513F}"/>
          </ac:spMkLst>
        </pc:spChg>
      </pc:sldChg>
      <pc:sldChg chg="modSp add">
        <pc:chgData name="Renyuan Lyu" userId="eadeb139afb46539" providerId="LiveId" clId="{8F998336-26FE-4479-BEC5-43A309227483}" dt="2019-02-22T04:34:32.583" v="475" actId="27636"/>
        <pc:sldMkLst>
          <pc:docMk/>
          <pc:sldMk cId="144124863" sldId="274"/>
        </pc:sldMkLst>
        <pc:spChg chg="mod">
          <ac:chgData name="Renyuan Lyu" userId="eadeb139afb46539" providerId="LiveId" clId="{8F998336-26FE-4479-BEC5-43A309227483}" dt="2019-02-22T04:34:32.583" v="475" actId="27636"/>
          <ac:spMkLst>
            <pc:docMk/>
            <pc:sldMk cId="144124863" sldId="274"/>
            <ac:spMk id="2" creationId="{63FB3C60-994A-4660-9581-270A2009AAFC}"/>
          </ac:spMkLst>
        </pc:spChg>
      </pc:sldChg>
      <pc:sldChg chg="modSp add">
        <pc:chgData name="Renyuan Lyu" userId="eadeb139afb46539" providerId="LiveId" clId="{8F998336-26FE-4479-BEC5-43A309227483}" dt="2019-02-22T04:45:53.217" v="598" actId="313"/>
        <pc:sldMkLst>
          <pc:docMk/>
          <pc:sldMk cId="1393904717" sldId="275"/>
        </pc:sldMkLst>
        <pc:spChg chg="mod">
          <ac:chgData name="Renyuan Lyu" userId="eadeb139afb46539" providerId="LiveId" clId="{8F998336-26FE-4479-BEC5-43A309227483}" dt="2019-02-22T04:34:37.876" v="478" actId="27636"/>
          <ac:spMkLst>
            <pc:docMk/>
            <pc:sldMk cId="1393904717" sldId="275"/>
            <ac:spMk id="2" creationId="{900F7941-274F-49E2-8382-FBF68F360982}"/>
          </ac:spMkLst>
        </pc:spChg>
        <pc:spChg chg="mod">
          <ac:chgData name="Renyuan Lyu" userId="eadeb139afb46539" providerId="LiveId" clId="{8F998336-26FE-4479-BEC5-43A309227483}" dt="2019-02-22T04:45:53.217" v="598" actId="313"/>
          <ac:spMkLst>
            <pc:docMk/>
            <pc:sldMk cId="1393904717" sldId="275"/>
            <ac:spMk id="3" creationId="{9F2EA337-F34D-4DC4-B176-CD1E212FB914}"/>
          </ac:spMkLst>
        </pc:spChg>
      </pc:sldChg>
      <pc:sldChg chg="modSp add">
        <pc:chgData name="Renyuan Lyu" userId="eadeb139afb46539" providerId="LiveId" clId="{8F998336-26FE-4479-BEC5-43A309227483}" dt="2019-02-22T04:46:30.334" v="669"/>
        <pc:sldMkLst>
          <pc:docMk/>
          <pc:sldMk cId="3071485875" sldId="276"/>
        </pc:sldMkLst>
        <pc:spChg chg="mod">
          <ac:chgData name="Renyuan Lyu" userId="eadeb139afb46539" providerId="LiveId" clId="{8F998336-26FE-4479-BEC5-43A309227483}" dt="2019-02-22T04:34:44.445" v="482" actId="27636"/>
          <ac:spMkLst>
            <pc:docMk/>
            <pc:sldMk cId="3071485875" sldId="276"/>
            <ac:spMk id="2" creationId="{7A0A8652-269F-40DC-9DF8-F2107F1CF3D3}"/>
          </ac:spMkLst>
        </pc:spChg>
        <pc:spChg chg="mod">
          <ac:chgData name="Renyuan Lyu" userId="eadeb139afb46539" providerId="LiveId" clId="{8F998336-26FE-4479-BEC5-43A309227483}" dt="2019-02-22T04:46:30.334" v="669"/>
          <ac:spMkLst>
            <pc:docMk/>
            <pc:sldMk cId="3071485875" sldId="276"/>
            <ac:spMk id="3" creationId="{93BF7F64-E533-4498-AA97-9052E084A957}"/>
          </ac:spMkLst>
        </pc:spChg>
      </pc:sldChg>
      <pc:sldChg chg="modSp add">
        <pc:chgData name="Renyuan Lyu" userId="eadeb139afb46539" providerId="LiveId" clId="{8F998336-26FE-4479-BEC5-43A309227483}" dt="2019-02-22T04:48:50.216" v="818" actId="20577"/>
        <pc:sldMkLst>
          <pc:docMk/>
          <pc:sldMk cId="1018468975" sldId="277"/>
        </pc:sldMkLst>
        <pc:spChg chg="mod">
          <ac:chgData name="Renyuan Lyu" userId="eadeb139afb46539" providerId="LiveId" clId="{8F998336-26FE-4479-BEC5-43A309227483}" dt="2019-02-22T04:34:48.592" v="485" actId="27636"/>
          <ac:spMkLst>
            <pc:docMk/>
            <pc:sldMk cId="1018468975" sldId="277"/>
            <ac:spMk id="2" creationId="{BE59FC93-8357-470C-BFA3-D5BBCB8E4DF8}"/>
          </ac:spMkLst>
        </pc:spChg>
        <pc:spChg chg="mod">
          <ac:chgData name="Renyuan Lyu" userId="eadeb139afb46539" providerId="LiveId" clId="{8F998336-26FE-4479-BEC5-43A309227483}" dt="2019-02-22T04:48:50.216" v="818" actId="20577"/>
          <ac:spMkLst>
            <pc:docMk/>
            <pc:sldMk cId="1018468975" sldId="277"/>
            <ac:spMk id="3" creationId="{DC45CA9A-FBD0-4657-AB7C-257A42E3BD71}"/>
          </ac:spMkLst>
        </pc:spChg>
      </pc:sldChg>
      <pc:sldChg chg="modSp add">
        <pc:chgData name="Renyuan Lyu" userId="eadeb139afb46539" providerId="LiveId" clId="{8F998336-26FE-4479-BEC5-43A309227483}" dt="2019-02-22T04:50:06.340" v="833" actId="13926"/>
        <pc:sldMkLst>
          <pc:docMk/>
          <pc:sldMk cId="3347931036" sldId="278"/>
        </pc:sldMkLst>
        <pc:spChg chg="mod">
          <ac:chgData name="Renyuan Lyu" userId="eadeb139afb46539" providerId="LiveId" clId="{8F998336-26FE-4479-BEC5-43A309227483}" dt="2019-02-22T04:34:53.428" v="488" actId="27636"/>
          <ac:spMkLst>
            <pc:docMk/>
            <pc:sldMk cId="3347931036" sldId="278"/>
            <ac:spMk id="2" creationId="{FBB1ACB6-77B3-4CB2-B51F-8543D209A2BB}"/>
          </ac:spMkLst>
        </pc:spChg>
        <pc:spChg chg="mod">
          <ac:chgData name="Renyuan Lyu" userId="eadeb139afb46539" providerId="LiveId" clId="{8F998336-26FE-4479-BEC5-43A309227483}" dt="2019-02-22T04:50:06.340" v="833" actId="13926"/>
          <ac:spMkLst>
            <pc:docMk/>
            <pc:sldMk cId="3347931036" sldId="278"/>
            <ac:spMk id="3" creationId="{7E39FD6E-07F9-4E03-B4D9-56640F7A09ED}"/>
          </ac:spMkLst>
        </pc:spChg>
      </pc:sldChg>
      <pc:sldChg chg="modSp add">
        <pc:chgData name="Renyuan Lyu" userId="eadeb139afb46539" providerId="LiveId" clId="{8F998336-26FE-4479-BEC5-43A309227483}" dt="2019-02-22T04:34:58.337" v="491" actId="27636"/>
        <pc:sldMkLst>
          <pc:docMk/>
          <pc:sldMk cId="2867032564" sldId="279"/>
        </pc:sldMkLst>
        <pc:spChg chg="mod">
          <ac:chgData name="Renyuan Lyu" userId="eadeb139afb46539" providerId="LiveId" clId="{8F998336-26FE-4479-BEC5-43A309227483}" dt="2019-02-22T04:34:58.337" v="491" actId="27636"/>
          <ac:spMkLst>
            <pc:docMk/>
            <pc:sldMk cId="2867032564" sldId="279"/>
            <ac:spMk id="2" creationId="{4B97C1E2-6BD7-407A-BEDF-F92B1FA4D6DC}"/>
          </ac:spMkLst>
        </pc:spChg>
      </pc:sldChg>
      <pc:sldChg chg="modSp add">
        <pc:chgData name="Renyuan Lyu" userId="eadeb139afb46539" providerId="LiveId" clId="{8F998336-26FE-4479-BEC5-43A309227483}" dt="2019-02-22T04:35:07.884" v="495" actId="20577"/>
        <pc:sldMkLst>
          <pc:docMk/>
          <pc:sldMk cId="3011194489" sldId="280"/>
        </pc:sldMkLst>
        <pc:spChg chg="mod">
          <ac:chgData name="Renyuan Lyu" userId="eadeb139afb46539" providerId="LiveId" clId="{8F998336-26FE-4479-BEC5-43A309227483}" dt="2019-02-22T04:35:03.718" v="494" actId="27636"/>
          <ac:spMkLst>
            <pc:docMk/>
            <pc:sldMk cId="3011194489" sldId="280"/>
            <ac:spMk id="2" creationId="{548CF052-F4C3-47E6-95AD-609BB6FF9698}"/>
          </ac:spMkLst>
        </pc:spChg>
        <pc:spChg chg="mod">
          <ac:chgData name="Renyuan Lyu" userId="eadeb139afb46539" providerId="LiveId" clId="{8F998336-26FE-4479-BEC5-43A309227483}" dt="2019-02-22T04:35:07.884" v="495" actId="20577"/>
          <ac:spMkLst>
            <pc:docMk/>
            <pc:sldMk cId="3011194489" sldId="280"/>
            <ac:spMk id="3" creationId="{368F9849-F3D7-410C-AD38-902CF6EDC6F1}"/>
          </ac:spMkLst>
        </pc:spChg>
      </pc:sldChg>
      <pc:sldChg chg="modSp add">
        <pc:chgData name="Renyuan Lyu" userId="eadeb139afb46539" providerId="LiveId" clId="{8F998336-26FE-4479-BEC5-43A309227483}" dt="2019-02-22T04:35:08.675" v="498" actId="27636"/>
        <pc:sldMkLst>
          <pc:docMk/>
          <pc:sldMk cId="2633511311" sldId="281"/>
        </pc:sldMkLst>
        <pc:spChg chg="mod">
          <ac:chgData name="Renyuan Lyu" userId="eadeb139afb46539" providerId="LiveId" clId="{8F998336-26FE-4479-BEC5-43A309227483}" dt="2019-02-22T04:35:08.675" v="498" actId="27636"/>
          <ac:spMkLst>
            <pc:docMk/>
            <pc:sldMk cId="2633511311" sldId="281"/>
            <ac:spMk id="2" creationId="{EF109330-8844-4FDA-8786-62CFB865731B}"/>
          </ac:spMkLst>
        </pc:spChg>
      </pc:sldChg>
      <pc:sldChg chg="modSp add">
        <pc:chgData name="Renyuan Lyu" userId="eadeb139afb46539" providerId="LiveId" clId="{8F998336-26FE-4479-BEC5-43A309227483}" dt="2019-02-22T04:35:13.618" v="501" actId="27636"/>
        <pc:sldMkLst>
          <pc:docMk/>
          <pc:sldMk cId="3767332548" sldId="282"/>
        </pc:sldMkLst>
        <pc:spChg chg="mod">
          <ac:chgData name="Renyuan Lyu" userId="eadeb139afb46539" providerId="LiveId" clId="{8F998336-26FE-4479-BEC5-43A309227483}" dt="2019-02-22T04:35:13.618" v="501" actId="27636"/>
          <ac:spMkLst>
            <pc:docMk/>
            <pc:sldMk cId="3767332548" sldId="282"/>
            <ac:spMk id="2" creationId="{4ECCF710-3ABB-4631-BB41-F749D209D54E}"/>
          </ac:spMkLst>
        </pc:spChg>
      </pc:sldChg>
      <pc:sldChg chg="modSp add">
        <pc:chgData name="Renyuan Lyu" userId="eadeb139afb46539" providerId="LiveId" clId="{8F998336-26FE-4479-BEC5-43A309227483}" dt="2019-02-22T04:35:22.356" v="504" actId="27636"/>
        <pc:sldMkLst>
          <pc:docMk/>
          <pc:sldMk cId="1016336536" sldId="283"/>
        </pc:sldMkLst>
        <pc:spChg chg="mod">
          <ac:chgData name="Renyuan Lyu" userId="eadeb139afb46539" providerId="LiveId" clId="{8F998336-26FE-4479-BEC5-43A309227483}" dt="2019-02-22T04:35:22.356" v="504" actId="27636"/>
          <ac:spMkLst>
            <pc:docMk/>
            <pc:sldMk cId="1016336536" sldId="283"/>
            <ac:spMk id="2" creationId="{B43487F0-CDD0-4339-9B64-8BB6F9D52A48}"/>
          </ac:spMkLst>
        </pc:spChg>
      </pc:sldChg>
      <pc:sldChg chg="modSp add">
        <pc:chgData name="Renyuan Lyu" userId="eadeb139afb46539" providerId="LiveId" clId="{8F998336-26FE-4479-BEC5-43A309227483}" dt="2019-02-22T04:35:30.165" v="507" actId="27636"/>
        <pc:sldMkLst>
          <pc:docMk/>
          <pc:sldMk cId="3611768239" sldId="284"/>
        </pc:sldMkLst>
        <pc:spChg chg="mod">
          <ac:chgData name="Renyuan Lyu" userId="eadeb139afb46539" providerId="LiveId" clId="{8F998336-26FE-4479-BEC5-43A309227483}" dt="2019-02-22T04:35:30.165" v="507" actId="27636"/>
          <ac:spMkLst>
            <pc:docMk/>
            <pc:sldMk cId="3611768239" sldId="284"/>
            <ac:spMk id="2" creationId="{00F3637B-5FA4-4339-97DF-AE1E642A2492}"/>
          </ac:spMkLst>
        </pc:spChg>
      </pc:sldChg>
      <pc:sldChg chg="modSp add">
        <pc:chgData name="Renyuan Lyu" userId="eadeb139afb46539" providerId="LiveId" clId="{8F998336-26FE-4479-BEC5-43A309227483}" dt="2019-02-22T04:35:53.647" v="527" actId="20577"/>
        <pc:sldMkLst>
          <pc:docMk/>
          <pc:sldMk cId="1173691004" sldId="285"/>
        </pc:sldMkLst>
        <pc:spChg chg="mod">
          <ac:chgData name="Renyuan Lyu" userId="eadeb139afb46539" providerId="LiveId" clId="{8F998336-26FE-4479-BEC5-43A309227483}" dt="2019-02-22T04:35:33.800" v="509" actId="27636"/>
          <ac:spMkLst>
            <pc:docMk/>
            <pc:sldMk cId="1173691004" sldId="285"/>
            <ac:spMk id="2" creationId="{A007A18D-D570-41D3-BC34-D96B0C6C46D7}"/>
          </ac:spMkLst>
        </pc:spChg>
        <pc:spChg chg="mod">
          <ac:chgData name="Renyuan Lyu" userId="eadeb139afb46539" providerId="LiveId" clId="{8F998336-26FE-4479-BEC5-43A309227483}" dt="2019-02-22T04:35:53.647" v="527" actId="20577"/>
          <ac:spMkLst>
            <pc:docMk/>
            <pc:sldMk cId="1173691004" sldId="285"/>
            <ac:spMk id="3" creationId="{3BBBE810-3274-44F3-968B-C41113778D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B0F7A-B859-47A4-B9F5-3A3D01D6D9F0}" type="datetimeFigureOut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820-9D7E-4F91-89E5-7AD4CDB59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6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DE9C5-8921-4849-AE89-3F2863CF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1F7C3-D0CE-477A-9B27-9A384062A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94E2C-15CE-491E-B78C-C78A8C3B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0200-DF5A-4217-AE6C-D94C63C1C12A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A43AD-9380-4EE1-A1A8-771CEB48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A1AC9-7078-4035-A66F-7108C998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CB2BE-F3B1-48B9-AD7C-2E91605F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359754-6A5D-415B-B853-464E2775C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F3206-67E7-46C4-8239-5DBB9265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9B3-46EA-4650-B3BD-438DD7E562FD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110786-E83D-4270-B140-59EFE15A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BCDDE-AA88-4FAF-A2F3-34E8C1C7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0132E5-A395-4CED-80D9-392A6A3D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5C2FAD-66E8-4DB3-A38E-04F9BA82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9353C-1B67-4AC8-9E13-633E1FD8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2F49-7E3E-4FC7-9A81-864D98728983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2A3FD-0560-4743-A99E-19DC0A93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3A6DA-49CA-4A34-A876-50714AA2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4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4D149-7B69-440F-9168-65748AA3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A22971-320B-4B83-A001-2E973600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A5591-0298-450A-AF30-6493DFC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4094-CE5C-4097-9548-811CB89D5097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3B079-621A-4A0B-A8C2-D9BBA49F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556F5-E7C8-4BD9-9E21-6ECCE19A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ECA3B-4B2C-45A4-B58D-BF6794BE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0CDBDD-4FFC-4EF4-9614-6FE6E1DB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E664D-CCF3-42BF-8105-1634B164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E7DF-796A-4E7E-AFA2-ED40529167B1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1B4602-3A2C-49CB-9E73-21B061A6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B76E3-47DB-4846-A24B-04F5DAB8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6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56B50-2C72-4E81-8301-AB23639F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7D282-B8FB-4BDE-AFAC-60F48FB0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119676-02F8-44D7-9130-445052156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EAA02-43D3-450E-8B4C-CFA88B1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1985-EA97-4EAD-81CD-F77F60E75301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98A8AC-866B-4A77-9ED7-39CFE3FE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51F3EC-A2CF-4C47-9FFA-73A31F2A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9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9097-40D8-4C16-9E28-D7A02CA0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92BB86-E401-49F0-B2BF-CC84197B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FEC269-DF7F-477A-99A7-247E51023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35D85F6-2F6F-4180-9D77-BFF2C9968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43C31F-90B3-4BE1-89C5-BB77EBF26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652334-2DA3-4848-99FD-EFBE3CE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BCE0-924F-4E8D-913C-714D60EDE0B5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4FCCD3-380E-4224-99E7-A942F357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FE918F-4B35-417A-B633-638F861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2B5DD-4694-478F-9DC8-2DCD6A45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ED2685-4EBD-4AB8-B3EC-4B757D4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0D69-3F31-4771-8463-C25CB5579BE1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1B4BC4-785E-4DCC-A7C3-50B1EF03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73B002-87AE-42D9-B976-C5E7F990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58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3D57FC-6BE7-4285-B412-CCFBF21D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BC26-D9EF-4109-BCE4-91622C744BFE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78605E-8469-48CD-9A26-12268F8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4F3C54-1698-4192-91A0-D8AA4EF7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2E2E-10FA-4FB1-9DBD-B414E141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BAD4C-67C1-4EB5-9A79-F12CB620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6D5F04-5AB0-4710-8DDF-BCC6AB6A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8DAC39-E4F8-4B4E-9813-FB31439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9C93-258B-499B-BBA7-33A5F833870E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609FAA-D332-4ACB-8174-1687818C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991C1-B473-41BB-8A29-3E023F81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54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D5468-4526-4D0D-AFD8-3ECDDCDF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1523A4-3649-4BFC-8640-DA5D6C07C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72E03-ECB2-4A7F-99D4-D4A36329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06AC6F-30A8-4C1D-95BA-E18EE21E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AE46-52D9-4D18-AE06-2EDC0C0894D0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42C44F-1AF1-4C8F-B82D-D7010F7E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A230D1-8C63-41ED-8C59-342459E9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DDF01E-88B5-4068-A4AF-2563C6BC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A4D40-AD0A-4CCD-A7A7-2A058A00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31616-0B81-4D53-A2D7-42F5C3ECA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26BD-9B13-4375-B145-89CBAAE20CB2}" type="datetime1">
              <a:rPr lang="zh-TW" altLang="en-US" smtClean="0"/>
              <a:t>2019/2/22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F6052-9C3C-4A43-8CF7-7D8402AF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209DE-59FE-4DE6-AAC9-A0FC6EF9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DFA5-3BB3-4BD1-9850-C5379E7D2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8227A-A246-48E0-AD66-1335BD12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55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ryProb01 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Introduction </a:t>
            </a:r>
            <a:br>
              <a:rPr lang="en-US" altLang="zh-TW" dirty="0"/>
            </a:br>
            <a:r>
              <a:rPr lang="en-US" altLang="zh-TW" dirty="0"/>
              <a:t>to Statistics and Data Analysis 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44EBDB-FB79-4BFA-A9F7-30BB5FF40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4700588"/>
            <a:ext cx="9144000" cy="1655762"/>
          </a:xfrm>
        </p:spPr>
        <p:txBody>
          <a:bodyPr/>
          <a:lstStyle/>
          <a:p>
            <a:r>
              <a:rPr lang="en-US" altLang="zh-TW" dirty="0"/>
              <a:t>Renyuan Lyu</a:t>
            </a:r>
          </a:p>
          <a:p>
            <a:r>
              <a:rPr lang="en-US" altLang="zh-TW" dirty="0"/>
              <a:t>ryTeach2019@cgu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5D72B6-F0FD-465E-9291-8B7A8A3A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9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A8652-269F-40DC-9DF8-F2107F1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F7F64-E533-4498-AA97-9052E084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then, (</a:t>
            </a:r>
            <a:r>
              <a:rPr lang="zh-TW" altLang="en-US" dirty="0"/>
              <a:t>在經過精密的計算之後</a:t>
            </a:r>
            <a:r>
              <a:rPr lang="en-US" altLang="zh-TW" dirty="0"/>
              <a:t>….)</a:t>
            </a:r>
          </a:p>
          <a:p>
            <a:r>
              <a:rPr lang="en-US" altLang="zh-TW" dirty="0"/>
              <a:t>there is a probability of 【0.0282】(= 2.82%) </a:t>
            </a:r>
          </a:p>
          <a:p>
            <a:r>
              <a:rPr lang="en-US" altLang="zh-TW" dirty="0"/>
              <a:t>of obtaining 10 or more defective items </a:t>
            </a:r>
          </a:p>
          <a:p>
            <a:r>
              <a:rPr lang="en-US" altLang="zh-TW" dirty="0"/>
              <a:t>in a random sample of 100 items from the process.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7A35CA-9B84-44CF-B07C-EA0D0F6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48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9FC93-8357-470C-BFA3-D5BBCB8E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45CA9A-FBD0-4657-AB7C-257A42E3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【small probability】 suggests </a:t>
            </a:r>
          </a:p>
          <a:p>
            <a:pPr marL="0" indent="0">
              <a:buNone/>
            </a:pPr>
            <a:r>
              <a:rPr lang="zh-TW" altLang="en-US" dirty="0"/>
              <a:t>             </a:t>
            </a:r>
            <a:r>
              <a:rPr lang="en-US" altLang="zh-TW" dirty="0"/>
              <a:t>(</a:t>
            </a:r>
            <a:r>
              <a:rPr lang="zh-TW" altLang="en-US" dirty="0"/>
              <a:t>如果大家約定俗成公認 </a:t>
            </a:r>
            <a:r>
              <a:rPr lang="en-US" altLang="zh-TW" dirty="0"/>
              <a:t>5% </a:t>
            </a:r>
            <a:r>
              <a:rPr lang="zh-TW" altLang="en-US" dirty="0"/>
              <a:t>以下都算是 </a:t>
            </a:r>
            <a:r>
              <a:rPr lang="en-US" altLang="zh-TW" dirty="0"/>
              <a:t>small prob </a:t>
            </a:r>
            <a:r>
              <a:rPr lang="zh-TW" altLang="en-US" dirty="0"/>
              <a:t>的話</a:t>
            </a:r>
            <a:r>
              <a:rPr lang="en-US" altLang="zh-TW" dirty="0"/>
              <a:t>…)</a:t>
            </a:r>
          </a:p>
          <a:p>
            <a:r>
              <a:rPr lang="en-US" altLang="zh-TW" dirty="0"/>
              <a:t>that the process does, indeed, </a:t>
            </a:r>
          </a:p>
          <a:p>
            <a:r>
              <a:rPr lang="en-US" altLang="zh-TW" dirty="0"/>
              <a:t>have a long-run rate of defective items that 【exceeds 5%】.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C2593-CB8A-4670-AEC0-BB045627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46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1ACB6-77B3-4CB2-B51F-8543D20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9FD6E-07F9-4E03-B4D9-56640F7A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other words, </a:t>
            </a:r>
          </a:p>
          <a:p>
            <a:r>
              <a:rPr lang="en-US" altLang="zh-TW" dirty="0"/>
              <a:t>under the condition of an “</a:t>
            </a:r>
            <a:r>
              <a:rPr lang="en-US" altLang="zh-TW" dirty="0">
                <a:highlight>
                  <a:srgbClr val="FFFF00"/>
                </a:highlight>
              </a:rPr>
              <a:t>acceptable process</a:t>
            </a:r>
            <a:r>
              <a:rPr lang="en-US" altLang="zh-TW" dirty="0"/>
              <a:t>”, </a:t>
            </a:r>
          </a:p>
          <a:p>
            <a:r>
              <a:rPr lang="en-US" altLang="zh-TW" dirty="0"/>
              <a:t>the sample information obtained would “</a:t>
            </a:r>
            <a:r>
              <a:rPr lang="en-US" altLang="zh-TW" dirty="0">
                <a:highlight>
                  <a:srgbClr val="FFFF00"/>
                </a:highlight>
              </a:rPr>
              <a:t>rarely occur</a:t>
            </a:r>
            <a:r>
              <a:rPr lang="en-US" altLang="zh-TW" dirty="0"/>
              <a:t>”. </a:t>
            </a:r>
          </a:p>
          <a:p>
            <a:endParaRPr lang="en-US" altLang="zh-TW" dirty="0"/>
          </a:p>
          <a:p>
            <a:r>
              <a:rPr lang="en-US" altLang="zh-TW" dirty="0"/>
              <a:t>However, </a:t>
            </a:r>
            <a:r>
              <a:rPr lang="en-US" altLang="zh-TW" dirty="0">
                <a:highlight>
                  <a:srgbClr val="FFFF00"/>
                </a:highlight>
              </a:rPr>
              <a:t>it did occur</a:t>
            </a:r>
            <a:r>
              <a:rPr lang="en-US" altLang="zh-TW" dirty="0"/>
              <a:t>! !!!!!!!!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BF1652-7B0B-474E-AA03-95A6219F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7C1E2-6BD7-407A-BEDF-F92B1FA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FD6EC9-2BAF-4A25-B67E-30E0FF59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Clearly, though, it would occur with a much higher probability </a:t>
            </a:r>
          </a:p>
          <a:p>
            <a:r>
              <a:rPr lang="en-US" altLang="zh-TW" dirty="0"/>
              <a:t>if the process defective rate exceeded 5% by a significant amount.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3A094D-1423-470E-AAF7-CFF6CA72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3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CF052-F4C3-47E6-95AD-609BB6F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F9849-F3D7-410C-AD38-902CF6E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若最初的假設正確，</a:t>
            </a:r>
          </a:p>
          <a:p>
            <a:r>
              <a:rPr lang="zh-TW" altLang="en-US" dirty="0"/>
              <a:t>則會推論至本事件發生之機率極低，</a:t>
            </a:r>
          </a:p>
          <a:p>
            <a:r>
              <a:rPr lang="zh-TW" altLang="en-US" dirty="0"/>
              <a:t>但本事件居然會發生，</a:t>
            </a:r>
          </a:p>
          <a:p>
            <a:r>
              <a:rPr lang="zh-TW" altLang="en-US" dirty="0"/>
              <a:t>可見</a:t>
            </a:r>
            <a:r>
              <a:rPr lang="en-US" altLang="zh-TW" dirty="0"/>
              <a:t>...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B68EEF-F380-4520-ABB9-0641D56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9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09330-8844-4FDA-8786-62CFB86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88F2C-A3EC-4657-B618-7918DED8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最初的假設有問題，</a:t>
            </a:r>
          </a:p>
          <a:p>
            <a:r>
              <a:rPr lang="zh-TW" altLang="en-US" dirty="0"/>
              <a:t>不能接受，</a:t>
            </a:r>
          </a:p>
          <a:p>
            <a:r>
              <a:rPr lang="zh-TW" altLang="en-US" dirty="0"/>
              <a:t>必須拒絕最初的假設！！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=======================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B2670C-4DA8-498A-A175-D08D616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CF710-3ABB-4631-BB41-F749D209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F4CA3-9854-41AC-A173-A69E8493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From this example it becomes clear </a:t>
            </a:r>
          </a:p>
          <a:p>
            <a:r>
              <a:rPr lang="en-US" altLang="zh-TW" dirty="0"/>
              <a:t>that the elements of probability </a:t>
            </a:r>
          </a:p>
          <a:p>
            <a:r>
              <a:rPr lang="en-US" altLang="zh-TW" dirty="0"/>
              <a:t>aid in the translation of sample information </a:t>
            </a:r>
          </a:p>
          <a:p>
            <a:r>
              <a:rPr lang="en-US" altLang="zh-TW" dirty="0"/>
              <a:t>into something conclusive or inconclusive </a:t>
            </a:r>
          </a:p>
          <a:p>
            <a:r>
              <a:rPr lang="en-US" altLang="zh-TW" dirty="0"/>
              <a:t>about the scientific system.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F4509-FE26-4B47-80B7-21D660E3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33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487F0-CDD0-4339-9B64-8BB6F9D5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F766B-AB7D-406F-92C5-E6FC8EFB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fact, what was learned likely is alarming information to the engineer or manager.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1B3B3D-0777-485E-A95F-2D2053F4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3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3637B-5FA4-4339-97DF-AE1E64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0AC3A4-D6C0-47DE-A306-9A99BF2C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Statistical methods, </a:t>
            </a:r>
          </a:p>
          <a:p>
            <a:r>
              <a:rPr lang="en-US" altLang="zh-TW" dirty="0"/>
              <a:t>which we will actually detail in Chapter 10, </a:t>
            </a:r>
          </a:p>
          <a:p>
            <a:r>
              <a:rPr lang="en-US" altLang="zh-TW" dirty="0"/>
              <a:t>produced a 【P-value】 of 0.0282.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E0F01-E180-4289-9DDD-663B397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76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7A18D-D570-41D3-BC34-D96B0C6C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BE810-3274-44F3-968B-C4111377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result suggests </a:t>
            </a:r>
          </a:p>
          <a:p>
            <a:r>
              <a:rPr lang="en-US" altLang="zh-TW" dirty="0"/>
              <a:t>that the process very likely is not acceptable. </a:t>
            </a:r>
          </a:p>
          <a:p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最初的假設是 它 可被接受 </a:t>
            </a:r>
            <a:r>
              <a:rPr lang="en-US" altLang="zh-TW" dirty="0"/>
              <a:t>(acceptable) )</a:t>
            </a:r>
          </a:p>
          <a:p>
            <a:r>
              <a:rPr lang="en-US" altLang="zh-TW" dirty="0"/>
              <a:t>========================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3026DA-A960-4278-B561-6AF4471D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6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B4C1E-4296-4C32-99A2-4E6BC83E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1.1 Overview: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3FA39-D94D-4FCF-81D9-AF8DDB11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Statistical Inference (</a:t>
            </a:r>
            <a:r>
              <a:rPr lang="zh-TW" altLang="en-US" dirty="0"/>
              <a:t>統計</a:t>
            </a:r>
            <a:r>
              <a:rPr lang="ja-JP" altLang="en-US" dirty="0"/>
              <a:t>の</a:t>
            </a:r>
            <a:r>
              <a:rPr lang="zh-TW" altLang="en-US" dirty="0"/>
              <a:t>推論</a:t>
            </a:r>
            <a:r>
              <a:rPr lang="en-US" altLang="zh-TW" dirty="0"/>
              <a:t>)</a:t>
            </a:r>
          </a:p>
          <a:p>
            <a:pPr lvl="0"/>
            <a:r>
              <a:rPr lang="en-US" altLang="zh-TW" dirty="0"/>
              <a:t>Samples</a:t>
            </a:r>
          </a:p>
          <a:p>
            <a:pPr lvl="0"/>
            <a:r>
              <a:rPr lang="en-US" altLang="zh-TW" dirty="0"/>
              <a:t>Populations</a:t>
            </a:r>
          </a:p>
          <a:p>
            <a:pPr lvl="0"/>
            <a:r>
              <a:rPr lang="en-US" altLang="zh-TW" dirty="0"/>
              <a:t>The Role of</a:t>
            </a:r>
            <a:r>
              <a:rPr lang="en-US" altLang="zh-TW" baseline="0" dirty="0"/>
              <a:t> </a:t>
            </a:r>
            <a:r>
              <a:rPr lang="en-US" altLang="zh-TW" dirty="0"/>
              <a:t>Probability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F40E0-430C-48D2-AFA9-D1B4AFB7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1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B0BF2-D8BE-4DBA-9F01-05E7B0FC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 Sampling Procedures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A7625-7280-427F-8EB6-91793781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Collection of Data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07AA8B-9731-4D2E-82A3-14B20A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63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32CAA-1815-4A77-B782-50D3D865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1.3 Measures of Location: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3D99D-A941-4264-9F7C-CC9E0FA6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/>
              <a:t>The Sample Mean and Median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452BD2-A964-467E-9829-926A82A5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3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38378-BF5C-4FEC-9CB6-40ABAE2E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2D0212-DDEE-4A3A-934A-6C174AEF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869BD5-DD4A-40BE-B689-B1102E28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105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C03AE-5FA9-4884-9A31-F524F324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C771D-5DDC-4F3F-B75A-CCDAAFA5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1.4 Measures of Variability. . . . . . . . . . . . . . . . . . . . . . . . . . . . . . . . . . . . . . . . . . 14</a:t>
            </a:r>
          </a:p>
          <a:p>
            <a:r>
              <a:rPr lang="en-US" altLang="zh-TW" dirty="0"/>
              <a:t>Exercises . . . . . . . . . . . . . . . . . . . . . . . . . . . . . . . . . . . . . . . . . . . . . . . . . . . 17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34CB4C-5F4C-4F3C-BB12-84042274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7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B7F3A-B4FC-42CA-B9B7-7BB5B720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616AB-6E7C-43B7-89ED-79C30154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1.5 Discrete and Continuous Data. . . . . . . . . . . . . . . . . . . . . . . . . . . . . . . . . . . 17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242F48-810E-4077-805C-736806DE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91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0CA27-3140-4090-8F53-E3412906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F88C9-4AB1-49D5-999C-686A3EC7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1.6 Statistical Modeling, Scientific Inspection, and Graphical Diagnostics</a:t>
            </a:r>
          </a:p>
          <a:p>
            <a:r>
              <a:rPr lang="en-US" altLang="zh-TW" dirty="0"/>
              <a:t>. . . . . . . . . . . . . . . . . . . . . . . . . . . . . . . . . . . . . . . . . . . . . . . . . . . . . . . . . . 18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6601A-A765-4DB5-A234-08484802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060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60F65-CCBA-4A68-A6F8-DB8D1C6A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B6D5B-7C15-491C-AFC4-A6BE713E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1.7 General Types of Statistical Studies: Designed Experiment, Observational Study, and Retrospective Study . . . . . . . . . . . . . . . . . . 27</a:t>
            </a:r>
          </a:p>
          <a:p>
            <a:endParaRPr lang="en-US" altLang="zh-TW" dirty="0"/>
          </a:p>
          <a:p>
            <a:r>
              <a:rPr lang="en-US" altLang="zh-TW" dirty="0"/>
              <a:t>Exercises . . . . . . . . . . . . . . . . . . . . . . . . . . . . . . . . . . . . . . . . . . . . . . . . . . . 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C132B-10C4-4A6F-8E76-F80BF5DD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68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24001-CAED-414D-9EDC-1032F8B4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425"/>
            <a:ext cx="10801350" cy="517525"/>
          </a:xfrm>
        </p:spPr>
        <p:txBody>
          <a:bodyPr/>
          <a:lstStyle/>
          <a:p>
            <a:r>
              <a:rPr lang="en-US" altLang="ja-JP" dirty="0"/>
              <a:t>Ex</a:t>
            </a:r>
            <a:r>
              <a:rPr lang="ja-JP" altLang="en-US" dirty="0"/>
              <a:t> </a:t>
            </a:r>
            <a:r>
              <a:rPr lang="en-US" altLang="ja-JP" dirty="0"/>
              <a:t>1.1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711B7B-5A06-46F1-A166-3A033513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571500"/>
            <a:ext cx="9591675" cy="627697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5A690-38F4-437F-A031-9E5934D2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8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05973-672C-459A-B7F5-B38B78C9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1BAD9-31D2-4EEE-AF02-B153ED3E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 1.1: </a:t>
            </a:r>
          </a:p>
          <a:p>
            <a:endParaRPr lang="en-US" altLang="zh-TW" dirty="0"/>
          </a:p>
          <a:p>
            <a:r>
              <a:rPr lang="en-US" altLang="zh-TW" dirty="0"/>
              <a:t>Suppose that an engineer encounters data </a:t>
            </a:r>
          </a:p>
          <a:p>
            <a:r>
              <a:rPr lang="en-US" altLang="zh-TW" dirty="0"/>
              <a:t>from a manufacturing process </a:t>
            </a:r>
          </a:p>
          <a:p>
            <a:r>
              <a:rPr lang="en-US" altLang="zh-TW" dirty="0"/>
              <a:t>in which 100 items are sampled </a:t>
            </a:r>
          </a:p>
          <a:p>
            <a:r>
              <a:rPr lang="en-US" altLang="zh-TW" dirty="0"/>
              <a:t>and 10 are found to be defective.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BEEAF-67C1-4E52-83A9-5E0D000F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8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4DAA0-D380-420A-876E-6CC914E6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E8FD0-C89C-4CCC-8390-FDBDBBAC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 is expected and anticipated </a:t>
            </a:r>
          </a:p>
          <a:p>
            <a:r>
              <a:rPr lang="en-US" altLang="zh-TW" dirty="0"/>
              <a:t>that occasionally there will be defective items. </a:t>
            </a:r>
          </a:p>
          <a:p>
            <a:endParaRPr lang="en-US" altLang="zh-TW" dirty="0"/>
          </a:p>
          <a:p>
            <a:r>
              <a:rPr lang="en-US" altLang="zh-TW" dirty="0"/>
              <a:t>Obviously these 100 items represent the 【sample】. </a:t>
            </a:r>
          </a:p>
          <a:p>
            <a:r>
              <a:rPr lang="en-US" altLang="zh-TW" dirty="0"/>
              <a:t>-------------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3CAD4F-7363-439B-8522-FD485496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E2BFB-9CCE-474A-B3BD-3BCA08D6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F5EEE-F1A8-4C94-B336-C3C358D4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However, it has been determined </a:t>
            </a:r>
          </a:p>
          <a:p>
            <a:r>
              <a:rPr lang="en-US" altLang="zh-TW" dirty="0"/>
              <a:t>that in the long run, </a:t>
            </a:r>
          </a:p>
          <a:p>
            <a:r>
              <a:rPr lang="en-US" altLang="zh-TW" dirty="0"/>
              <a:t>the company can only tolerate 5% defective </a:t>
            </a:r>
          </a:p>
          <a:p>
            <a:r>
              <a:rPr lang="en-US" altLang="zh-TW" dirty="0"/>
              <a:t>in the process.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D7003A-25EA-44CF-B1CE-7CC54752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D013B-5491-4F76-A5B0-7972960E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57D62-12D7-4CBF-AE1E-24EE035F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Now, the elements of probability </a:t>
            </a:r>
          </a:p>
          <a:p>
            <a:r>
              <a:rPr lang="en-US" altLang="zh-TW" dirty="0"/>
              <a:t>allow the engineer to determine </a:t>
            </a:r>
          </a:p>
          <a:p>
            <a:r>
              <a:rPr lang="en-US" altLang="zh-TW" dirty="0"/>
              <a:t>how conclusive the sample information is </a:t>
            </a:r>
          </a:p>
          <a:p>
            <a:r>
              <a:rPr lang="en-US" altLang="zh-TW" dirty="0"/>
              <a:t>regarding the nature of the process.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CD3E68-51C1-47F4-9EE4-074E63BE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89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B3C60-994A-4660-9581-270A2009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D3E3BC-2E05-4B59-8AA9-9F9A8F91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this case, the 【population】 </a:t>
            </a:r>
          </a:p>
          <a:p>
            <a:r>
              <a:rPr lang="en-US" altLang="zh-TW" dirty="0"/>
              <a:t>conceptually represents 【all possible items】 </a:t>
            </a:r>
          </a:p>
          <a:p>
            <a:r>
              <a:rPr lang="en-US" altLang="zh-TW" dirty="0"/>
              <a:t>from the process. 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036037-479E-4107-9A8F-B15E2E87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F7941-274F-49E2-8382-FBF68F36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EA337-F34D-4DC4-B176-CD1E212F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Suppose we learn that </a:t>
            </a:r>
          </a:p>
          <a:p>
            <a:r>
              <a:rPr lang="en-US" altLang="zh-TW" dirty="0"/>
              <a:t>if “the process is acceptable”, that is, </a:t>
            </a:r>
          </a:p>
          <a:p>
            <a:r>
              <a:rPr lang="en-US" altLang="zh-TW" dirty="0"/>
              <a:t>if “it does produce items no more than 5% of which are defective”,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EE6553-E739-43F1-A89D-05F9A694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DFA5-3BB3-4BD1-9850-C5379E7D2F7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9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780</Words>
  <Application>Microsoft Office PowerPoint</Application>
  <PresentationFormat>寬螢幕</PresentationFormat>
  <Paragraphs>111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佈景主題</vt:lpstr>
      <vt:lpstr>ryProb01     Introduction  to Statistics and Data Analysis  </vt:lpstr>
      <vt:lpstr>1.1 Overview: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1.2 Sampling Procedures</vt:lpstr>
      <vt:lpstr>1.3 Measures of Location: </vt:lpstr>
      <vt:lpstr>Exercises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1</cp:revision>
  <dcterms:created xsi:type="dcterms:W3CDTF">2019-02-22T03:39:09Z</dcterms:created>
  <dcterms:modified xsi:type="dcterms:W3CDTF">2019-02-22T04:54:50Z</dcterms:modified>
</cp:coreProperties>
</file>