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9" r:id="rId3"/>
    <p:sldId id="270" r:id="rId4"/>
    <p:sldId id="282" r:id="rId5"/>
    <p:sldId id="292" r:id="rId6"/>
    <p:sldId id="296" r:id="rId7"/>
    <p:sldId id="293" r:id="rId8"/>
    <p:sldId id="294" r:id="rId9"/>
    <p:sldId id="29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9" r:id="rId21"/>
    <p:sldId id="288" r:id="rId22"/>
    <p:sldId id="290" r:id="rId23"/>
    <p:sldId id="291" r:id="rId24"/>
    <p:sldId id="297" r:id="rId25"/>
    <p:sldId id="260" r:id="rId26"/>
    <p:sldId id="298" r:id="rId27"/>
    <p:sldId id="299" r:id="rId28"/>
    <p:sldId id="300" r:id="rId29"/>
    <p:sldId id="301" r:id="rId30"/>
    <p:sldId id="305" r:id="rId31"/>
    <p:sldId id="307" r:id="rId32"/>
    <p:sldId id="309" r:id="rId33"/>
    <p:sldId id="311" r:id="rId34"/>
    <p:sldId id="312" r:id="rId35"/>
    <p:sldId id="313" r:id="rId36"/>
    <p:sldId id="319" r:id="rId37"/>
    <p:sldId id="320" r:id="rId38"/>
    <p:sldId id="321" r:id="rId39"/>
    <p:sldId id="322" r:id="rId40"/>
    <p:sldId id="261" r:id="rId41"/>
    <p:sldId id="268" r:id="rId42"/>
    <p:sldId id="262" r:id="rId43"/>
    <p:sldId id="263" r:id="rId44"/>
    <p:sldId id="264" r:id="rId45"/>
    <p:sldId id="265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1BF15-91F1-441B-949A-29ED093BFBE7}" v="422" dt="2019-03-05T01:16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8" autoAdjust="0"/>
    <p:restoredTop sz="86410" autoAdjust="0"/>
  </p:normalViewPr>
  <p:slideViewPr>
    <p:cSldViewPr snapToGrid="0" showGuides="1">
      <p:cViewPr varScale="1">
        <p:scale>
          <a:sx n="42" d="100"/>
          <a:sy n="42" d="100"/>
        </p:scale>
        <p:origin x="78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8F998336-26FE-4479-BEC5-43A309227483}"/>
    <pc:docChg chg="addSld delSld modSld">
      <pc:chgData name="Renyuan Lyu" userId="eadeb139afb46539" providerId="LiveId" clId="{8F998336-26FE-4479-BEC5-43A309227483}" dt="2019-02-25T11:06:11.349" v="4588" actId="27918"/>
      <pc:docMkLst>
        <pc:docMk/>
      </pc:docMkLst>
      <pc:sldChg chg="modSp">
        <pc:chgData name="Renyuan Lyu" userId="eadeb139afb46539" providerId="LiveId" clId="{8F998336-26FE-4479-BEC5-43A309227483}" dt="2019-02-23T06:38:27.163" v="5"/>
        <pc:sldMkLst>
          <pc:docMk/>
          <pc:sldMk cId="260692281" sldId="256"/>
        </pc:sldMkLst>
        <pc:spChg chg="mod">
          <ac:chgData name="Renyuan Lyu" userId="eadeb139afb46539" providerId="LiveId" clId="{8F998336-26FE-4479-BEC5-43A309227483}" dt="2019-02-23T06:38:27.163" v="5"/>
          <ac:spMkLst>
            <pc:docMk/>
            <pc:sldMk cId="260692281" sldId="256"/>
            <ac:spMk id="2" creationId="{FD38227A-A246-48E0-AD66-1335BD12A24E}"/>
          </ac:spMkLst>
        </pc:spChg>
      </pc:sldChg>
      <pc:sldChg chg="modSp">
        <pc:chgData name="Renyuan Lyu" userId="eadeb139afb46539" providerId="LiveId" clId="{8F998336-26FE-4479-BEC5-43A309227483}" dt="2019-02-25T10:14:47.628" v="3126"/>
        <pc:sldMkLst>
          <pc:docMk/>
          <pc:sldMk cId="2983635709" sldId="260"/>
        </pc:sldMkLst>
        <pc:spChg chg="mod">
          <ac:chgData name="Renyuan Lyu" userId="eadeb139afb46539" providerId="LiveId" clId="{8F998336-26FE-4479-BEC5-43A309227483}" dt="2019-02-25T10:14:47.628" v="3126"/>
          <ac:spMkLst>
            <pc:docMk/>
            <pc:sldMk cId="2983635709" sldId="260"/>
            <ac:spMk id="2" creationId="{65AB0BF2-D8BE-4DBA-9F01-05E7B0FC9AFC}"/>
          </ac:spMkLst>
        </pc:spChg>
      </pc:sldChg>
      <pc:sldChg chg="addSp delSp modSp add">
        <pc:chgData name="Renyuan Lyu" userId="eadeb139afb46539" providerId="LiveId" clId="{8F998336-26FE-4479-BEC5-43A309227483}" dt="2019-02-23T09:06:32.787" v="116" actId="14100"/>
        <pc:sldMkLst>
          <pc:docMk/>
          <pc:sldMk cId="4208152408" sldId="269"/>
        </pc:sldMkLst>
        <pc:spChg chg="mod">
          <ac:chgData name="Renyuan Lyu" userId="eadeb139afb46539" providerId="LiveId" clId="{8F998336-26FE-4479-BEC5-43A309227483}" dt="2019-02-23T06:40:03.473" v="78" actId="20577"/>
          <ac:spMkLst>
            <pc:docMk/>
            <pc:sldMk cId="4208152408" sldId="269"/>
            <ac:spMk id="2" creationId="{E52888BF-3473-4ADE-8B7F-52DA419D300E}"/>
          </ac:spMkLst>
        </pc:spChg>
        <pc:spChg chg="del mod">
          <ac:chgData name="Renyuan Lyu" userId="eadeb139afb46539" providerId="LiveId" clId="{8F998336-26FE-4479-BEC5-43A309227483}" dt="2019-02-23T06:40:33.746" v="82" actId="478"/>
          <ac:spMkLst>
            <pc:docMk/>
            <pc:sldMk cId="4208152408" sldId="269"/>
            <ac:spMk id="3" creationId="{CFB15FEF-9C69-436E-9FF5-8A33E177237C}"/>
          </ac:spMkLst>
        </pc:spChg>
        <pc:spChg chg="add del mod">
          <ac:chgData name="Renyuan Lyu" userId="eadeb139afb46539" providerId="LiveId" clId="{8F998336-26FE-4479-BEC5-43A309227483}" dt="2019-02-23T08:14:15.485" v="106" actId="478"/>
          <ac:spMkLst>
            <pc:docMk/>
            <pc:sldMk cId="4208152408" sldId="269"/>
            <ac:spMk id="5" creationId="{99C390AB-3AC6-474A-A2FE-6F4F1B0D1C04}"/>
          </ac:spMkLst>
        </pc:spChg>
        <pc:spChg chg="add del mod">
          <ac:chgData name="Renyuan Lyu" userId="eadeb139afb46539" providerId="LiveId" clId="{8F998336-26FE-4479-BEC5-43A309227483}" dt="2019-02-23T06:50:20.203" v="104"/>
          <ac:spMkLst>
            <pc:docMk/>
            <pc:sldMk cId="4208152408" sldId="269"/>
            <ac:spMk id="7" creationId="{0C06F063-ADE1-470B-86A3-5409D2C4AA89}"/>
          </ac:spMkLst>
        </pc:spChg>
        <pc:spChg chg="add del">
          <ac:chgData name="Renyuan Lyu" userId="eadeb139afb46539" providerId="LiveId" clId="{8F998336-26FE-4479-BEC5-43A309227483}" dt="2019-02-23T06:50:18.480" v="102"/>
          <ac:spMkLst>
            <pc:docMk/>
            <pc:sldMk cId="4208152408" sldId="269"/>
            <ac:spMk id="8" creationId="{A93313B5-ACB7-45B9-B188-F93473445259}"/>
          </ac:spMkLst>
        </pc:spChg>
        <pc:spChg chg="add mod">
          <ac:chgData name="Renyuan Lyu" userId="eadeb139afb46539" providerId="LiveId" clId="{8F998336-26FE-4479-BEC5-43A309227483}" dt="2019-02-23T09:06:32.787" v="116" actId="14100"/>
          <ac:spMkLst>
            <pc:docMk/>
            <pc:sldMk cId="4208152408" sldId="269"/>
            <ac:spMk id="9" creationId="{AF92446F-ECC4-4957-9620-539FD0AF0714}"/>
          </ac:spMkLst>
        </pc:spChg>
        <pc:picChg chg="add del mod">
          <ac:chgData name="Renyuan Lyu" userId="eadeb139afb46539" providerId="LiveId" clId="{8F998336-26FE-4479-BEC5-43A309227483}" dt="2019-02-23T08:14:13.252" v="105" actId="478"/>
          <ac:picMkLst>
            <pc:docMk/>
            <pc:sldMk cId="4208152408" sldId="269"/>
            <ac:picMk id="6" creationId="{31CD4FEA-8757-40F3-A47A-45FE763C2AB7}"/>
          </ac:picMkLst>
        </pc:picChg>
      </pc:sldChg>
      <pc:sldChg chg="modSp add">
        <pc:chgData name="Renyuan Lyu" userId="eadeb139afb46539" providerId="LiveId" clId="{8F998336-26FE-4479-BEC5-43A309227483}" dt="2019-02-23T09:06:09.238" v="111" actId="14100"/>
        <pc:sldMkLst>
          <pc:docMk/>
          <pc:sldMk cId="1379973915" sldId="270"/>
        </pc:sldMkLst>
        <pc:spChg chg="mod">
          <ac:chgData name="Renyuan Lyu" userId="eadeb139afb46539" providerId="LiveId" clId="{8F998336-26FE-4479-BEC5-43A309227483}" dt="2019-02-23T09:06:09.238" v="111" actId="14100"/>
          <ac:spMkLst>
            <pc:docMk/>
            <pc:sldMk cId="1379973915" sldId="270"/>
            <ac:spMk id="3" creationId="{AED19BCD-C4A7-4A94-9D57-0D98C6931B6E}"/>
          </ac:spMkLst>
        </pc:spChg>
      </pc:sldChg>
      <pc:sldChg chg="addSp modSp add">
        <pc:chgData name="Renyuan Lyu" userId="eadeb139afb46539" providerId="LiveId" clId="{8F998336-26FE-4479-BEC5-43A309227483}" dt="2019-02-25T10:43:44.426" v="3952" actId="1076"/>
        <pc:sldMkLst>
          <pc:docMk/>
          <pc:sldMk cId="3281281232" sldId="272"/>
        </pc:sldMkLst>
        <pc:spChg chg="mod">
          <ac:chgData name="Renyuan Lyu" userId="eadeb139afb46539" providerId="LiveId" clId="{8F998336-26FE-4479-BEC5-43A309227483}" dt="2019-02-23T09:06:02.365" v="107"/>
          <ac:spMkLst>
            <pc:docMk/>
            <pc:sldMk cId="3281281232" sldId="272"/>
            <ac:spMk id="2" creationId="{1371DEDC-F252-44A4-A3A3-E19BD3C0DFC9}"/>
          </ac:spMkLst>
        </pc:spChg>
        <pc:spChg chg="add mod">
          <ac:chgData name="Renyuan Lyu" userId="eadeb139afb46539" providerId="LiveId" clId="{8F998336-26FE-4479-BEC5-43A309227483}" dt="2019-02-25T06:20:02.745" v="698" actId="1076"/>
          <ac:spMkLst>
            <pc:docMk/>
            <pc:sldMk cId="3281281232" sldId="272"/>
            <ac:spMk id="5" creationId="{959AC693-58A9-40CE-B8E7-3051A75AA5F8}"/>
          </ac:spMkLst>
        </pc:spChg>
        <pc:spChg chg="add mod">
          <ac:chgData name="Renyuan Lyu" userId="eadeb139afb46539" providerId="LiveId" clId="{8F998336-26FE-4479-BEC5-43A309227483}" dt="2019-02-25T06:25:34.816" v="929" actId="164"/>
          <ac:spMkLst>
            <pc:docMk/>
            <pc:sldMk cId="3281281232" sldId="272"/>
            <ac:spMk id="9" creationId="{BF05BE37-9705-4B4E-949F-BB9FACE51BCB}"/>
          </ac:spMkLst>
        </pc:spChg>
        <pc:spChg chg="add mod">
          <ac:chgData name="Renyuan Lyu" userId="eadeb139afb46539" providerId="LiveId" clId="{8F998336-26FE-4479-BEC5-43A309227483}" dt="2019-02-25T10:40:12.577" v="3862" actId="14100"/>
          <ac:spMkLst>
            <pc:docMk/>
            <pc:sldMk cId="3281281232" sldId="272"/>
            <ac:spMk id="11" creationId="{1ADB2D49-35EB-41C5-861F-9C09A0AA6F9E}"/>
          </ac:spMkLst>
        </pc:spChg>
        <pc:spChg chg="add mod">
          <ac:chgData name="Renyuan Lyu" userId="eadeb139afb46539" providerId="LiveId" clId="{8F998336-26FE-4479-BEC5-43A309227483}" dt="2019-02-25T10:43:10.266" v="3947" actId="1076"/>
          <ac:spMkLst>
            <pc:docMk/>
            <pc:sldMk cId="3281281232" sldId="272"/>
            <ac:spMk id="12" creationId="{2508A0C9-E257-4959-8BDA-909046B9F3C2}"/>
          </ac:spMkLst>
        </pc:spChg>
        <pc:spChg chg="add mod">
          <ac:chgData name="Renyuan Lyu" userId="eadeb139afb46539" providerId="LiveId" clId="{8F998336-26FE-4479-BEC5-43A309227483}" dt="2019-02-25T10:43:15.314" v="3949"/>
          <ac:spMkLst>
            <pc:docMk/>
            <pc:sldMk cId="3281281232" sldId="272"/>
            <ac:spMk id="13" creationId="{35FC2308-4CF0-4391-BEA9-0D0527BCD191}"/>
          </ac:spMkLst>
        </pc:spChg>
        <pc:grpChg chg="add mod">
          <ac:chgData name="Renyuan Lyu" userId="eadeb139afb46539" providerId="LiveId" clId="{8F998336-26FE-4479-BEC5-43A309227483}" dt="2019-02-25T10:39:51.709" v="3859" actId="1035"/>
          <ac:grpSpMkLst>
            <pc:docMk/>
            <pc:sldMk cId="3281281232" sldId="272"/>
            <ac:grpSpMk id="10" creationId="{3F39A71E-F666-4B57-A591-737050C0962A}"/>
          </ac:grpSpMkLst>
        </pc:grpChg>
        <pc:picChg chg="mod">
          <ac:chgData name="Renyuan Lyu" userId="eadeb139afb46539" providerId="LiveId" clId="{8F998336-26FE-4479-BEC5-43A309227483}" dt="2019-02-25T10:43:39.318" v="3951" actId="1076"/>
          <ac:picMkLst>
            <pc:docMk/>
            <pc:sldMk cId="3281281232" sldId="272"/>
            <ac:picMk id="6" creationId="{EF220B72-B4A1-49AA-A7D8-F10CBE0624AF}"/>
          </ac:picMkLst>
        </pc:picChg>
        <pc:picChg chg="add mod">
          <ac:chgData name="Renyuan Lyu" userId="eadeb139afb46539" providerId="LiveId" clId="{8F998336-26FE-4479-BEC5-43A309227483}" dt="2019-02-25T10:43:44.426" v="3952" actId="1076"/>
          <ac:picMkLst>
            <pc:docMk/>
            <pc:sldMk cId="3281281232" sldId="272"/>
            <ac:picMk id="7" creationId="{BEEACBED-ABE0-4353-8FAA-E1D3BE6DD4FB}"/>
          </ac:picMkLst>
        </pc:picChg>
        <pc:picChg chg="add mod">
          <ac:chgData name="Renyuan Lyu" userId="eadeb139afb46539" providerId="LiveId" clId="{8F998336-26FE-4479-BEC5-43A309227483}" dt="2019-02-25T06:25:34.816" v="929" actId="164"/>
          <ac:picMkLst>
            <pc:docMk/>
            <pc:sldMk cId="3281281232" sldId="272"/>
            <ac:picMk id="8" creationId="{9EA452A1-46F4-4AE5-A336-A7B6F6F173EA}"/>
          </ac:picMkLst>
        </pc:picChg>
        <pc:cxnChg chg="add mod">
          <ac:chgData name="Renyuan Lyu" userId="eadeb139afb46539" providerId="LiveId" clId="{8F998336-26FE-4479-BEC5-43A309227483}" dt="2019-02-25T10:43:44.426" v="3952" actId="1076"/>
          <ac:cxnSpMkLst>
            <pc:docMk/>
            <pc:sldMk cId="3281281232" sldId="272"/>
            <ac:cxnSpMk id="15" creationId="{959F0C25-2B81-411E-A33D-4311CE6EA598}"/>
          </ac:cxnSpMkLst>
        </pc:cxnChg>
        <pc:cxnChg chg="add mod">
          <ac:chgData name="Renyuan Lyu" userId="eadeb139afb46539" providerId="LiveId" clId="{8F998336-26FE-4479-BEC5-43A309227483}" dt="2019-02-25T10:43:44.426" v="3952" actId="1076"/>
          <ac:cxnSpMkLst>
            <pc:docMk/>
            <pc:sldMk cId="3281281232" sldId="272"/>
            <ac:cxnSpMk id="17" creationId="{38823F33-13EA-4111-9A8C-71C4AA5A3AB1}"/>
          </ac:cxnSpMkLst>
        </pc:cxnChg>
      </pc:sldChg>
      <pc:sldChg chg="addSp delSp modSp add">
        <pc:chgData name="Renyuan Lyu" userId="eadeb139afb46539" providerId="LiveId" clId="{8F998336-26FE-4479-BEC5-43A309227483}" dt="2019-02-25T10:45:56.734" v="4090" actId="14100"/>
        <pc:sldMkLst>
          <pc:docMk/>
          <pc:sldMk cId="535579220" sldId="273"/>
        </pc:sldMkLst>
        <pc:spChg chg="mod">
          <ac:chgData name="Renyuan Lyu" userId="eadeb139afb46539" providerId="LiveId" clId="{8F998336-26FE-4479-BEC5-43A309227483}" dt="2019-02-23T09:06:02.517" v="108"/>
          <ac:spMkLst>
            <pc:docMk/>
            <pc:sldMk cId="535579220" sldId="273"/>
            <ac:spMk id="2" creationId="{EF9FE915-EDD4-4AC6-8840-960EB3505923}"/>
          </ac:spMkLst>
        </pc:spChg>
        <pc:spChg chg="mod">
          <ac:chgData name="Renyuan Lyu" userId="eadeb139afb46539" providerId="LiveId" clId="{8F998336-26FE-4479-BEC5-43A309227483}" dt="2019-02-25T10:45:56.734" v="4090" actId="14100"/>
          <ac:spMkLst>
            <pc:docMk/>
            <pc:sldMk cId="535579220" sldId="273"/>
            <ac:spMk id="3" creationId="{252BF718-EAC8-4EB8-82AD-C902ED5F9AFC}"/>
          </ac:spMkLst>
        </pc:spChg>
        <pc:spChg chg="mod topLvl">
          <ac:chgData name="Renyuan Lyu" userId="eadeb139afb46539" providerId="LiveId" clId="{8F998336-26FE-4479-BEC5-43A309227483}" dt="2019-02-25T06:26:10.098" v="932" actId="14100"/>
          <ac:spMkLst>
            <pc:docMk/>
            <pc:sldMk cId="535579220" sldId="273"/>
            <ac:spMk id="8" creationId="{5FE804A5-AB65-4A3C-8F75-CC9D7A76781D}"/>
          </ac:spMkLst>
        </pc:spChg>
        <pc:spChg chg="add mod">
          <ac:chgData name="Renyuan Lyu" userId="eadeb139afb46539" providerId="LiveId" clId="{8F998336-26FE-4479-BEC5-43A309227483}" dt="2019-02-25T06:26:39.542" v="938" actId="1037"/>
          <ac:spMkLst>
            <pc:docMk/>
            <pc:sldMk cId="535579220" sldId="273"/>
            <ac:spMk id="9" creationId="{3C237B1C-DB1B-4E3D-96D7-7C67C32B5BDF}"/>
          </ac:spMkLst>
        </pc:spChg>
        <pc:grpChg chg="add del">
          <ac:chgData name="Renyuan Lyu" userId="eadeb139afb46539" providerId="LiveId" clId="{8F998336-26FE-4479-BEC5-43A309227483}" dt="2019-02-25T06:25:52.739" v="931" actId="165"/>
          <ac:grpSpMkLst>
            <pc:docMk/>
            <pc:sldMk cId="535579220" sldId="273"/>
            <ac:grpSpMk id="6" creationId="{9279D741-6DA8-40B7-9D2B-29E792B8F112}"/>
          </ac:grpSpMkLst>
        </pc:grpChg>
        <pc:picChg chg="add mod">
          <ac:chgData name="Renyuan Lyu" userId="eadeb139afb46539" providerId="LiveId" clId="{8F998336-26FE-4479-BEC5-43A309227483}" dt="2019-02-25T06:25:13.406" v="928" actId="14100"/>
          <ac:picMkLst>
            <pc:docMk/>
            <pc:sldMk cId="535579220" sldId="273"/>
            <ac:picMk id="5" creationId="{6B83E2AC-093E-42D5-95D2-893670346280}"/>
          </ac:picMkLst>
        </pc:picChg>
        <pc:picChg chg="mod topLvl">
          <ac:chgData name="Renyuan Lyu" userId="eadeb139afb46539" providerId="LiveId" clId="{8F998336-26FE-4479-BEC5-43A309227483}" dt="2019-02-25T06:25:52.739" v="931" actId="165"/>
          <ac:picMkLst>
            <pc:docMk/>
            <pc:sldMk cId="535579220" sldId="273"/>
            <ac:picMk id="7" creationId="{1CFC249F-7048-42F4-B051-BED77BAA7118}"/>
          </ac:picMkLst>
        </pc:picChg>
      </pc:sldChg>
      <pc:sldChg chg="addSp modSp add">
        <pc:chgData name="Renyuan Lyu" userId="eadeb139afb46539" providerId="LiveId" clId="{8F998336-26FE-4479-BEC5-43A309227483}" dt="2019-02-25T10:46:13.885" v="4108" actId="20577"/>
        <pc:sldMkLst>
          <pc:docMk/>
          <pc:sldMk cId="2229962388" sldId="274"/>
        </pc:sldMkLst>
        <pc:spChg chg="mod">
          <ac:chgData name="Renyuan Lyu" userId="eadeb139afb46539" providerId="LiveId" clId="{8F998336-26FE-4479-BEC5-43A309227483}" dt="2019-02-23T09:06:02.678" v="109"/>
          <ac:spMkLst>
            <pc:docMk/>
            <pc:sldMk cId="2229962388" sldId="274"/>
            <ac:spMk id="2" creationId="{D7A4E186-5B37-4696-85CD-F90B630F584D}"/>
          </ac:spMkLst>
        </pc:spChg>
        <pc:spChg chg="mod">
          <ac:chgData name="Renyuan Lyu" userId="eadeb139afb46539" providerId="LiveId" clId="{8F998336-26FE-4479-BEC5-43A309227483}" dt="2019-02-25T10:46:13.885" v="4108" actId="20577"/>
          <ac:spMkLst>
            <pc:docMk/>
            <pc:sldMk cId="2229962388" sldId="274"/>
            <ac:spMk id="3" creationId="{AC84C8B8-DD16-4906-8B4F-8AE4493127E4}"/>
          </ac:spMkLst>
        </pc:spChg>
        <pc:spChg chg="add mod">
          <ac:chgData name="Renyuan Lyu" userId="eadeb139afb46539" providerId="LiveId" clId="{8F998336-26FE-4479-BEC5-43A309227483}" dt="2019-02-25T06:41:43.221" v="966" actId="1036"/>
          <ac:spMkLst>
            <pc:docMk/>
            <pc:sldMk cId="2229962388" sldId="274"/>
            <ac:spMk id="7" creationId="{1EEA8CF2-513A-4342-9726-317EE647C83C}"/>
          </ac:spMkLst>
        </pc:spChg>
        <pc:spChg chg="add mod">
          <ac:chgData name="Renyuan Lyu" userId="eadeb139afb46539" providerId="LiveId" clId="{8F998336-26FE-4479-BEC5-43A309227483}" dt="2019-02-25T06:41:43.221" v="966" actId="1036"/>
          <ac:spMkLst>
            <pc:docMk/>
            <pc:sldMk cId="2229962388" sldId="274"/>
            <ac:spMk id="8" creationId="{2667FF4C-CE5B-4717-AA0E-BDF117A1221D}"/>
          </ac:spMkLst>
        </pc:spChg>
        <pc:picChg chg="add mod">
          <ac:chgData name="Renyuan Lyu" userId="eadeb139afb46539" providerId="LiveId" clId="{8F998336-26FE-4479-BEC5-43A309227483}" dt="2019-02-25T06:39:50.385" v="946" actId="1076"/>
          <ac:picMkLst>
            <pc:docMk/>
            <pc:sldMk cId="2229962388" sldId="274"/>
            <ac:picMk id="5" creationId="{FE97E98D-FC6F-4D3C-B407-16EEEE2AA18D}"/>
          </ac:picMkLst>
        </pc:picChg>
        <pc:picChg chg="add mod">
          <ac:chgData name="Renyuan Lyu" userId="eadeb139afb46539" providerId="LiveId" clId="{8F998336-26FE-4479-BEC5-43A309227483}" dt="2019-02-25T06:41:43.221" v="966" actId="1036"/>
          <ac:picMkLst>
            <pc:docMk/>
            <pc:sldMk cId="2229962388" sldId="274"/>
            <ac:picMk id="6" creationId="{EC29A307-30F9-4735-AEB6-25799451668D}"/>
          </ac:picMkLst>
        </pc:picChg>
      </pc:sldChg>
      <pc:sldChg chg="addSp modSp add">
        <pc:chgData name="Renyuan Lyu" userId="eadeb139afb46539" providerId="LiveId" clId="{8F998336-26FE-4479-BEC5-43A309227483}" dt="2019-02-25T10:49:07.102" v="4271"/>
        <pc:sldMkLst>
          <pc:docMk/>
          <pc:sldMk cId="918713477" sldId="275"/>
        </pc:sldMkLst>
        <pc:spChg chg="mod">
          <ac:chgData name="Renyuan Lyu" userId="eadeb139afb46539" providerId="LiveId" clId="{8F998336-26FE-4479-BEC5-43A309227483}" dt="2019-02-23T09:06:02.833" v="110"/>
          <ac:spMkLst>
            <pc:docMk/>
            <pc:sldMk cId="918713477" sldId="275"/>
            <ac:spMk id="2" creationId="{2CFF0E47-72DC-46D2-AD1B-FCBA3C056427}"/>
          </ac:spMkLst>
        </pc:spChg>
        <pc:spChg chg="mod">
          <ac:chgData name="Renyuan Lyu" userId="eadeb139afb46539" providerId="LiveId" clId="{8F998336-26FE-4479-BEC5-43A309227483}" dt="2019-02-25T10:49:07.102" v="4271"/>
          <ac:spMkLst>
            <pc:docMk/>
            <pc:sldMk cId="918713477" sldId="275"/>
            <ac:spMk id="3" creationId="{E79EF0AD-739C-4234-9B53-715A456C6980}"/>
          </ac:spMkLst>
        </pc:spChg>
        <pc:spChg chg="add mod">
          <ac:chgData name="Renyuan Lyu" userId="eadeb139afb46539" providerId="LiveId" clId="{8F998336-26FE-4479-BEC5-43A309227483}" dt="2019-02-25T06:49:46.994" v="979" actId="14100"/>
          <ac:spMkLst>
            <pc:docMk/>
            <pc:sldMk cId="918713477" sldId="275"/>
            <ac:spMk id="7" creationId="{E8FE041D-6138-4E13-B0A1-0296F9B4964D}"/>
          </ac:spMkLst>
        </pc:spChg>
        <pc:spChg chg="add mod">
          <ac:chgData name="Renyuan Lyu" userId="eadeb139afb46539" providerId="LiveId" clId="{8F998336-26FE-4479-BEC5-43A309227483}" dt="2019-02-25T06:49:54.883" v="981" actId="1076"/>
          <ac:spMkLst>
            <pc:docMk/>
            <pc:sldMk cId="918713477" sldId="275"/>
            <ac:spMk id="8" creationId="{E392A75E-B48F-4D05-A23E-73F8DCEDC716}"/>
          </ac:spMkLst>
        </pc:spChg>
        <pc:picChg chg="add mod">
          <ac:chgData name="Renyuan Lyu" userId="eadeb139afb46539" providerId="LiveId" clId="{8F998336-26FE-4479-BEC5-43A309227483}" dt="2019-02-25T06:43:51.243" v="975" actId="14100"/>
          <ac:picMkLst>
            <pc:docMk/>
            <pc:sldMk cId="918713477" sldId="275"/>
            <ac:picMk id="5" creationId="{741280FB-DCE5-4F0B-A32A-28245B223E20}"/>
          </ac:picMkLst>
        </pc:picChg>
        <pc:picChg chg="add mod">
          <ac:chgData name="Renyuan Lyu" userId="eadeb139afb46539" providerId="LiveId" clId="{8F998336-26FE-4479-BEC5-43A309227483}" dt="2019-02-25T06:49:22.590" v="977" actId="1076"/>
          <ac:picMkLst>
            <pc:docMk/>
            <pc:sldMk cId="918713477" sldId="275"/>
            <ac:picMk id="6" creationId="{B455FC4B-7769-4D08-905F-60A83FA5E73D}"/>
          </ac:picMkLst>
        </pc:picChg>
      </pc:sldChg>
      <pc:sldChg chg="addSp modSp">
        <pc:chgData name="Renyuan Lyu" userId="eadeb139afb46539" providerId="LiveId" clId="{8F998336-26FE-4479-BEC5-43A309227483}" dt="2019-02-25T10:54:47.087" v="4420" actId="1076"/>
        <pc:sldMkLst>
          <pc:docMk/>
          <pc:sldMk cId="4149342622" sldId="276"/>
        </pc:sldMkLst>
        <pc:spChg chg="mod">
          <ac:chgData name="Renyuan Lyu" userId="eadeb139afb46539" providerId="LiveId" clId="{8F998336-26FE-4479-BEC5-43A309227483}" dt="2019-02-25T10:54:43.021" v="4419" actId="27636"/>
          <ac:spMkLst>
            <pc:docMk/>
            <pc:sldMk cId="4149342622" sldId="276"/>
            <ac:spMk id="3" creationId="{5D50EAD0-03F0-4E00-A8C9-E2C6EBEC6733}"/>
          </ac:spMkLst>
        </pc:spChg>
        <pc:spChg chg="add mod">
          <ac:chgData name="Renyuan Lyu" userId="eadeb139afb46539" providerId="LiveId" clId="{8F998336-26FE-4479-BEC5-43A309227483}" dt="2019-02-25T06:53:21.876" v="1012" actId="14100"/>
          <ac:spMkLst>
            <pc:docMk/>
            <pc:sldMk cId="4149342622" sldId="276"/>
            <ac:spMk id="6" creationId="{C1E91647-4D49-474A-9DF1-360B37B46E04}"/>
          </ac:spMkLst>
        </pc:spChg>
        <pc:spChg chg="add mod">
          <ac:chgData name="Renyuan Lyu" userId="eadeb139afb46539" providerId="LiveId" clId="{8F998336-26FE-4479-BEC5-43A309227483}" dt="2019-02-25T06:53:49.979" v="1124" actId="1037"/>
          <ac:spMkLst>
            <pc:docMk/>
            <pc:sldMk cId="4149342622" sldId="276"/>
            <ac:spMk id="7" creationId="{4266BF65-91BC-4DC5-875B-8887E14F1101}"/>
          </ac:spMkLst>
        </pc:spChg>
        <pc:spChg chg="add mod">
          <ac:chgData name="Renyuan Lyu" userId="eadeb139afb46539" providerId="LiveId" clId="{8F998336-26FE-4479-BEC5-43A309227483}" dt="2019-02-25T06:53:29.147" v="1042" actId="1036"/>
          <ac:spMkLst>
            <pc:docMk/>
            <pc:sldMk cId="4149342622" sldId="276"/>
            <ac:spMk id="8" creationId="{7CBF8B8F-D89F-4E9F-BC95-B0D33A929D15}"/>
          </ac:spMkLst>
        </pc:spChg>
        <pc:spChg chg="add mod">
          <ac:chgData name="Renyuan Lyu" userId="eadeb139afb46539" providerId="LiveId" clId="{8F998336-26FE-4479-BEC5-43A309227483}" dt="2019-02-25T06:53:40.312" v="1079" actId="1036"/>
          <ac:spMkLst>
            <pc:docMk/>
            <pc:sldMk cId="4149342622" sldId="276"/>
            <ac:spMk id="9" creationId="{4A9B2B29-C374-4189-A44B-BA7C3DAC2D7A}"/>
          </ac:spMkLst>
        </pc:spChg>
        <pc:spChg chg="add mod">
          <ac:chgData name="Renyuan Lyu" userId="eadeb139afb46539" providerId="LiveId" clId="{8F998336-26FE-4479-BEC5-43A309227483}" dt="2019-02-25T06:53:59.790" v="1166" actId="1038"/>
          <ac:spMkLst>
            <pc:docMk/>
            <pc:sldMk cId="4149342622" sldId="276"/>
            <ac:spMk id="10" creationId="{0061F04D-60CD-4C6C-A427-BF3B459F018A}"/>
          </ac:spMkLst>
        </pc:spChg>
        <pc:picChg chg="add mod">
          <ac:chgData name="Renyuan Lyu" userId="eadeb139afb46539" providerId="LiveId" clId="{8F998336-26FE-4479-BEC5-43A309227483}" dt="2019-02-25T06:53:16.497" v="1011" actId="1035"/>
          <ac:picMkLst>
            <pc:docMk/>
            <pc:sldMk cId="4149342622" sldId="276"/>
            <ac:picMk id="5" creationId="{4B8E2D7C-EAAD-413E-AF5A-DBCAB40B0FA8}"/>
          </ac:picMkLst>
        </pc:picChg>
        <pc:picChg chg="add mod">
          <ac:chgData name="Renyuan Lyu" userId="eadeb139afb46539" providerId="LiveId" clId="{8F998336-26FE-4479-BEC5-43A309227483}" dt="2019-02-25T10:54:47.087" v="4420" actId="1076"/>
          <ac:picMkLst>
            <pc:docMk/>
            <pc:sldMk cId="4149342622" sldId="276"/>
            <ac:picMk id="11" creationId="{037E0A68-539E-4D45-B8C7-06D309D6FAF4}"/>
          </ac:picMkLst>
        </pc:picChg>
      </pc:sldChg>
      <pc:sldChg chg="addSp modSp">
        <pc:chgData name="Renyuan Lyu" userId="eadeb139afb46539" providerId="LiveId" clId="{8F998336-26FE-4479-BEC5-43A309227483}" dt="2019-02-25T10:55:47.378" v="4431" actId="1076"/>
        <pc:sldMkLst>
          <pc:docMk/>
          <pc:sldMk cId="942466767" sldId="277"/>
        </pc:sldMkLst>
        <pc:spChg chg="mod">
          <ac:chgData name="Renyuan Lyu" userId="eadeb139afb46539" providerId="LiveId" clId="{8F998336-26FE-4479-BEC5-43A309227483}" dt="2019-02-25T10:55:42.148" v="4429" actId="27636"/>
          <ac:spMkLst>
            <pc:docMk/>
            <pc:sldMk cId="942466767" sldId="277"/>
            <ac:spMk id="3" creationId="{9D77FD5E-E420-4A96-9173-9C22B871F242}"/>
          </ac:spMkLst>
        </pc:spChg>
        <pc:picChg chg="add mod">
          <ac:chgData name="Renyuan Lyu" userId="eadeb139afb46539" providerId="LiveId" clId="{8F998336-26FE-4479-BEC5-43A309227483}" dt="2019-02-25T10:55:47.378" v="4431" actId="1076"/>
          <ac:picMkLst>
            <pc:docMk/>
            <pc:sldMk cId="942466767" sldId="277"/>
            <ac:picMk id="5" creationId="{A534D1F8-6CE3-4F43-A798-63C945787831}"/>
          </ac:picMkLst>
        </pc:picChg>
      </pc:sldChg>
      <pc:sldChg chg="addSp modSp">
        <pc:chgData name="Renyuan Lyu" userId="eadeb139afb46539" providerId="LiveId" clId="{8F998336-26FE-4479-BEC5-43A309227483}" dt="2019-02-25T10:56:33.026" v="4444" actId="1076"/>
        <pc:sldMkLst>
          <pc:docMk/>
          <pc:sldMk cId="222822357" sldId="278"/>
        </pc:sldMkLst>
        <pc:spChg chg="mod">
          <ac:chgData name="Renyuan Lyu" userId="eadeb139afb46539" providerId="LiveId" clId="{8F998336-26FE-4479-BEC5-43A309227483}" dt="2019-02-25T10:56:25.884" v="4442" actId="15"/>
          <ac:spMkLst>
            <pc:docMk/>
            <pc:sldMk cId="222822357" sldId="278"/>
            <ac:spMk id="3" creationId="{CF93D777-9040-4045-9B00-320AE5191828}"/>
          </ac:spMkLst>
        </pc:spChg>
        <pc:picChg chg="add mod">
          <ac:chgData name="Renyuan Lyu" userId="eadeb139afb46539" providerId="LiveId" clId="{8F998336-26FE-4479-BEC5-43A309227483}" dt="2019-02-25T10:56:33.026" v="4444" actId="1076"/>
          <ac:picMkLst>
            <pc:docMk/>
            <pc:sldMk cId="222822357" sldId="278"/>
            <ac:picMk id="5" creationId="{465D0C73-0520-4A77-9BD8-66A3B457B123}"/>
          </ac:picMkLst>
        </pc:picChg>
      </pc:sldChg>
      <pc:sldChg chg="addSp modSp">
        <pc:chgData name="Renyuan Lyu" userId="eadeb139afb46539" providerId="LiveId" clId="{8F998336-26FE-4479-BEC5-43A309227483}" dt="2019-02-25T10:56:48.154" v="4448" actId="1076"/>
        <pc:sldMkLst>
          <pc:docMk/>
          <pc:sldMk cId="1176326931" sldId="279"/>
        </pc:sldMkLst>
        <pc:spChg chg="mod">
          <ac:chgData name="Renyuan Lyu" userId="eadeb139afb46539" providerId="LiveId" clId="{8F998336-26FE-4479-BEC5-43A309227483}" dt="2019-02-25T10:56:41.555" v="4445" actId="14100"/>
          <ac:spMkLst>
            <pc:docMk/>
            <pc:sldMk cId="1176326931" sldId="279"/>
            <ac:spMk id="3" creationId="{B3C5DDE7-BF83-47C3-872E-563A5300E755}"/>
          </ac:spMkLst>
        </pc:spChg>
        <pc:picChg chg="add mod">
          <ac:chgData name="Renyuan Lyu" userId="eadeb139afb46539" providerId="LiveId" clId="{8F998336-26FE-4479-BEC5-43A309227483}" dt="2019-02-25T10:56:48.154" v="4448" actId="1076"/>
          <ac:picMkLst>
            <pc:docMk/>
            <pc:sldMk cId="1176326931" sldId="279"/>
            <ac:picMk id="5" creationId="{57C9B1C5-E75F-46B4-B72E-EEDC25206525}"/>
          </ac:picMkLst>
        </pc:picChg>
      </pc:sldChg>
      <pc:sldChg chg="addSp modSp">
        <pc:chgData name="Renyuan Lyu" userId="eadeb139afb46539" providerId="LiveId" clId="{8F998336-26FE-4479-BEC5-43A309227483}" dt="2019-02-25T10:57:53.122" v="4508" actId="1076"/>
        <pc:sldMkLst>
          <pc:docMk/>
          <pc:sldMk cId="3989321336" sldId="280"/>
        </pc:sldMkLst>
        <pc:spChg chg="mod">
          <ac:chgData name="Renyuan Lyu" userId="eadeb139afb46539" providerId="LiveId" clId="{8F998336-26FE-4479-BEC5-43A309227483}" dt="2019-02-25T10:57:43.617" v="4505" actId="15"/>
          <ac:spMkLst>
            <pc:docMk/>
            <pc:sldMk cId="3989321336" sldId="280"/>
            <ac:spMk id="3" creationId="{D8B741A0-37B9-4CCE-8A6A-182293006948}"/>
          </ac:spMkLst>
        </pc:spChg>
        <pc:picChg chg="add mod">
          <ac:chgData name="Renyuan Lyu" userId="eadeb139afb46539" providerId="LiveId" clId="{8F998336-26FE-4479-BEC5-43A309227483}" dt="2019-02-25T10:57:53.122" v="4508" actId="1076"/>
          <ac:picMkLst>
            <pc:docMk/>
            <pc:sldMk cId="3989321336" sldId="280"/>
            <ac:picMk id="5" creationId="{81FAD1D7-57B9-42BB-81DB-0D63934A5FEF}"/>
          </ac:picMkLst>
        </pc:picChg>
      </pc:sldChg>
      <pc:sldChg chg="addSp delSp modSp">
        <pc:chgData name="Renyuan Lyu" userId="eadeb139afb46539" providerId="LiveId" clId="{8F998336-26FE-4479-BEC5-43A309227483}" dt="2019-02-25T10:58:03.212" v="4511" actId="14100"/>
        <pc:sldMkLst>
          <pc:docMk/>
          <pc:sldMk cId="2527154178" sldId="281"/>
        </pc:sldMkLst>
        <pc:spChg chg="mod">
          <ac:chgData name="Renyuan Lyu" userId="eadeb139afb46539" providerId="LiveId" clId="{8F998336-26FE-4479-BEC5-43A309227483}" dt="2019-02-25T07:26:47.284" v="1680" actId="14100"/>
          <ac:spMkLst>
            <pc:docMk/>
            <pc:sldMk cId="2527154178" sldId="281"/>
            <ac:spMk id="2" creationId="{3493AC7E-533A-4212-A98A-03BD9ACC0803}"/>
          </ac:spMkLst>
        </pc:spChg>
        <pc:spChg chg="del mod">
          <ac:chgData name="Renyuan Lyu" userId="eadeb139afb46539" providerId="LiveId" clId="{8F998336-26FE-4479-BEC5-43A309227483}" dt="2019-02-25T07:26:39.943" v="1678" actId="478"/>
          <ac:spMkLst>
            <pc:docMk/>
            <pc:sldMk cId="2527154178" sldId="281"/>
            <ac:spMk id="3" creationId="{663C4225-46D3-4ED7-914E-B3A02C109249}"/>
          </ac:spMkLst>
        </pc:spChg>
        <pc:spChg chg="add mod">
          <ac:chgData name="Renyuan Lyu" userId="eadeb139afb46539" providerId="LiveId" clId="{8F998336-26FE-4479-BEC5-43A309227483}" dt="2019-02-25T10:58:03.212" v="4511" actId="14100"/>
          <ac:spMkLst>
            <pc:docMk/>
            <pc:sldMk cId="2527154178" sldId="281"/>
            <ac:spMk id="5" creationId="{1F32FDC8-B34E-4B2C-84C0-37773ECA2C4B}"/>
          </ac:spMkLst>
        </pc:spChg>
        <pc:picChg chg="add del mod">
          <ac:chgData name="Renyuan Lyu" userId="eadeb139afb46539" providerId="LiveId" clId="{8F998336-26FE-4479-BEC5-43A309227483}" dt="2019-02-25T07:25:22.841" v="1669" actId="478"/>
          <ac:picMkLst>
            <pc:docMk/>
            <pc:sldMk cId="2527154178" sldId="281"/>
            <ac:picMk id="6" creationId="{35D4BFBF-7CAB-486B-AF2B-90AA4A2F38B2}"/>
          </ac:picMkLst>
        </pc:picChg>
        <pc:picChg chg="add del mod">
          <ac:chgData name="Renyuan Lyu" userId="eadeb139afb46539" providerId="LiveId" clId="{8F998336-26FE-4479-BEC5-43A309227483}" dt="2019-02-25T07:28:00.972" v="1683" actId="478"/>
          <ac:picMkLst>
            <pc:docMk/>
            <pc:sldMk cId="2527154178" sldId="281"/>
            <ac:picMk id="7" creationId="{D994029A-0317-4861-98C9-05692078398D}"/>
          </ac:picMkLst>
        </pc:picChg>
        <pc:picChg chg="add mod">
          <ac:chgData name="Renyuan Lyu" userId="eadeb139afb46539" providerId="LiveId" clId="{8F998336-26FE-4479-BEC5-43A309227483}" dt="2019-02-25T10:57:59.058" v="4510" actId="14100"/>
          <ac:picMkLst>
            <pc:docMk/>
            <pc:sldMk cId="2527154178" sldId="281"/>
            <ac:picMk id="8" creationId="{6C62C798-922C-4F90-9D0C-4028B6F52813}"/>
          </ac:picMkLst>
        </pc:picChg>
      </pc:sldChg>
      <pc:sldChg chg="addSp delSp modSp add mod">
        <pc:chgData name="Renyuan Lyu" userId="eadeb139afb46539" providerId="LiveId" clId="{8F998336-26FE-4479-BEC5-43A309227483}" dt="2019-02-25T09:23:28.624" v="2201"/>
        <pc:sldMkLst>
          <pc:docMk/>
          <pc:sldMk cId="2798899260" sldId="288"/>
        </pc:sldMkLst>
        <pc:spChg chg="mod">
          <ac:chgData name="Renyuan Lyu" userId="eadeb139afb46539" providerId="LiveId" clId="{8F998336-26FE-4479-BEC5-43A309227483}" dt="2019-02-25T08:56:43.998" v="1838" actId="20577"/>
          <ac:spMkLst>
            <pc:docMk/>
            <pc:sldMk cId="2798899260" sldId="288"/>
            <ac:spMk id="2" creationId="{B36E1197-1D1E-419C-A0DE-58BCAE76B39E}"/>
          </ac:spMkLst>
        </pc:spChg>
        <pc:spChg chg="add del">
          <ac:chgData name="Renyuan Lyu" userId="eadeb139afb46539" providerId="LiveId" clId="{8F998336-26FE-4479-BEC5-43A309227483}" dt="2019-02-25T08:56:21.146" v="1820" actId="478"/>
          <ac:spMkLst>
            <pc:docMk/>
            <pc:sldMk cId="2798899260" sldId="288"/>
            <ac:spMk id="3" creationId="{8FFCE4B8-2604-4BD7-8EB4-95EC54686AFC}"/>
          </ac:spMkLst>
        </pc:spChg>
        <pc:spChg chg="add del mod">
          <ac:chgData name="Renyuan Lyu" userId="eadeb139afb46539" providerId="LiveId" clId="{8F998336-26FE-4479-BEC5-43A309227483}" dt="2019-02-25T09:17:12.887" v="2030"/>
          <ac:spMkLst>
            <pc:docMk/>
            <pc:sldMk cId="2798899260" sldId="288"/>
            <ac:spMk id="13" creationId="{4802F4C2-0795-4162-B18A-770BC20F2719}"/>
          </ac:spMkLst>
        </pc:spChg>
        <pc:spChg chg="add mod">
          <ac:chgData name="Renyuan Lyu" userId="eadeb139afb46539" providerId="LiveId" clId="{8F998336-26FE-4479-BEC5-43A309227483}" dt="2019-02-25T09:23:25.855" v="2200" actId="20577"/>
          <ac:spMkLst>
            <pc:docMk/>
            <pc:sldMk cId="2798899260" sldId="288"/>
            <ac:spMk id="14" creationId="{237B05B1-C803-4B31-B21A-C98E204748DD}"/>
          </ac:spMkLst>
        </pc:spChg>
        <pc:graphicFrameChg chg="add del mod">
          <ac:chgData name="Renyuan Lyu" userId="eadeb139afb46539" providerId="LiveId" clId="{8F998336-26FE-4479-BEC5-43A309227483}" dt="2019-02-25T08:54:55.763" v="1803"/>
          <ac:graphicFrameMkLst>
            <pc:docMk/>
            <pc:sldMk cId="2798899260" sldId="288"/>
            <ac:graphicFrameMk id="5" creationId="{6B14B00F-5BAD-4A58-BA84-948B65057A32}"/>
          </ac:graphicFrameMkLst>
        </pc:graphicFrameChg>
        <pc:graphicFrameChg chg="add del mod">
          <ac:chgData name="Renyuan Lyu" userId="eadeb139afb46539" providerId="LiveId" clId="{8F998336-26FE-4479-BEC5-43A309227483}" dt="2019-02-25T08:56:00.894" v="1817"/>
          <ac:graphicFrameMkLst>
            <pc:docMk/>
            <pc:sldMk cId="2798899260" sldId="288"/>
            <ac:graphicFrameMk id="7" creationId="{03AF64F0-4E40-440D-9892-C2CFE388034C}"/>
          </ac:graphicFrameMkLst>
        </pc:graphicFrameChg>
        <pc:graphicFrameChg chg="add mod">
          <ac:chgData name="Renyuan Lyu" userId="eadeb139afb46539" providerId="LiveId" clId="{8F998336-26FE-4479-BEC5-43A309227483}" dt="2019-02-25T09:23:28.624" v="2201"/>
          <ac:graphicFrameMkLst>
            <pc:docMk/>
            <pc:sldMk cId="2798899260" sldId="288"/>
            <ac:graphicFrameMk id="9" creationId="{4DFE0736-333C-466B-9B7E-01826988A1F4}"/>
          </ac:graphicFrameMkLst>
        </pc:graphicFrameChg>
        <pc:graphicFrameChg chg="add del mod">
          <ac:chgData name="Renyuan Lyu" userId="eadeb139afb46539" providerId="LiveId" clId="{8F998336-26FE-4479-BEC5-43A309227483}" dt="2019-02-25T08:59:30.760" v="1851" actId="478"/>
          <ac:graphicFrameMkLst>
            <pc:docMk/>
            <pc:sldMk cId="2798899260" sldId="288"/>
            <ac:graphicFrameMk id="10" creationId="{D5443A9D-A276-4CD0-8F5D-D7F7800F472A}"/>
          </ac:graphicFrameMkLst>
        </pc:graphicFrameChg>
        <pc:graphicFrameChg chg="add del mod">
          <ac:chgData name="Renyuan Lyu" userId="eadeb139afb46539" providerId="LiveId" clId="{8F998336-26FE-4479-BEC5-43A309227483}" dt="2019-02-25T09:04:26.128" v="1870" actId="478"/>
          <ac:graphicFrameMkLst>
            <pc:docMk/>
            <pc:sldMk cId="2798899260" sldId="288"/>
            <ac:graphicFrameMk id="11" creationId="{D5443A9D-A276-4CD0-8F5D-D7F7800F472A}"/>
          </ac:graphicFrameMkLst>
        </pc:graphicFrameChg>
        <pc:picChg chg="add del mod">
          <ac:chgData name="Renyuan Lyu" userId="eadeb139afb46539" providerId="LiveId" clId="{8F998336-26FE-4479-BEC5-43A309227483}" dt="2019-02-25T08:55:35.124" v="1815"/>
          <ac:picMkLst>
            <pc:docMk/>
            <pc:sldMk cId="2798899260" sldId="288"/>
            <ac:picMk id="6" creationId="{3E209A3C-C9A3-420A-8C11-13B21E3E52F6}"/>
          </ac:picMkLst>
        </pc:picChg>
        <pc:picChg chg="add del mod">
          <ac:chgData name="Renyuan Lyu" userId="eadeb139afb46539" providerId="LiveId" clId="{8F998336-26FE-4479-BEC5-43A309227483}" dt="2019-02-25T08:57:04.236" v="1841"/>
          <ac:picMkLst>
            <pc:docMk/>
            <pc:sldMk cId="2798899260" sldId="288"/>
            <ac:picMk id="8" creationId="{F347A311-923C-49CF-B857-7D92A47B987B}"/>
          </ac:picMkLst>
        </pc:picChg>
        <pc:picChg chg="add mod">
          <ac:chgData name="Renyuan Lyu" userId="eadeb139afb46539" providerId="LiveId" clId="{8F998336-26FE-4479-BEC5-43A309227483}" dt="2019-02-25T09:05:27.428" v="1879" actId="167"/>
          <ac:picMkLst>
            <pc:docMk/>
            <pc:sldMk cId="2798899260" sldId="288"/>
            <ac:picMk id="12" creationId="{5B4A08EB-8490-42F1-9472-C82C66535BAB}"/>
          </ac:picMkLst>
        </pc:picChg>
      </pc:sldChg>
      <pc:sldChg chg="addSp delSp modSp add mod">
        <pc:chgData name="Renyuan Lyu" userId="eadeb139afb46539" providerId="LiveId" clId="{8F998336-26FE-4479-BEC5-43A309227483}" dt="2019-02-25T11:06:11.349" v="4588" actId="27918"/>
        <pc:sldMkLst>
          <pc:docMk/>
          <pc:sldMk cId="4155136858" sldId="289"/>
        </pc:sldMkLst>
        <pc:spChg chg="mod">
          <ac:chgData name="Renyuan Lyu" userId="eadeb139afb46539" providerId="LiveId" clId="{8F998336-26FE-4479-BEC5-43A309227483}" dt="2019-02-25T10:58:37.293" v="4530" actId="14100"/>
          <ac:spMkLst>
            <pc:docMk/>
            <pc:sldMk cId="4155136858" sldId="289"/>
            <ac:spMk id="2" creationId="{0DAAB74C-F822-4FB8-85BA-1D4FCDF535B8}"/>
          </ac:spMkLst>
        </pc:spChg>
        <pc:spChg chg="del mod">
          <ac:chgData name="Renyuan Lyu" userId="eadeb139afb46539" providerId="LiveId" clId="{8F998336-26FE-4479-BEC5-43A309227483}" dt="2019-02-25T08:11:11.469" v="1694" actId="478"/>
          <ac:spMkLst>
            <pc:docMk/>
            <pc:sldMk cId="4155136858" sldId="289"/>
            <ac:spMk id="3" creationId="{5715BB8E-00AC-46CE-AD68-3B444181EB16}"/>
          </ac:spMkLst>
        </pc:spChg>
        <pc:graphicFrameChg chg="add mod">
          <ac:chgData name="Renyuan Lyu" userId="eadeb139afb46539" providerId="LiveId" clId="{8F998336-26FE-4479-BEC5-43A309227483}" dt="2019-02-25T10:58:09.537" v="4512" actId="14100"/>
          <ac:graphicFrameMkLst>
            <pc:docMk/>
            <pc:sldMk cId="4155136858" sldId="289"/>
            <ac:graphicFrameMk id="5" creationId="{0FAAF8B4-1399-43AF-BBAE-B470077BE44C}"/>
          </ac:graphicFrameMkLst>
        </pc:graphicFrameChg>
        <pc:graphicFrameChg chg="add mod">
          <ac:chgData name="Renyuan Lyu" userId="eadeb139afb46539" providerId="LiveId" clId="{8F998336-26FE-4479-BEC5-43A309227483}" dt="2019-02-25T10:58:43.209" v="4532" actId="14100"/>
          <ac:graphicFrameMkLst>
            <pc:docMk/>
            <pc:sldMk cId="4155136858" sldId="289"/>
            <ac:graphicFrameMk id="6" creationId="{319A9F81-AE55-4634-9134-3F0F86CEB08C}"/>
          </ac:graphicFrameMkLst>
        </pc:graphicFrameChg>
        <pc:graphicFrameChg chg="add mod">
          <ac:chgData name="Renyuan Lyu" userId="eadeb139afb46539" providerId="LiveId" clId="{8F998336-26FE-4479-BEC5-43A309227483}" dt="2019-02-25T10:58:53.335" v="4535" actId="14100"/>
          <ac:graphicFrameMkLst>
            <pc:docMk/>
            <pc:sldMk cId="4155136858" sldId="289"/>
            <ac:graphicFrameMk id="7" creationId="{5C70E766-0B08-4E77-8D96-793C9CA7950D}"/>
          </ac:graphicFrameMkLst>
        </pc:graphicFrameChg>
      </pc:sldChg>
      <pc:sldChg chg="addSp modSp add">
        <pc:chgData name="Renyuan Lyu" userId="eadeb139afb46539" providerId="LiveId" clId="{8F998336-26FE-4479-BEC5-43A309227483}" dt="2019-02-25T09:46:40.496" v="3123"/>
        <pc:sldMkLst>
          <pc:docMk/>
          <pc:sldMk cId="3118730790" sldId="290"/>
        </pc:sldMkLst>
        <pc:spChg chg="mod">
          <ac:chgData name="Renyuan Lyu" userId="eadeb139afb46539" providerId="LiveId" clId="{8F998336-26FE-4479-BEC5-43A309227483}" dt="2019-02-25T09:28:45.967" v="2249"/>
          <ac:spMkLst>
            <pc:docMk/>
            <pc:sldMk cId="3118730790" sldId="290"/>
            <ac:spMk id="2" creationId="{D43F7BCC-58CD-4483-86E1-B2D60FB5BDAB}"/>
          </ac:spMkLst>
        </pc:spChg>
        <pc:spChg chg="mod">
          <ac:chgData name="Renyuan Lyu" userId="eadeb139afb46539" providerId="LiveId" clId="{8F998336-26FE-4479-BEC5-43A309227483}" dt="2019-02-25T09:40:15.505" v="3116" actId="1037"/>
          <ac:spMkLst>
            <pc:docMk/>
            <pc:sldMk cId="3118730790" sldId="290"/>
            <ac:spMk id="3" creationId="{2D0449F5-9E4F-42BE-BF1D-F036C01C0440}"/>
          </ac:spMkLst>
        </pc:spChg>
        <pc:graphicFrameChg chg="add mod">
          <ac:chgData name="Renyuan Lyu" userId="eadeb139afb46539" providerId="LiveId" clId="{8F998336-26FE-4479-BEC5-43A309227483}" dt="2019-02-25T09:46:40.496" v="3123"/>
          <ac:graphicFrameMkLst>
            <pc:docMk/>
            <pc:sldMk cId="3118730790" sldId="290"/>
            <ac:graphicFrameMk id="5" creationId="{77482021-3CE7-4EAD-A94F-A5B728279882}"/>
          </ac:graphicFrameMkLst>
        </pc:graphicFrameChg>
      </pc:sldChg>
      <pc:sldChg chg="addSp delSp modSp add mod">
        <pc:chgData name="Renyuan Lyu" userId="eadeb139afb46539" providerId="LiveId" clId="{8F998336-26FE-4479-BEC5-43A309227483}" dt="2019-02-25T11:04:52.363" v="4587"/>
        <pc:sldMkLst>
          <pc:docMk/>
          <pc:sldMk cId="2301935025" sldId="291"/>
        </pc:sldMkLst>
        <pc:spChg chg="mod">
          <ac:chgData name="Renyuan Lyu" userId="eadeb139afb46539" providerId="LiveId" clId="{8F998336-26FE-4479-BEC5-43A309227483}" dt="2019-02-25T10:30:16.433" v="3721" actId="1076"/>
          <ac:spMkLst>
            <pc:docMk/>
            <pc:sldMk cId="2301935025" sldId="291"/>
            <ac:spMk id="2" creationId="{494C7D1E-D744-4560-9814-14B1F56F8A56}"/>
          </ac:spMkLst>
        </pc:spChg>
        <pc:spChg chg="del mod">
          <ac:chgData name="Renyuan Lyu" userId="eadeb139afb46539" providerId="LiveId" clId="{8F998336-26FE-4479-BEC5-43A309227483}" dt="2019-02-25T10:15:08.097" v="3130" actId="478"/>
          <ac:spMkLst>
            <pc:docMk/>
            <pc:sldMk cId="2301935025" sldId="291"/>
            <ac:spMk id="3" creationId="{373C303E-D552-43F5-B45D-A2E1263A478E}"/>
          </ac:spMkLst>
        </pc:spChg>
        <pc:spChg chg="add mod">
          <ac:chgData name="Renyuan Lyu" userId="eadeb139afb46539" providerId="LiveId" clId="{8F998336-26FE-4479-BEC5-43A309227483}" dt="2019-02-25T11:04:52.363" v="4587"/>
          <ac:spMkLst>
            <pc:docMk/>
            <pc:sldMk cId="2301935025" sldId="291"/>
            <ac:spMk id="9" creationId="{00F8EF64-E079-4F4A-A3CE-358AD1F4B60D}"/>
          </ac:spMkLst>
        </pc:spChg>
        <pc:graphicFrameChg chg="add mod">
          <ac:chgData name="Renyuan Lyu" userId="eadeb139afb46539" providerId="LiveId" clId="{8F998336-26FE-4479-BEC5-43A309227483}" dt="2019-02-25T10:30:31.369" v="3724" actId="1076"/>
          <ac:graphicFrameMkLst>
            <pc:docMk/>
            <pc:sldMk cId="2301935025" sldId="291"/>
            <ac:graphicFrameMk id="5" creationId="{AD3813C0-7412-448C-BA68-1E5180285751}"/>
          </ac:graphicFrameMkLst>
        </pc:graphicFrameChg>
        <pc:graphicFrameChg chg="add del mod">
          <ac:chgData name="Renyuan Lyu" userId="eadeb139afb46539" providerId="LiveId" clId="{8F998336-26FE-4479-BEC5-43A309227483}" dt="2019-02-25T10:19:35.893" v="3198" actId="478"/>
          <ac:graphicFrameMkLst>
            <pc:docMk/>
            <pc:sldMk cId="2301935025" sldId="291"/>
            <ac:graphicFrameMk id="6" creationId="{EC33B373-BEA6-4935-B5F5-C61AD0D704CD}"/>
          </ac:graphicFrameMkLst>
        </pc:graphicFrameChg>
        <pc:graphicFrameChg chg="add del mod">
          <ac:chgData name="Renyuan Lyu" userId="eadeb139afb46539" providerId="LiveId" clId="{8F998336-26FE-4479-BEC5-43A309227483}" dt="2019-02-25T10:22:40.882" v="3241" actId="478"/>
          <ac:graphicFrameMkLst>
            <pc:docMk/>
            <pc:sldMk cId="2301935025" sldId="291"/>
            <ac:graphicFrameMk id="7" creationId="{193E819B-61FF-4D43-B753-E86128F3BA11}"/>
          </ac:graphicFrameMkLst>
        </pc:graphicFrameChg>
        <pc:graphicFrameChg chg="add mod">
          <ac:chgData name="Renyuan Lyu" userId="eadeb139afb46539" providerId="LiveId" clId="{8F998336-26FE-4479-BEC5-43A309227483}" dt="2019-02-25T10:30:27.237" v="3723" actId="1076"/>
          <ac:graphicFrameMkLst>
            <pc:docMk/>
            <pc:sldMk cId="2301935025" sldId="291"/>
            <ac:graphicFrameMk id="8" creationId="{DBA72962-A65F-49C1-99C4-8ED9FEB472F4}"/>
          </ac:graphicFrameMkLst>
        </pc:graphicFrameChg>
      </pc:sldChg>
    </pc:docChg>
  </pc:docChgLst>
  <pc:docChgLst>
    <pc:chgData name="Renyuan Lyu" userId="eadeb139afb46539" providerId="LiveId" clId="{7EEBF933-87B3-4F77-9EDA-35E5DBADD332}"/>
    <pc:docChg chg="custSel addSld delSld modSld">
      <pc:chgData name="Renyuan Lyu" userId="eadeb139afb46539" providerId="LiveId" clId="{7EEBF933-87B3-4F77-9EDA-35E5DBADD332}" dt="2019-02-28T05:22:49.602" v="2163"/>
      <pc:docMkLst>
        <pc:docMk/>
      </pc:docMkLst>
      <pc:sldChg chg="modSp">
        <pc:chgData name="Renyuan Lyu" userId="eadeb139afb46539" providerId="LiveId" clId="{7EEBF933-87B3-4F77-9EDA-35E5DBADD332}" dt="2019-02-25T15:26:19.156" v="1489" actId="14100"/>
        <pc:sldMkLst>
          <pc:docMk/>
          <pc:sldMk cId="260692281" sldId="256"/>
        </pc:sldMkLst>
        <pc:spChg chg="mod">
          <ac:chgData name="Renyuan Lyu" userId="eadeb139afb46539" providerId="LiveId" clId="{7EEBF933-87B3-4F77-9EDA-35E5DBADD332}" dt="2019-02-25T15:26:07.692" v="1487" actId="27636"/>
          <ac:spMkLst>
            <pc:docMk/>
            <pc:sldMk cId="260692281" sldId="256"/>
            <ac:spMk id="2" creationId="{FD38227A-A246-48E0-AD66-1335BD12A24E}"/>
          </ac:spMkLst>
        </pc:spChg>
        <pc:spChg chg="mod">
          <ac:chgData name="Renyuan Lyu" userId="eadeb139afb46539" providerId="LiveId" clId="{7EEBF933-87B3-4F77-9EDA-35E5DBADD332}" dt="2019-02-25T15:26:19.156" v="1489" actId="14100"/>
          <ac:spMkLst>
            <pc:docMk/>
            <pc:sldMk cId="260692281" sldId="256"/>
            <ac:spMk id="3" creationId="{4344EBDB-FB79-4BFA-A9F7-30BB5FF40477}"/>
          </ac:spMkLst>
        </pc:spChg>
      </pc:sldChg>
      <pc:sldChg chg="addSp delSp modSp">
        <pc:chgData name="Renyuan Lyu" userId="eadeb139afb46539" providerId="LiveId" clId="{7EEBF933-87B3-4F77-9EDA-35E5DBADD332}" dt="2019-02-24T10:24:13.621" v="393" actId="1076"/>
        <pc:sldMkLst>
          <pc:docMk/>
          <pc:sldMk cId="4208152408" sldId="269"/>
        </pc:sldMkLst>
        <pc:spChg chg="mod">
          <ac:chgData name="Renyuan Lyu" userId="eadeb139afb46539" providerId="LiveId" clId="{7EEBF933-87B3-4F77-9EDA-35E5DBADD332}" dt="2019-02-24T10:14:33.526" v="132" actId="1076"/>
          <ac:spMkLst>
            <pc:docMk/>
            <pc:sldMk cId="4208152408" sldId="269"/>
            <ac:spMk id="2" creationId="{E52888BF-3473-4ADE-8B7F-52DA419D300E}"/>
          </ac:spMkLst>
        </pc:spChg>
        <pc:spChg chg="add del mod">
          <ac:chgData name="Renyuan Lyu" userId="eadeb139afb46539" providerId="LiveId" clId="{7EEBF933-87B3-4F77-9EDA-35E5DBADD332}" dt="2019-02-24T08:48:44.884" v="14" actId="478"/>
          <ac:spMkLst>
            <pc:docMk/>
            <pc:sldMk cId="4208152408" sldId="269"/>
            <ac:spMk id="5" creationId="{0953AEFF-84AA-41B0-BF81-B949F66EC244}"/>
          </ac:spMkLst>
        </pc:spChg>
        <pc:spChg chg="add mod">
          <ac:chgData name="Renyuan Lyu" userId="eadeb139afb46539" providerId="LiveId" clId="{7EEBF933-87B3-4F77-9EDA-35E5DBADD332}" dt="2019-02-24T10:13:46.032" v="129" actId="1076"/>
          <ac:spMkLst>
            <pc:docMk/>
            <pc:sldMk cId="4208152408" sldId="269"/>
            <ac:spMk id="7" creationId="{C94814A1-D037-4D48-BC62-33BFA3CF43D4}"/>
          </ac:spMkLst>
        </pc:spChg>
        <pc:spChg chg="add mod">
          <ac:chgData name="Renyuan Lyu" userId="eadeb139afb46539" providerId="LiveId" clId="{7EEBF933-87B3-4F77-9EDA-35E5DBADD332}" dt="2019-02-24T10:22:51.241" v="374" actId="1076"/>
          <ac:spMkLst>
            <pc:docMk/>
            <pc:sldMk cId="4208152408" sldId="269"/>
            <ac:spMk id="8" creationId="{EB1235AE-922A-4E67-BF22-9DE71AF81051}"/>
          </ac:spMkLst>
        </pc:spChg>
        <pc:spChg chg="del">
          <ac:chgData name="Renyuan Lyu" userId="eadeb139afb46539" providerId="LiveId" clId="{7EEBF933-87B3-4F77-9EDA-35E5DBADD332}" dt="2019-02-24T08:48:04.406" v="7" actId="3680"/>
          <ac:spMkLst>
            <pc:docMk/>
            <pc:sldMk cId="4208152408" sldId="269"/>
            <ac:spMk id="9" creationId="{AF92446F-ECC4-4957-9620-539FD0AF0714}"/>
          </ac:spMkLst>
        </pc:spChg>
        <pc:spChg chg="add mod">
          <ac:chgData name="Renyuan Lyu" userId="eadeb139afb46539" providerId="LiveId" clId="{7EEBF933-87B3-4F77-9EDA-35E5DBADD332}" dt="2019-02-24T10:24:13.621" v="393" actId="1076"/>
          <ac:spMkLst>
            <pc:docMk/>
            <pc:sldMk cId="4208152408" sldId="269"/>
            <ac:spMk id="10" creationId="{43781630-3381-4868-9778-70C8E0FE711F}"/>
          </ac:spMkLst>
        </pc:spChg>
        <pc:graphicFrameChg chg="add del mod">
          <ac:chgData name="Renyuan Lyu" userId="eadeb139afb46539" providerId="LiveId" clId="{7EEBF933-87B3-4F77-9EDA-35E5DBADD332}" dt="2019-02-24T08:48:41.377" v="13" actId="478"/>
          <ac:graphicFrameMkLst>
            <pc:docMk/>
            <pc:sldMk cId="4208152408" sldId="269"/>
            <ac:graphicFrameMk id="3" creationId="{7DDFDDF7-FF45-47B7-BC7D-043DAFD8F644}"/>
          </ac:graphicFrameMkLst>
        </pc:graphicFrameChg>
        <pc:picChg chg="add mod">
          <ac:chgData name="Renyuan Lyu" userId="eadeb139afb46539" providerId="LiveId" clId="{7EEBF933-87B3-4F77-9EDA-35E5DBADD332}" dt="2019-02-24T10:23:03.715" v="376" actId="1076"/>
          <ac:picMkLst>
            <pc:docMk/>
            <pc:sldMk cId="4208152408" sldId="269"/>
            <ac:picMk id="6" creationId="{CB998AF7-6628-47B0-A656-E1B5617F2CD0}"/>
          </ac:picMkLst>
        </pc:picChg>
        <pc:picChg chg="add del mod">
          <ac:chgData name="Renyuan Lyu" userId="eadeb139afb46539" providerId="LiveId" clId="{7EEBF933-87B3-4F77-9EDA-35E5DBADD332}" dt="2019-02-24T08:46:26.437" v="3" actId="478"/>
          <ac:picMkLst>
            <pc:docMk/>
            <pc:sldMk cId="4208152408" sldId="269"/>
            <ac:picMk id="1026" creationId="{7E300B02-E648-4B51-A1F1-EA42BAECDD06}"/>
          </ac:picMkLst>
        </pc:picChg>
        <pc:picChg chg="add del mod">
          <ac:chgData name="Renyuan Lyu" userId="eadeb139afb46539" providerId="LiveId" clId="{7EEBF933-87B3-4F77-9EDA-35E5DBADD332}" dt="2019-02-24T08:47:45.996" v="6" actId="478"/>
          <ac:picMkLst>
            <pc:docMk/>
            <pc:sldMk cId="4208152408" sldId="269"/>
            <ac:picMk id="1028" creationId="{C3938D35-5449-4858-A92B-324F6060B5AF}"/>
          </ac:picMkLst>
        </pc:picChg>
        <pc:picChg chg="add mod">
          <ac:chgData name="Renyuan Lyu" userId="eadeb139afb46539" providerId="LiveId" clId="{7EEBF933-87B3-4F77-9EDA-35E5DBADD332}" dt="2019-02-24T10:24:11.103" v="392" actId="1076"/>
          <ac:picMkLst>
            <pc:docMk/>
            <pc:sldMk cId="4208152408" sldId="269"/>
            <ac:picMk id="1030" creationId="{5B7029B4-CFA7-4CE9-B8A2-2519DA0C9BDB}"/>
          </ac:picMkLst>
        </pc:picChg>
      </pc:sldChg>
      <pc:sldChg chg="addSp delSp modSp">
        <pc:chgData name="Renyuan Lyu" userId="eadeb139afb46539" providerId="LiveId" clId="{7EEBF933-87B3-4F77-9EDA-35E5DBADD332}" dt="2019-02-24T12:20:05.338" v="1000"/>
        <pc:sldMkLst>
          <pc:docMk/>
          <pc:sldMk cId="1379973915" sldId="270"/>
        </pc:sldMkLst>
        <pc:spChg chg="mod">
          <ac:chgData name="Renyuan Lyu" userId="eadeb139afb46539" providerId="LiveId" clId="{7EEBF933-87B3-4F77-9EDA-35E5DBADD332}" dt="2019-02-24T10:46:38.243" v="525" actId="14100"/>
          <ac:spMkLst>
            <pc:docMk/>
            <pc:sldMk cId="1379973915" sldId="270"/>
            <ac:spMk id="2" creationId="{C2B4B322-75CC-4FBF-ABAF-1AA97C3B3927}"/>
          </ac:spMkLst>
        </pc:spChg>
        <pc:spChg chg="del mod">
          <ac:chgData name="Renyuan Lyu" userId="eadeb139afb46539" providerId="LiveId" clId="{7EEBF933-87B3-4F77-9EDA-35E5DBADD332}" dt="2019-02-24T10:33:59.623" v="454" actId="478"/>
          <ac:spMkLst>
            <pc:docMk/>
            <pc:sldMk cId="1379973915" sldId="270"/>
            <ac:spMk id="3" creationId="{AED19BCD-C4A7-4A94-9D57-0D98C6931B6E}"/>
          </ac:spMkLst>
        </pc:spChg>
        <pc:spChg chg="mod">
          <ac:chgData name="Renyuan Lyu" userId="eadeb139afb46539" providerId="LiveId" clId="{7EEBF933-87B3-4F77-9EDA-35E5DBADD332}" dt="2019-02-24T11:36:25.227" v="832" actId="1076"/>
          <ac:spMkLst>
            <pc:docMk/>
            <pc:sldMk cId="1379973915" sldId="270"/>
            <ac:spMk id="4" creationId="{22640434-4A70-429D-90CE-BA14D4588690}"/>
          </ac:spMkLst>
        </pc:spChg>
        <pc:spChg chg="add mod">
          <ac:chgData name="Renyuan Lyu" userId="eadeb139afb46539" providerId="LiveId" clId="{7EEBF933-87B3-4F77-9EDA-35E5DBADD332}" dt="2019-02-24T12:18:09.871" v="993" actId="1076"/>
          <ac:spMkLst>
            <pc:docMk/>
            <pc:sldMk cId="1379973915" sldId="270"/>
            <ac:spMk id="6" creationId="{E500ABA3-BB9A-4DE0-8EBF-93BB49508E0C}"/>
          </ac:spMkLst>
        </pc:spChg>
        <pc:spChg chg="add mod">
          <ac:chgData name="Renyuan Lyu" userId="eadeb139afb46539" providerId="LiveId" clId="{7EEBF933-87B3-4F77-9EDA-35E5DBADD332}" dt="2019-02-24T12:18:11.382" v="994" actId="1076"/>
          <ac:spMkLst>
            <pc:docMk/>
            <pc:sldMk cId="1379973915" sldId="270"/>
            <ac:spMk id="7" creationId="{56A26997-D089-4C30-9A85-882FAE468602}"/>
          </ac:spMkLst>
        </pc:spChg>
        <pc:spChg chg="add del mod">
          <ac:chgData name="Renyuan Lyu" userId="eadeb139afb46539" providerId="LiveId" clId="{7EEBF933-87B3-4F77-9EDA-35E5DBADD332}" dt="2019-02-24T11:27:24.620" v="684" actId="478"/>
          <ac:spMkLst>
            <pc:docMk/>
            <pc:sldMk cId="1379973915" sldId="270"/>
            <ac:spMk id="11" creationId="{E911A45C-FBE6-49A9-9897-99292DE595A0}"/>
          </ac:spMkLst>
        </pc:spChg>
        <pc:spChg chg="add del mod">
          <ac:chgData name="Renyuan Lyu" userId="eadeb139afb46539" providerId="LiveId" clId="{7EEBF933-87B3-4F77-9EDA-35E5DBADD332}" dt="2019-02-24T11:15:12.575" v="682" actId="478"/>
          <ac:spMkLst>
            <pc:docMk/>
            <pc:sldMk cId="1379973915" sldId="270"/>
            <ac:spMk id="12" creationId="{1D7943EA-B25A-4CC5-AB07-E2764C4E41C1}"/>
          </ac:spMkLst>
        </pc:spChg>
        <pc:spChg chg="add del mod">
          <ac:chgData name="Renyuan Lyu" userId="eadeb139afb46539" providerId="LiveId" clId="{7EEBF933-87B3-4F77-9EDA-35E5DBADD332}" dt="2019-02-24T11:32:09.288" v="758" actId="478"/>
          <ac:spMkLst>
            <pc:docMk/>
            <pc:sldMk cId="1379973915" sldId="270"/>
            <ac:spMk id="13" creationId="{C0579F2D-4469-450B-826D-B0D761FDA685}"/>
          </ac:spMkLst>
        </pc:spChg>
        <pc:spChg chg="add mod">
          <ac:chgData name="Renyuan Lyu" userId="eadeb139afb46539" providerId="LiveId" clId="{7EEBF933-87B3-4F77-9EDA-35E5DBADD332}" dt="2019-02-24T11:36:56.030" v="841" actId="1076"/>
          <ac:spMkLst>
            <pc:docMk/>
            <pc:sldMk cId="1379973915" sldId="270"/>
            <ac:spMk id="15" creationId="{56489C2D-307F-46D3-98D3-F00293513FE5}"/>
          </ac:spMkLst>
        </pc:spChg>
        <pc:spChg chg="add del mod">
          <ac:chgData name="Renyuan Lyu" userId="eadeb139afb46539" providerId="LiveId" clId="{7EEBF933-87B3-4F77-9EDA-35E5DBADD332}" dt="2019-02-24T12:20:05.338" v="1000"/>
          <ac:spMkLst>
            <pc:docMk/>
            <pc:sldMk cId="1379973915" sldId="270"/>
            <ac:spMk id="16" creationId="{66AEBC55-389E-4E42-9C1B-73DAE1B1F40A}"/>
          </ac:spMkLst>
        </pc:spChg>
        <pc:spChg chg="add del mod">
          <ac:chgData name="Renyuan Lyu" userId="eadeb139afb46539" providerId="LiveId" clId="{7EEBF933-87B3-4F77-9EDA-35E5DBADD332}" dt="2019-02-24T12:20:05.338" v="1000"/>
          <ac:spMkLst>
            <pc:docMk/>
            <pc:sldMk cId="1379973915" sldId="270"/>
            <ac:spMk id="17" creationId="{948430A8-8AC1-4472-BCB1-36C19E33F3DC}"/>
          </ac:spMkLst>
        </pc:spChg>
        <pc:spChg chg="add mod">
          <ac:chgData name="Renyuan Lyu" userId="eadeb139afb46539" providerId="LiveId" clId="{7EEBF933-87B3-4F77-9EDA-35E5DBADD332}" dt="2019-02-24T12:19:59.017" v="999" actId="164"/>
          <ac:spMkLst>
            <pc:docMk/>
            <pc:sldMk cId="1379973915" sldId="270"/>
            <ac:spMk id="18" creationId="{8D9024F5-CE7D-4AB2-8AB2-54B20F710C7E}"/>
          </ac:spMkLst>
        </pc:spChg>
        <pc:spChg chg="add mod">
          <ac:chgData name="Renyuan Lyu" userId="eadeb139afb46539" providerId="LiveId" clId="{7EEBF933-87B3-4F77-9EDA-35E5DBADD332}" dt="2019-02-24T12:19:59.017" v="999" actId="164"/>
          <ac:spMkLst>
            <pc:docMk/>
            <pc:sldMk cId="1379973915" sldId="270"/>
            <ac:spMk id="19" creationId="{127C0D79-6D01-48A4-8F38-87C546D74627}"/>
          </ac:spMkLst>
        </pc:spChg>
        <pc:spChg chg="add mod">
          <ac:chgData name="Renyuan Lyu" userId="eadeb139afb46539" providerId="LiveId" clId="{7EEBF933-87B3-4F77-9EDA-35E5DBADD332}" dt="2019-02-24T12:19:59.017" v="999" actId="164"/>
          <ac:spMkLst>
            <pc:docMk/>
            <pc:sldMk cId="1379973915" sldId="270"/>
            <ac:spMk id="20" creationId="{CA2BD44F-AD4E-4002-A694-C30A40D73EF1}"/>
          </ac:spMkLst>
        </pc:spChg>
        <pc:grpChg chg="add mod">
          <ac:chgData name="Renyuan Lyu" userId="eadeb139afb46539" providerId="LiveId" clId="{7EEBF933-87B3-4F77-9EDA-35E5DBADD332}" dt="2019-02-24T11:36:14.906" v="830" actId="1076"/>
          <ac:grpSpMkLst>
            <pc:docMk/>
            <pc:sldMk cId="1379973915" sldId="270"/>
            <ac:grpSpMk id="10" creationId="{08F131AB-1143-41B3-830D-38097779B65A}"/>
          </ac:grpSpMkLst>
        </pc:grpChg>
        <pc:grpChg chg="add del mod">
          <ac:chgData name="Renyuan Lyu" userId="eadeb139afb46539" providerId="LiveId" clId="{7EEBF933-87B3-4F77-9EDA-35E5DBADD332}" dt="2019-02-24T12:20:05.338" v="1000"/>
          <ac:grpSpMkLst>
            <pc:docMk/>
            <pc:sldMk cId="1379973915" sldId="270"/>
            <ac:grpSpMk id="21" creationId="{C7788935-DFDE-417E-A809-46C59AAC25B4}"/>
          </ac:grpSpMkLst>
        </pc:grpChg>
        <pc:picChg chg="add mod">
          <ac:chgData name="Renyuan Lyu" userId="eadeb139afb46539" providerId="LiveId" clId="{7EEBF933-87B3-4F77-9EDA-35E5DBADD332}" dt="2019-02-24T12:18:13.230" v="995" actId="1076"/>
          <ac:picMkLst>
            <pc:docMk/>
            <pc:sldMk cId="1379973915" sldId="270"/>
            <ac:picMk id="5" creationId="{E00E81B7-1C41-4CE5-9D22-DEC29BA16FB1}"/>
          </ac:picMkLst>
        </pc:picChg>
        <pc:picChg chg="add mod">
          <ac:chgData name="Renyuan Lyu" userId="eadeb139afb46539" providerId="LiveId" clId="{7EEBF933-87B3-4F77-9EDA-35E5DBADD332}" dt="2019-02-24T10:44:42.130" v="499" actId="164"/>
          <ac:picMkLst>
            <pc:docMk/>
            <pc:sldMk cId="1379973915" sldId="270"/>
            <ac:picMk id="8" creationId="{DEDF3E5B-7DEE-4F0A-81B8-58EBEA33F29D}"/>
          </ac:picMkLst>
        </pc:picChg>
        <pc:picChg chg="add mod">
          <ac:chgData name="Renyuan Lyu" userId="eadeb139afb46539" providerId="LiveId" clId="{7EEBF933-87B3-4F77-9EDA-35E5DBADD332}" dt="2019-02-24T10:44:42.130" v="499" actId="164"/>
          <ac:picMkLst>
            <pc:docMk/>
            <pc:sldMk cId="1379973915" sldId="270"/>
            <ac:picMk id="9" creationId="{D520ED3A-8393-4996-BF77-6FCFC3EA0FE9}"/>
          </ac:picMkLst>
        </pc:picChg>
        <pc:picChg chg="add mod">
          <ac:chgData name="Renyuan Lyu" userId="eadeb139afb46539" providerId="LiveId" clId="{7EEBF933-87B3-4F77-9EDA-35E5DBADD332}" dt="2019-02-24T12:18:07.444" v="992" actId="1076"/>
          <ac:picMkLst>
            <pc:docMk/>
            <pc:sldMk cId="1379973915" sldId="270"/>
            <ac:picMk id="14" creationId="{5EAF3A88-ED97-4BBE-89C9-38602C54A482}"/>
          </ac:picMkLst>
        </pc:picChg>
      </pc:sldChg>
      <pc:sldChg chg="addSp modSp">
        <pc:chgData name="Renyuan Lyu" userId="eadeb139afb46539" providerId="LiveId" clId="{7EEBF933-87B3-4F77-9EDA-35E5DBADD332}" dt="2019-02-24T10:32:45.658" v="416" actId="1076"/>
        <pc:sldMkLst>
          <pc:docMk/>
          <pc:sldMk cId="3281281232" sldId="272"/>
        </pc:sldMkLst>
        <pc:spChg chg="mod">
          <ac:chgData name="Renyuan Lyu" userId="eadeb139afb46539" providerId="LiveId" clId="{7EEBF933-87B3-4F77-9EDA-35E5DBADD332}" dt="2019-02-24T10:27:33.419" v="395"/>
          <ac:spMkLst>
            <pc:docMk/>
            <pc:sldMk cId="3281281232" sldId="272"/>
            <ac:spMk id="2" creationId="{1371DEDC-F252-44A4-A3A3-E19BD3C0DFC9}"/>
          </ac:spMkLst>
        </pc:spChg>
        <pc:spChg chg="mod">
          <ac:chgData name="Renyuan Lyu" userId="eadeb139afb46539" providerId="LiveId" clId="{7EEBF933-87B3-4F77-9EDA-35E5DBADD332}" dt="2019-02-24T10:32:16.543" v="413" actId="1076"/>
          <ac:spMkLst>
            <pc:docMk/>
            <pc:sldMk cId="3281281232" sldId="272"/>
            <ac:spMk id="3" creationId="{556CB588-96A0-409B-8963-12DEF5007BFD}"/>
          </ac:spMkLst>
        </pc:spChg>
        <pc:picChg chg="add mod">
          <ac:chgData name="Renyuan Lyu" userId="eadeb139afb46539" providerId="LiveId" clId="{7EEBF933-87B3-4F77-9EDA-35E5DBADD332}" dt="2019-02-24T10:32:45.658" v="416" actId="1076"/>
          <ac:picMkLst>
            <pc:docMk/>
            <pc:sldMk cId="3281281232" sldId="272"/>
            <ac:picMk id="6" creationId="{EF220B72-B4A1-49AA-A7D8-F10CBE0624AF}"/>
          </ac:picMkLst>
        </pc:picChg>
      </pc:sldChg>
      <pc:sldChg chg="modSp">
        <pc:chgData name="Renyuan Lyu" userId="eadeb139afb46539" providerId="LiveId" clId="{7EEBF933-87B3-4F77-9EDA-35E5DBADD332}" dt="2019-02-24T10:27:41.992" v="396"/>
        <pc:sldMkLst>
          <pc:docMk/>
          <pc:sldMk cId="535579220" sldId="273"/>
        </pc:sldMkLst>
        <pc:spChg chg="mod">
          <ac:chgData name="Renyuan Lyu" userId="eadeb139afb46539" providerId="LiveId" clId="{7EEBF933-87B3-4F77-9EDA-35E5DBADD332}" dt="2019-02-24T10:27:41.992" v="396"/>
          <ac:spMkLst>
            <pc:docMk/>
            <pc:sldMk cId="535579220" sldId="273"/>
            <ac:spMk id="2" creationId="{EF9FE915-EDD4-4AC6-8840-960EB3505923}"/>
          </ac:spMkLst>
        </pc:spChg>
      </pc:sldChg>
      <pc:sldChg chg="modSp">
        <pc:chgData name="Renyuan Lyu" userId="eadeb139afb46539" providerId="LiveId" clId="{7EEBF933-87B3-4F77-9EDA-35E5DBADD332}" dt="2019-02-24T10:27:51.814" v="397"/>
        <pc:sldMkLst>
          <pc:docMk/>
          <pc:sldMk cId="2229962388" sldId="274"/>
        </pc:sldMkLst>
        <pc:spChg chg="mod">
          <ac:chgData name="Renyuan Lyu" userId="eadeb139afb46539" providerId="LiveId" clId="{7EEBF933-87B3-4F77-9EDA-35E5DBADD332}" dt="2019-02-24T10:27:51.814" v="397"/>
          <ac:spMkLst>
            <pc:docMk/>
            <pc:sldMk cId="2229962388" sldId="274"/>
            <ac:spMk id="2" creationId="{D7A4E186-5B37-4696-85CD-F90B630F584D}"/>
          </ac:spMkLst>
        </pc:spChg>
      </pc:sldChg>
      <pc:sldChg chg="modSp">
        <pc:chgData name="Renyuan Lyu" userId="eadeb139afb46539" providerId="LiveId" clId="{7EEBF933-87B3-4F77-9EDA-35E5DBADD332}" dt="2019-02-24T10:28:00.120" v="398"/>
        <pc:sldMkLst>
          <pc:docMk/>
          <pc:sldMk cId="918713477" sldId="275"/>
        </pc:sldMkLst>
        <pc:spChg chg="mod">
          <ac:chgData name="Renyuan Lyu" userId="eadeb139afb46539" providerId="LiveId" clId="{7EEBF933-87B3-4F77-9EDA-35E5DBADD332}" dt="2019-02-24T10:28:00.120" v="398"/>
          <ac:spMkLst>
            <pc:docMk/>
            <pc:sldMk cId="918713477" sldId="275"/>
            <ac:spMk id="2" creationId="{2CFF0E47-72DC-46D2-AD1B-FCBA3C056427}"/>
          </ac:spMkLst>
        </pc:spChg>
      </pc:sldChg>
      <pc:sldChg chg="modSp add">
        <pc:chgData name="Renyuan Lyu" userId="eadeb139afb46539" providerId="LiveId" clId="{7EEBF933-87B3-4F77-9EDA-35E5DBADD332}" dt="2019-02-24T10:28:13.905" v="405"/>
        <pc:sldMkLst>
          <pc:docMk/>
          <pc:sldMk cId="4149342622" sldId="276"/>
        </pc:sldMkLst>
        <pc:spChg chg="mod">
          <ac:chgData name="Renyuan Lyu" userId="eadeb139afb46539" providerId="LiveId" clId="{7EEBF933-87B3-4F77-9EDA-35E5DBADD332}" dt="2019-02-24T10:28:13.905" v="405"/>
          <ac:spMkLst>
            <pc:docMk/>
            <pc:sldMk cId="4149342622" sldId="276"/>
            <ac:spMk id="2" creationId="{1586E6DE-9EB9-4D9F-9E35-F50910F85D98}"/>
          </ac:spMkLst>
        </pc:spChg>
      </pc:sldChg>
      <pc:sldChg chg="modSp add">
        <pc:chgData name="Renyuan Lyu" userId="eadeb139afb46539" providerId="LiveId" clId="{7EEBF933-87B3-4F77-9EDA-35E5DBADD332}" dt="2019-02-24T10:28:22.010" v="406"/>
        <pc:sldMkLst>
          <pc:docMk/>
          <pc:sldMk cId="942466767" sldId="277"/>
        </pc:sldMkLst>
        <pc:spChg chg="mod">
          <ac:chgData name="Renyuan Lyu" userId="eadeb139afb46539" providerId="LiveId" clId="{7EEBF933-87B3-4F77-9EDA-35E5DBADD332}" dt="2019-02-24T10:28:22.010" v="406"/>
          <ac:spMkLst>
            <pc:docMk/>
            <pc:sldMk cId="942466767" sldId="277"/>
            <ac:spMk id="2" creationId="{6D93B64C-D0FD-415E-80C0-39A7C54DE318}"/>
          </ac:spMkLst>
        </pc:spChg>
      </pc:sldChg>
      <pc:sldChg chg="modSp add">
        <pc:chgData name="Renyuan Lyu" userId="eadeb139afb46539" providerId="LiveId" clId="{7EEBF933-87B3-4F77-9EDA-35E5DBADD332}" dt="2019-02-24T10:28:29.840" v="407"/>
        <pc:sldMkLst>
          <pc:docMk/>
          <pc:sldMk cId="222822357" sldId="278"/>
        </pc:sldMkLst>
        <pc:spChg chg="mod">
          <ac:chgData name="Renyuan Lyu" userId="eadeb139afb46539" providerId="LiveId" clId="{7EEBF933-87B3-4F77-9EDA-35E5DBADD332}" dt="2019-02-24T10:28:29.840" v="407"/>
          <ac:spMkLst>
            <pc:docMk/>
            <pc:sldMk cId="222822357" sldId="278"/>
            <ac:spMk id="2" creationId="{65B9C300-DFB6-40F4-B2F6-B5BBF0326EDE}"/>
          </ac:spMkLst>
        </pc:spChg>
      </pc:sldChg>
      <pc:sldChg chg="modSp add">
        <pc:chgData name="Renyuan Lyu" userId="eadeb139afb46539" providerId="LiveId" clId="{7EEBF933-87B3-4F77-9EDA-35E5DBADD332}" dt="2019-02-24T10:28:38.085" v="408"/>
        <pc:sldMkLst>
          <pc:docMk/>
          <pc:sldMk cId="1176326931" sldId="279"/>
        </pc:sldMkLst>
        <pc:spChg chg="mod">
          <ac:chgData name="Renyuan Lyu" userId="eadeb139afb46539" providerId="LiveId" clId="{7EEBF933-87B3-4F77-9EDA-35E5DBADD332}" dt="2019-02-24T10:28:38.085" v="408"/>
          <ac:spMkLst>
            <pc:docMk/>
            <pc:sldMk cId="1176326931" sldId="279"/>
            <ac:spMk id="2" creationId="{868382CA-B2C6-47E6-96C8-CE6C6A3C5436}"/>
          </ac:spMkLst>
        </pc:spChg>
      </pc:sldChg>
      <pc:sldChg chg="modSp add">
        <pc:chgData name="Renyuan Lyu" userId="eadeb139afb46539" providerId="LiveId" clId="{7EEBF933-87B3-4F77-9EDA-35E5DBADD332}" dt="2019-02-24T10:28:45.917" v="409"/>
        <pc:sldMkLst>
          <pc:docMk/>
          <pc:sldMk cId="3989321336" sldId="280"/>
        </pc:sldMkLst>
        <pc:spChg chg="mod">
          <ac:chgData name="Renyuan Lyu" userId="eadeb139afb46539" providerId="LiveId" clId="{7EEBF933-87B3-4F77-9EDA-35E5DBADD332}" dt="2019-02-24T10:28:45.917" v="409"/>
          <ac:spMkLst>
            <pc:docMk/>
            <pc:sldMk cId="3989321336" sldId="280"/>
            <ac:spMk id="2" creationId="{1E071D2C-0A32-4958-A48F-D8626D7D2330}"/>
          </ac:spMkLst>
        </pc:spChg>
      </pc:sldChg>
      <pc:sldChg chg="modSp add">
        <pc:chgData name="Renyuan Lyu" userId="eadeb139afb46539" providerId="LiveId" clId="{7EEBF933-87B3-4F77-9EDA-35E5DBADD332}" dt="2019-02-24T10:28:03.439" v="404"/>
        <pc:sldMkLst>
          <pc:docMk/>
          <pc:sldMk cId="2527154178" sldId="281"/>
        </pc:sldMkLst>
        <pc:spChg chg="mod">
          <ac:chgData name="Renyuan Lyu" userId="eadeb139afb46539" providerId="LiveId" clId="{7EEBF933-87B3-4F77-9EDA-35E5DBADD332}" dt="2019-02-24T10:28:03.439" v="404"/>
          <ac:spMkLst>
            <pc:docMk/>
            <pc:sldMk cId="2527154178" sldId="281"/>
            <ac:spMk id="2" creationId="{3493AC7E-533A-4212-A98A-03BD9ACC0803}"/>
          </ac:spMkLst>
        </pc:spChg>
      </pc:sldChg>
      <pc:sldChg chg="addSp delSp modSp add">
        <pc:chgData name="Renyuan Lyu" userId="eadeb139afb46539" providerId="LiveId" clId="{7EEBF933-87B3-4F77-9EDA-35E5DBADD332}" dt="2019-02-24T12:57:39.799" v="1466" actId="1076"/>
        <pc:sldMkLst>
          <pc:docMk/>
          <pc:sldMk cId="3230024620" sldId="282"/>
        </pc:sldMkLst>
        <pc:spChg chg="del">
          <ac:chgData name="Renyuan Lyu" userId="eadeb139afb46539" providerId="LiveId" clId="{7EEBF933-87B3-4F77-9EDA-35E5DBADD332}" dt="2019-02-24T12:20:34.863" v="1003"/>
          <ac:spMkLst>
            <pc:docMk/>
            <pc:sldMk cId="3230024620" sldId="282"/>
            <ac:spMk id="2" creationId="{B780478C-9B6D-4369-9517-AD6F65524651}"/>
          </ac:spMkLst>
        </pc:spChg>
        <pc:spChg chg="del mod">
          <ac:chgData name="Renyuan Lyu" userId="eadeb139afb46539" providerId="LiveId" clId="{7EEBF933-87B3-4F77-9EDA-35E5DBADD332}" dt="2019-02-24T12:21:00.143" v="1012" actId="478"/>
          <ac:spMkLst>
            <pc:docMk/>
            <pc:sldMk cId="3230024620" sldId="282"/>
            <ac:spMk id="3" creationId="{C278DEF1-D7F6-4E39-A7AA-461A8E484D9B}"/>
          </ac:spMkLst>
        </pc:spChg>
        <pc:spChg chg="add mod">
          <ac:chgData name="Renyuan Lyu" userId="eadeb139afb46539" providerId="LiveId" clId="{7EEBF933-87B3-4F77-9EDA-35E5DBADD332}" dt="2019-02-24T12:42:11.809" v="1280" actId="164"/>
          <ac:spMkLst>
            <pc:docMk/>
            <pc:sldMk cId="3230024620" sldId="282"/>
            <ac:spMk id="5" creationId="{605650B7-B62C-4136-ABA3-2FE7E9AACB5D}"/>
          </ac:spMkLst>
        </pc:spChg>
        <pc:spChg chg="add mod">
          <ac:chgData name="Renyuan Lyu" userId="eadeb139afb46539" providerId="LiveId" clId="{7EEBF933-87B3-4F77-9EDA-35E5DBADD332}" dt="2019-02-24T12:47:19.730" v="1335" actId="1076"/>
          <ac:spMkLst>
            <pc:docMk/>
            <pc:sldMk cId="3230024620" sldId="282"/>
            <ac:spMk id="6" creationId="{CF096C06-26CF-4E77-AFF4-C9471453E882}"/>
          </ac:spMkLst>
        </pc:spChg>
        <pc:spChg chg="mod">
          <ac:chgData name="Renyuan Lyu" userId="eadeb139afb46539" providerId="LiveId" clId="{7EEBF933-87B3-4F77-9EDA-35E5DBADD332}" dt="2019-02-24T12:56:58.862" v="1460" actId="13926"/>
          <ac:spMkLst>
            <pc:docMk/>
            <pc:sldMk cId="3230024620" sldId="282"/>
            <ac:spMk id="9" creationId="{30886124-7318-4D51-9D93-B3657FC71ACD}"/>
          </ac:spMkLst>
        </pc:spChg>
        <pc:spChg chg="add mod">
          <ac:chgData name="Renyuan Lyu" userId="eadeb139afb46539" providerId="LiveId" clId="{7EEBF933-87B3-4F77-9EDA-35E5DBADD332}" dt="2019-02-24T12:57:39.799" v="1466" actId="1076"/>
          <ac:spMkLst>
            <pc:docMk/>
            <pc:sldMk cId="3230024620" sldId="282"/>
            <ac:spMk id="11" creationId="{7D6430E0-75F0-4DD6-BE55-304FA7D7360B}"/>
          </ac:spMkLst>
        </pc:spChg>
        <pc:spChg chg="add mod">
          <ac:chgData name="Renyuan Lyu" userId="eadeb139afb46539" providerId="LiveId" clId="{7EEBF933-87B3-4F77-9EDA-35E5DBADD332}" dt="2019-02-24T12:48:22.429" v="1338" actId="1076"/>
          <ac:spMkLst>
            <pc:docMk/>
            <pc:sldMk cId="3230024620" sldId="282"/>
            <ac:spMk id="12" creationId="{15AE331D-08FB-40CB-9D14-47EE410E3239}"/>
          </ac:spMkLst>
        </pc:spChg>
        <pc:spChg chg="add mod">
          <ac:chgData name="Renyuan Lyu" userId="eadeb139afb46539" providerId="LiveId" clId="{7EEBF933-87B3-4F77-9EDA-35E5DBADD332}" dt="2019-02-24T12:44:58.657" v="1326" actId="1076"/>
          <ac:spMkLst>
            <pc:docMk/>
            <pc:sldMk cId="3230024620" sldId="282"/>
            <ac:spMk id="14" creationId="{F4B7FDAD-C72F-4968-BF0C-C7DB3C926E5B}"/>
          </ac:spMkLst>
        </pc:spChg>
        <pc:spChg chg="add mod">
          <ac:chgData name="Renyuan Lyu" userId="eadeb139afb46539" providerId="LiveId" clId="{7EEBF933-87B3-4F77-9EDA-35E5DBADD332}" dt="2019-02-24T12:57:21.872" v="1465" actId="20577"/>
          <ac:spMkLst>
            <pc:docMk/>
            <pc:sldMk cId="3230024620" sldId="282"/>
            <ac:spMk id="15" creationId="{30D4CBFC-06EF-42AF-A4D0-6DBAC00C8605}"/>
          </ac:spMkLst>
        </pc:spChg>
        <pc:spChg chg="add mod">
          <ac:chgData name="Renyuan Lyu" userId="eadeb139afb46539" providerId="LiveId" clId="{7EEBF933-87B3-4F77-9EDA-35E5DBADD332}" dt="2019-02-24T12:44:50.558" v="1324" actId="1076"/>
          <ac:spMkLst>
            <pc:docMk/>
            <pc:sldMk cId="3230024620" sldId="282"/>
            <ac:spMk id="16" creationId="{3A992621-5D53-48D2-AB56-CBC47AFE4C8C}"/>
          </ac:spMkLst>
        </pc:spChg>
        <pc:spChg chg="add del mod">
          <ac:chgData name="Renyuan Lyu" userId="eadeb139afb46539" providerId="LiveId" clId="{7EEBF933-87B3-4F77-9EDA-35E5DBADD332}" dt="2019-02-24T12:55:56.079" v="1423" actId="478"/>
          <ac:spMkLst>
            <pc:docMk/>
            <pc:sldMk cId="3230024620" sldId="282"/>
            <ac:spMk id="17" creationId="{A4FD22FE-7BFC-4759-9E7E-BFA0A36967E6}"/>
          </ac:spMkLst>
        </pc:spChg>
        <pc:spChg chg="add mod">
          <ac:chgData name="Renyuan Lyu" userId="eadeb139afb46539" providerId="LiveId" clId="{7EEBF933-87B3-4F77-9EDA-35E5DBADD332}" dt="2019-02-24T12:44:42.657" v="1322" actId="1076"/>
          <ac:spMkLst>
            <pc:docMk/>
            <pc:sldMk cId="3230024620" sldId="282"/>
            <ac:spMk id="18" creationId="{981DF242-F88D-4845-A2CF-174EDC70FE22}"/>
          </ac:spMkLst>
        </pc:spChg>
        <pc:spChg chg="add del">
          <ac:chgData name="Renyuan Lyu" userId="eadeb139afb46539" providerId="LiveId" clId="{7EEBF933-87B3-4F77-9EDA-35E5DBADD332}" dt="2019-02-24T12:43:51.382" v="1308"/>
          <ac:spMkLst>
            <pc:docMk/>
            <pc:sldMk cId="3230024620" sldId="282"/>
            <ac:spMk id="19" creationId="{447E178D-D290-4C2E-9999-D6E5FC163C58}"/>
          </ac:spMkLst>
        </pc:spChg>
        <pc:spChg chg="add mod">
          <ac:chgData name="Renyuan Lyu" userId="eadeb139afb46539" providerId="LiveId" clId="{7EEBF933-87B3-4F77-9EDA-35E5DBADD332}" dt="2019-02-24T12:44:38.301" v="1321" actId="1076"/>
          <ac:spMkLst>
            <pc:docMk/>
            <pc:sldMk cId="3230024620" sldId="282"/>
            <ac:spMk id="20" creationId="{197B71EE-FF71-4E57-8075-91D5771CF27C}"/>
          </ac:spMkLst>
        </pc:spChg>
        <pc:grpChg chg="add mod">
          <ac:chgData name="Renyuan Lyu" userId="eadeb139afb46539" providerId="LiveId" clId="{7EEBF933-87B3-4F77-9EDA-35E5DBADD332}" dt="2019-02-24T12:56:53.604" v="1459" actId="20577"/>
          <ac:grpSpMkLst>
            <pc:docMk/>
            <pc:sldMk cId="3230024620" sldId="282"/>
            <ac:grpSpMk id="7" creationId="{F227D284-44DB-4EAC-9B03-41C41DEBFE36}"/>
          </ac:grpSpMkLst>
        </pc:grpChg>
        <pc:grpChg chg="add mod">
          <ac:chgData name="Renyuan Lyu" userId="eadeb139afb46539" providerId="LiveId" clId="{7EEBF933-87B3-4F77-9EDA-35E5DBADD332}" dt="2019-02-24T12:56:53.604" v="1459" actId="20577"/>
          <ac:grpSpMkLst>
            <pc:docMk/>
            <pc:sldMk cId="3230024620" sldId="282"/>
            <ac:grpSpMk id="13" creationId="{1703ECC3-0BC3-4807-B5DE-078D1DC6D021}"/>
          </ac:grpSpMkLst>
        </pc:grpChg>
        <pc:picChg chg="add mod">
          <ac:chgData name="Renyuan Lyu" userId="eadeb139afb46539" providerId="LiveId" clId="{7EEBF933-87B3-4F77-9EDA-35E5DBADD332}" dt="2019-02-24T12:48:19.018" v="1337" actId="1076"/>
          <ac:picMkLst>
            <pc:docMk/>
            <pc:sldMk cId="3230024620" sldId="282"/>
            <ac:picMk id="3074" creationId="{B1803742-CD6C-431C-8231-FD6B483760E5}"/>
          </ac:picMkLst>
        </pc:picChg>
      </pc:sldChg>
      <pc:sldChg chg="modSp add">
        <pc:chgData name="Renyuan Lyu" userId="eadeb139afb46539" providerId="LiveId" clId="{7EEBF933-87B3-4F77-9EDA-35E5DBADD332}" dt="2019-02-25T15:29:47.623" v="1507" actId="20577"/>
        <pc:sldMkLst>
          <pc:docMk/>
          <pc:sldMk cId="1196969104" sldId="292"/>
        </pc:sldMkLst>
        <pc:spChg chg="mod">
          <ac:chgData name="Renyuan Lyu" userId="eadeb139afb46539" providerId="LiveId" clId="{7EEBF933-87B3-4F77-9EDA-35E5DBADD332}" dt="2019-02-25T15:29:47.623" v="1507" actId="20577"/>
          <ac:spMkLst>
            <pc:docMk/>
            <pc:sldMk cId="1196969104" sldId="292"/>
            <ac:spMk id="2" creationId="{B25C00AC-443F-4AAE-B7B7-D7443BDB39D3}"/>
          </ac:spMkLst>
        </pc:spChg>
        <pc:spChg chg="mod">
          <ac:chgData name="Renyuan Lyu" userId="eadeb139afb46539" providerId="LiveId" clId="{7EEBF933-87B3-4F77-9EDA-35E5DBADD332}" dt="2019-02-25T15:29:35.810" v="1497" actId="14100"/>
          <ac:spMkLst>
            <pc:docMk/>
            <pc:sldMk cId="1196969104" sldId="292"/>
            <ac:spMk id="3" creationId="{C33A20C0-AA36-40E5-8B9B-FFF76344B646}"/>
          </ac:spMkLst>
        </pc:spChg>
      </pc:sldChg>
      <pc:sldChg chg="addSp delSp modSp add">
        <pc:chgData name="Renyuan Lyu" userId="eadeb139afb46539" providerId="LiveId" clId="{7EEBF933-87B3-4F77-9EDA-35E5DBADD332}" dt="2019-02-25T15:42:53.498" v="1865"/>
        <pc:sldMkLst>
          <pc:docMk/>
          <pc:sldMk cId="3828088123" sldId="293"/>
        </pc:sldMkLst>
        <pc:spChg chg="mod">
          <ac:chgData name="Renyuan Lyu" userId="eadeb139afb46539" providerId="LiveId" clId="{7EEBF933-87B3-4F77-9EDA-35E5DBADD332}" dt="2019-02-25T15:42:53.498" v="1865"/>
          <ac:spMkLst>
            <pc:docMk/>
            <pc:sldMk cId="3828088123" sldId="293"/>
            <ac:spMk id="2" creationId="{C18A2A87-1F23-42E6-BA77-6D575B256D88}"/>
          </ac:spMkLst>
        </pc:spChg>
        <pc:spChg chg="del">
          <ac:chgData name="Renyuan Lyu" userId="eadeb139afb46539" providerId="LiveId" clId="{7EEBF933-87B3-4F77-9EDA-35E5DBADD332}" dt="2019-02-25T15:31:37.873" v="1510" actId="478"/>
          <ac:spMkLst>
            <pc:docMk/>
            <pc:sldMk cId="3828088123" sldId="293"/>
            <ac:spMk id="3" creationId="{922BA869-7967-434B-9F9D-DEC6CF2B5FA5}"/>
          </ac:spMkLst>
        </pc:spChg>
        <pc:spChg chg="add mod">
          <ac:chgData name="Renyuan Lyu" userId="eadeb139afb46539" providerId="LiveId" clId="{7EEBF933-87B3-4F77-9EDA-35E5DBADD332}" dt="2019-02-25T15:41:28.812" v="1791" actId="164"/>
          <ac:spMkLst>
            <pc:docMk/>
            <pc:sldMk cId="3828088123" sldId="293"/>
            <ac:spMk id="11" creationId="{39DE0A36-9FA9-4616-8B2F-9573061A11ED}"/>
          </ac:spMkLst>
        </pc:spChg>
        <pc:spChg chg="add mod">
          <ac:chgData name="Renyuan Lyu" userId="eadeb139afb46539" providerId="LiveId" clId="{7EEBF933-87B3-4F77-9EDA-35E5DBADD332}" dt="2019-02-25T15:41:28.812" v="1791" actId="164"/>
          <ac:spMkLst>
            <pc:docMk/>
            <pc:sldMk cId="3828088123" sldId="293"/>
            <ac:spMk id="12" creationId="{83E0404E-8A19-4BD1-90C1-9A463473DFB1}"/>
          </ac:spMkLst>
        </pc:spChg>
        <pc:spChg chg="add mod">
          <ac:chgData name="Renyuan Lyu" userId="eadeb139afb46539" providerId="LiveId" clId="{7EEBF933-87B3-4F77-9EDA-35E5DBADD332}" dt="2019-02-25T15:41:28.812" v="1791" actId="164"/>
          <ac:spMkLst>
            <pc:docMk/>
            <pc:sldMk cId="3828088123" sldId="293"/>
            <ac:spMk id="13" creationId="{8C629417-3C13-4B9D-96B8-42911FE7BB6E}"/>
          </ac:spMkLst>
        </pc:spChg>
        <pc:spChg chg="add mod">
          <ac:chgData name="Renyuan Lyu" userId="eadeb139afb46539" providerId="LiveId" clId="{7EEBF933-87B3-4F77-9EDA-35E5DBADD332}" dt="2019-02-25T15:41:57.216" v="1812" actId="1037"/>
          <ac:spMkLst>
            <pc:docMk/>
            <pc:sldMk cId="3828088123" sldId="293"/>
            <ac:spMk id="14" creationId="{C6A23474-6CA2-4E85-84DB-7A84E253182C}"/>
          </ac:spMkLst>
        </pc:spChg>
        <pc:spChg chg="add mod">
          <ac:chgData name="Renyuan Lyu" userId="eadeb139afb46539" providerId="LiveId" clId="{7EEBF933-87B3-4F77-9EDA-35E5DBADD332}" dt="2019-02-25T15:41:48.593" v="1798" actId="1038"/>
          <ac:spMkLst>
            <pc:docMk/>
            <pc:sldMk cId="3828088123" sldId="293"/>
            <ac:spMk id="15" creationId="{E9744765-E0EC-49DC-90DC-BBEE7F9DDFF3}"/>
          </ac:spMkLst>
        </pc:spChg>
        <pc:grpChg chg="add mod">
          <ac:chgData name="Renyuan Lyu" userId="eadeb139afb46539" providerId="LiveId" clId="{7EEBF933-87B3-4F77-9EDA-35E5DBADD332}" dt="2019-02-25T15:41:57.216" v="1812" actId="1037"/>
          <ac:grpSpMkLst>
            <pc:docMk/>
            <pc:sldMk cId="3828088123" sldId="293"/>
            <ac:grpSpMk id="16" creationId="{04F757E1-9748-48C8-9A4C-B96B945A9877}"/>
          </ac:grpSpMkLst>
        </pc:grpChg>
        <pc:picChg chg="add mod">
          <ac:chgData name="Renyuan Lyu" userId="eadeb139afb46539" providerId="LiveId" clId="{7EEBF933-87B3-4F77-9EDA-35E5DBADD332}" dt="2019-02-25T15:35:20.577" v="1611" actId="14100"/>
          <ac:picMkLst>
            <pc:docMk/>
            <pc:sldMk cId="3828088123" sldId="293"/>
            <ac:picMk id="5" creationId="{AA05844C-62E1-456A-93DA-1B25A93066D6}"/>
          </ac:picMkLst>
        </pc:picChg>
        <pc:picChg chg="add mod">
          <ac:chgData name="Renyuan Lyu" userId="eadeb139afb46539" providerId="LiveId" clId="{7EEBF933-87B3-4F77-9EDA-35E5DBADD332}" dt="2019-02-25T15:35:24.015" v="1613" actId="14100"/>
          <ac:picMkLst>
            <pc:docMk/>
            <pc:sldMk cId="3828088123" sldId="293"/>
            <ac:picMk id="6" creationId="{1DD01882-1F61-4E06-A8D2-5582CF2D666F}"/>
          </ac:picMkLst>
        </pc:picChg>
        <pc:picChg chg="add mod">
          <ac:chgData name="Renyuan Lyu" userId="eadeb139afb46539" providerId="LiveId" clId="{7EEBF933-87B3-4F77-9EDA-35E5DBADD332}" dt="2019-02-25T15:35:27.498" v="1615" actId="14100"/>
          <ac:picMkLst>
            <pc:docMk/>
            <pc:sldMk cId="3828088123" sldId="293"/>
            <ac:picMk id="7" creationId="{FCCC16D3-E024-4D8D-B58C-50F43F6ED5CB}"/>
          </ac:picMkLst>
        </pc:picChg>
        <pc:picChg chg="add mod">
          <ac:chgData name="Renyuan Lyu" userId="eadeb139afb46539" providerId="LiveId" clId="{7EEBF933-87B3-4F77-9EDA-35E5DBADD332}" dt="2019-02-25T15:35:16.795" v="1609" actId="1076"/>
          <ac:picMkLst>
            <pc:docMk/>
            <pc:sldMk cId="3828088123" sldId="293"/>
            <ac:picMk id="8" creationId="{392FBFAC-40EA-4C6D-8BB8-D5A6D2B262B7}"/>
          </ac:picMkLst>
        </pc:picChg>
        <pc:cxnChg chg="add mod">
          <ac:chgData name="Renyuan Lyu" userId="eadeb139afb46539" providerId="LiveId" clId="{7EEBF933-87B3-4F77-9EDA-35E5DBADD332}" dt="2019-02-25T15:41:28.812" v="1791" actId="164"/>
          <ac:cxnSpMkLst>
            <pc:docMk/>
            <pc:sldMk cId="3828088123" sldId="293"/>
            <ac:cxnSpMk id="10" creationId="{6D6772B8-598E-4551-97A4-308C93F2211A}"/>
          </ac:cxnSpMkLst>
        </pc:cxnChg>
      </pc:sldChg>
      <pc:sldChg chg="addSp delSp modSp add">
        <pc:chgData name="Renyuan Lyu" userId="eadeb139afb46539" providerId="LiveId" clId="{7EEBF933-87B3-4F77-9EDA-35E5DBADD332}" dt="2019-02-25T15:52:19.654" v="2149" actId="14100"/>
        <pc:sldMkLst>
          <pc:docMk/>
          <pc:sldMk cId="209082375" sldId="294"/>
        </pc:sldMkLst>
        <pc:spChg chg="mod">
          <ac:chgData name="Renyuan Lyu" userId="eadeb139afb46539" providerId="LiveId" clId="{7EEBF933-87B3-4F77-9EDA-35E5DBADD332}" dt="2019-02-25T15:47:32.107" v="2031" actId="14100"/>
          <ac:spMkLst>
            <pc:docMk/>
            <pc:sldMk cId="209082375" sldId="294"/>
            <ac:spMk id="2" creationId="{C5CE3F51-A668-4BC9-9F97-B78583A52B45}"/>
          </ac:spMkLst>
        </pc:spChg>
        <pc:spChg chg="del">
          <ac:chgData name="Renyuan Lyu" userId="eadeb139afb46539" providerId="LiveId" clId="{7EEBF933-87B3-4F77-9EDA-35E5DBADD332}" dt="2019-02-25T15:45:08.030" v="1909" actId="478"/>
          <ac:spMkLst>
            <pc:docMk/>
            <pc:sldMk cId="209082375" sldId="294"/>
            <ac:spMk id="3" creationId="{C7BEF90E-B8F5-456A-B6B4-50D3FFB312A5}"/>
          </ac:spMkLst>
        </pc:spChg>
        <pc:spChg chg="add mod">
          <ac:chgData name="Renyuan Lyu" userId="eadeb139afb46539" providerId="LiveId" clId="{7EEBF933-87B3-4F77-9EDA-35E5DBADD332}" dt="2019-02-25T15:52:17.389" v="2148" actId="1076"/>
          <ac:spMkLst>
            <pc:docMk/>
            <pc:sldMk cId="209082375" sldId="294"/>
            <ac:spMk id="6" creationId="{ECB9E7BC-B16C-4B11-9BCE-F6487E482129}"/>
          </ac:spMkLst>
        </pc:spChg>
        <pc:spChg chg="add mod">
          <ac:chgData name="Renyuan Lyu" userId="eadeb139afb46539" providerId="LiveId" clId="{7EEBF933-87B3-4F77-9EDA-35E5DBADD332}" dt="2019-02-25T15:52:13.467" v="2147" actId="14100"/>
          <ac:spMkLst>
            <pc:docMk/>
            <pc:sldMk cId="209082375" sldId="294"/>
            <ac:spMk id="8" creationId="{5D5B1CA9-4373-4589-857F-AB3BAC2B3D9C}"/>
          </ac:spMkLst>
        </pc:spChg>
        <pc:picChg chg="add mod">
          <ac:chgData name="Renyuan Lyu" userId="eadeb139afb46539" providerId="LiveId" clId="{7EEBF933-87B3-4F77-9EDA-35E5DBADD332}" dt="2019-02-25T15:52:19.654" v="2149" actId="14100"/>
          <ac:picMkLst>
            <pc:docMk/>
            <pc:sldMk cId="209082375" sldId="294"/>
            <ac:picMk id="5" creationId="{22E80B61-EDC2-40BB-9533-A044B6FFE00C}"/>
          </ac:picMkLst>
        </pc:picChg>
        <pc:picChg chg="add mod">
          <ac:chgData name="Renyuan Lyu" userId="eadeb139afb46539" providerId="LiveId" clId="{7EEBF933-87B3-4F77-9EDA-35E5DBADD332}" dt="2019-02-25T15:52:09.935" v="2145" actId="14100"/>
          <ac:picMkLst>
            <pc:docMk/>
            <pc:sldMk cId="209082375" sldId="294"/>
            <ac:picMk id="7" creationId="{8279B47F-C8AC-4A4C-A024-CC7C0AFD58C3}"/>
          </ac:picMkLst>
        </pc:picChg>
      </pc:sldChg>
      <pc:sldChg chg="addSp delSp modSp add">
        <pc:chgData name="Renyuan Lyu" userId="eadeb139afb46539" providerId="LiveId" clId="{7EEBF933-87B3-4F77-9EDA-35E5DBADD332}" dt="2019-02-25T15:52:40.858" v="2162"/>
        <pc:sldMkLst>
          <pc:docMk/>
          <pc:sldMk cId="22660160" sldId="295"/>
        </pc:sldMkLst>
        <pc:spChg chg="mod">
          <ac:chgData name="Renyuan Lyu" userId="eadeb139afb46539" providerId="LiveId" clId="{7EEBF933-87B3-4F77-9EDA-35E5DBADD332}" dt="2019-02-25T15:52:40.405" v="2160" actId="6549"/>
          <ac:spMkLst>
            <pc:docMk/>
            <pc:sldMk cId="22660160" sldId="295"/>
            <ac:spMk id="2" creationId="{36A90C56-ECE0-4B87-96C7-CC286CCC2D3D}"/>
          </ac:spMkLst>
        </pc:spChg>
        <pc:spChg chg="del mod">
          <ac:chgData name="Renyuan Lyu" userId="eadeb139afb46539" providerId="LiveId" clId="{7EEBF933-87B3-4F77-9EDA-35E5DBADD332}" dt="2019-02-25T15:50:41.498" v="2128" actId="478"/>
          <ac:spMkLst>
            <pc:docMk/>
            <pc:sldMk cId="22660160" sldId="295"/>
            <ac:spMk id="3" creationId="{7AEE8A58-6535-4CB4-AD78-75E5C589ABA3}"/>
          </ac:spMkLst>
        </pc:spChg>
        <pc:spChg chg="add mod">
          <ac:chgData name="Renyuan Lyu" userId="eadeb139afb46539" providerId="LiveId" clId="{7EEBF933-87B3-4F77-9EDA-35E5DBADD332}" dt="2019-02-25T15:52:40.858" v="2162"/>
          <ac:spMkLst>
            <pc:docMk/>
            <pc:sldMk cId="22660160" sldId="295"/>
            <ac:spMk id="5" creationId="{E0BF9818-EFDC-48B6-B8DC-53ED0A4F8103}"/>
          </ac:spMkLst>
        </pc:spChg>
        <pc:picChg chg="add del mod">
          <ac:chgData name="Renyuan Lyu" userId="eadeb139afb46539" providerId="LiveId" clId="{7EEBF933-87B3-4F77-9EDA-35E5DBADD332}" dt="2019-02-25T15:51:11.561" v="2131"/>
          <ac:picMkLst>
            <pc:docMk/>
            <pc:sldMk cId="22660160" sldId="295"/>
            <ac:picMk id="7170" creationId="{4586F7DE-24F9-4DCE-9BE3-6A29946819F1}"/>
          </ac:picMkLst>
        </pc:picChg>
      </pc:sldChg>
      <pc:sldChg chg="add">
        <pc:chgData name="Renyuan Lyu" userId="eadeb139afb46539" providerId="LiveId" clId="{7EEBF933-87B3-4F77-9EDA-35E5DBADD332}" dt="2019-02-25T15:40:36.405" v="1784"/>
        <pc:sldMkLst>
          <pc:docMk/>
          <pc:sldMk cId="2003418230" sldId="296"/>
        </pc:sldMkLst>
      </pc:sldChg>
      <pc:sldChg chg="add">
        <pc:chgData name="Renyuan Lyu" userId="eadeb139afb46539" providerId="LiveId" clId="{7EEBF933-87B3-4F77-9EDA-35E5DBADD332}" dt="2019-02-28T05:22:49.602" v="2163"/>
        <pc:sldMkLst>
          <pc:docMk/>
          <pc:sldMk cId="3207529234" sldId="297"/>
        </pc:sldMkLst>
      </pc:sldChg>
    </pc:docChg>
  </pc:docChgLst>
  <pc:docChgLst>
    <pc:chgData name="Renyuan Lyu" userId="eadeb139afb46539" providerId="LiveId" clId="{D801BF15-91F1-441B-949A-29ED093BFBE7}"/>
    <pc:docChg chg="undo custSel addSld delSld modSld">
      <pc:chgData name="Renyuan Lyu" userId="eadeb139afb46539" providerId="LiveId" clId="{D801BF15-91F1-441B-949A-29ED093BFBE7}" dt="2019-03-05T01:16:58.888" v="481" actId="20577"/>
      <pc:docMkLst>
        <pc:docMk/>
      </pc:docMkLst>
      <pc:sldChg chg="modSp">
        <pc:chgData name="Renyuan Lyu" userId="eadeb139afb46539" providerId="LiveId" clId="{D801BF15-91F1-441B-949A-29ED093BFBE7}" dt="2019-03-05T00:34:47.651" v="9" actId="14100"/>
        <pc:sldMkLst>
          <pc:docMk/>
          <pc:sldMk cId="2983635709" sldId="260"/>
        </pc:sldMkLst>
        <pc:spChg chg="mod">
          <ac:chgData name="Renyuan Lyu" userId="eadeb139afb46539" providerId="LiveId" clId="{D801BF15-91F1-441B-949A-29ED093BFBE7}" dt="2019-03-05T00:34:47.651" v="9" actId="14100"/>
          <ac:spMkLst>
            <pc:docMk/>
            <pc:sldMk cId="2983635709" sldId="260"/>
            <ac:spMk id="3" creationId="{396A7625-7280-427F-8EB6-91793781C2D9}"/>
          </ac:spMkLst>
        </pc:spChg>
      </pc:sldChg>
      <pc:sldChg chg="add">
        <pc:chgData name="Renyuan Lyu" userId="eadeb139afb46539" providerId="LiveId" clId="{D801BF15-91F1-441B-949A-29ED093BFBE7}" dt="2019-03-05T00:34:59.992" v="10"/>
        <pc:sldMkLst>
          <pc:docMk/>
          <pc:sldMk cId="772566011" sldId="298"/>
        </pc:sldMkLst>
      </pc:sldChg>
      <pc:sldChg chg="add">
        <pc:chgData name="Renyuan Lyu" userId="eadeb139afb46539" providerId="LiveId" clId="{D801BF15-91F1-441B-949A-29ED093BFBE7}" dt="2019-03-05T00:35:01.224" v="11"/>
        <pc:sldMkLst>
          <pc:docMk/>
          <pc:sldMk cId="3073230796" sldId="299"/>
        </pc:sldMkLst>
      </pc:sldChg>
      <pc:sldChg chg="addSp delSp modSp add">
        <pc:chgData name="Renyuan Lyu" userId="eadeb139afb46539" providerId="LiveId" clId="{D801BF15-91F1-441B-949A-29ED093BFBE7}" dt="2019-03-05T00:36:35.793" v="58" actId="14100"/>
        <pc:sldMkLst>
          <pc:docMk/>
          <pc:sldMk cId="1652673972" sldId="300"/>
        </pc:sldMkLst>
        <pc:spChg chg="del">
          <ac:chgData name="Renyuan Lyu" userId="eadeb139afb46539" providerId="LiveId" clId="{D801BF15-91F1-441B-949A-29ED093BFBE7}" dt="2019-03-05T00:35:27.689" v="27" actId="478"/>
          <ac:spMkLst>
            <pc:docMk/>
            <pc:sldMk cId="1652673972" sldId="300"/>
            <ac:spMk id="2" creationId="{DEF5B549-BFD0-4AE3-9352-9C4FB3EF3FE9}"/>
          </ac:spMkLst>
        </pc:spChg>
        <pc:spChg chg="mod">
          <ac:chgData name="Renyuan Lyu" userId="eadeb139afb46539" providerId="LiveId" clId="{D801BF15-91F1-441B-949A-29ED093BFBE7}" dt="2019-03-05T00:35:45.470" v="55" actId="1036"/>
          <ac:spMkLst>
            <pc:docMk/>
            <pc:sldMk cId="1652673972" sldId="300"/>
            <ac:spMk id="3" creationId="{BD0FFC8E-1096-41CD-BBBF-89982A932982}"/>
          </ac:spMkLst>
        </pc:spChg>
        <pc:picChg chg="add mod">
          <ac:chgData name="Renyuan Lyu" userId="eadeb139afb46539" providerId="LiveId" clId="{D801BF15-91F1-441B-949A-29ED093BFBE7}" dt="2019-03-05T00:36:35.793" v="58" actId="14100"/>
          <ac:picMkLst>
            <pc:docMk/>
            <pc:sldMk cId="1652673972" sldId="300"/>
            <ac:picMk id="5" creationId="{47EC7C22-0B61-4A28-9B6E-26B2428E1F20}"/>
          </ac:picMkLst>
        </pc:picChg>
      </pc:sldChg>
      <pc:sldChg chg="delSp modSp add">
        <pc:chgData name="Renyuan Lyu" userId="eadeb139afb46539" providerId="LiveId" clId="{D801BF15-91F1-441B-949A-29ED093BFBE7}" dt="2019-03-05T00:46:29.474" v="115" actId="20577"/>
        <pc:sldMkLst>
          <pc:docMk/>
          <pc:sldMk cId="438146381" sldId="301"/>
        </pc:sldMkLst>
        <pc:spChg chg="del">
          <ac:chgData name="Renyuan Lyu" userId="eadeb139afb46539" providerId="LiveId" clId="{D801BF15-91F1-441B-949A-29ED093BFBE7}" dt="2019-03-05T00:45:37.647" v="101" actId="478"/>
          <ac:spMkLst>
            <pc:docMk/>
            <pc:sldMk cId="438146381" sldId="301"/>
            <ac:spMk id="2" creationId="{A0BFB214-1616-45E1-BFB1-6F0139A6EF0F}"/>
          </ac:spMkLst>
        </pc:spChg>
        <pc:spChg chg="mod">
          <ac:chgData name="Renyuan Lyu" userId="eadeb139afb46539" providerId="LiveId" clId="{D801BF15-91F1-441B-949A-29ED093BFBE7}" dt="2019-03-05T00:46:29.474" v="115" actId="20577"/>
          <ac:spMkLst>
            <pc:docMk/>
            <pc:sldMk cId="438146381" sldId="301"/>
            <ac:spMk id="3" creationId="{BB9F0F94-CAA0-4A94-8B89-786355EB20B6}"/>
          </ac:spMkLst>
        </pc:spChg>
      </pc:sldChg>
      <pc:sldChg chg="add del">
        <pc:chgData name="Renyuan Lyu" userId="eadeb139afb46539" providerId="LiveId" clId="{D801BF15-91F1-441B-949A-29ED093BFBE7}" dt="2019-03-05T01:16:49.098" v="478" actId="2696"/>
        <pc:sldMkLst>
          <pc:docMk/>
          <pc:sldMk cId="3996149748" sldId="302"/>
        </pc:sldMkLst>
      </pc:sldChg>
      <pc:sldChg chg="modSp add del">
        <pc:chgData name="Renyuan Lyu" userId="eadeb139afb46539" providerId="LiveId" clId="{D801BF15-91F1-441B-949A-29ED093BFBE7}" dt="2019-03-05T01:06:42.893" v="242" actId="2696"/>
        <pc:sldMkLst>
          <pc:docMk/>
          <pc:sldMk cId="1854433570" sldId="303"/>
        </pc:sldMkLst>
        <pc:spChg chg="mod">
          <ac:chgData name="Renyuan Lyu" userId="eadeb139afb46539" providerId="LiveId" clId="{D801BF15-91F1-441B-949A-29ED093BFBE7}" dt="2019-03-05T01:01:39.181" v="219" actId="27636"/>
          <ac:spMkLst>
            <pc:docMk/>
            <pc:sldMk cId="1854433570" sldId="303"/>
            <ac:spMk id="3" creationId="{13ABCA3E-1CE8-454B-A54E-DD526C028580}"/>
          </ac:spMkLst>
        </pc:spChg>
      </pc:sldChg>
      <pc:sldChg chg="modSp add del">
        <pc:chgData name="Renyuan Lyu" userId="eadeb139afb46539" providerId="LiveId" clId="{D801BF15-91F1-441B-949A-29ED093BFBE7}" dt="2019-03-05T00:46:01.689" v="106" actId="2696"/>
        <pc:sldMkLst>
          <pc:docMk/>
          <pc:sldMk cId="3544095036" sldId="304"/>
        </pc:sldMkLst>
        <pc:spChg chg="mod">
          <ac:chgData name="Renyuan Lyu" userId="eadeb139afb46539" providerId="LiveId" clId="{D801BF15-91F1-441B-949A-29ED093BFBE7}" dt="2019-03-05T00:46:00.250" v="105"/>
          <ac:spMkLst>
            <pc:docMk/>
            <pc:sldMk cId="3544095036" sldId="304"/>
            <ac:spMk id="2" creationId="{B136AB93-5714-4E2A-A7D2-D04B7D1DE85C}"/>
          </ac:spMkLst>
        </pc:spChg>
      </pc:sldChg>
      <pc:sldChg chg="delSp modSp add">
        <pc:chgData name="Renyuan Lyu" userId="eadeb139afb46539" providerId="LiveId" clId="{D801BF15-91F1-441B-949A-29ED093BFBE7}" dt="2019-03-05T00:46:59.528" v="121" actId="14100"/>
        <pc:sldMkLst>
          <pc:docMk/>
          <pc:sldMk cId="4056880342" sldId="305"/>
        </pc:sldMkLst>
        <pc:spChg chg="del mod">
          <ac:chgData name="Renyuan Lyu" userId="eadeb139afb46539" providerId="LiveId" clId="{D801BF15-91F1-441B-949A-29ED093BFBE7}" dt="2019-03-05T00:46:52.123" v="119" actId="478"/>
          <ac:spMkLst>
            <pc:docMk/>
            <pc:sldMk cId="4056880342" sldId="305"/>
            <ac:spMk id="2" creationId="{B9F1158E-3EED-4A13-AC9D-53917744C048}"/>
          </ac:spMkLst>
        </pc:spChg>
        <pc:spChg chg="mod">
          <ac:chgData name="Renyuan Lyu" userId="eadeb139afb46539" providerId="LiveId" clId="{D801BF15-91F1-441B-949A-29ED093BFBE7}" dt="2019-03-05T00:46:59.528" v="121" actId="14100"/>
          <ac:spMkLst>
            <pc:docMk/>
            <pc:sldMk cId="4056880342" sldId="305"/>
            <ac:spMk id="3" creationId="{C0001727-D97C-47E9-B93D-D5991A68933A}"/>
          </ac:spMkLst>
        </pc:spChg>
      </pc:sldChg>
      <pc:sldChg chg="modSp add del">
        <pc:chgData name="Renyuan Lyu" userId="eadeb139afb46539" providerId="LiveId" clId="{D801BF15-91F1-441B-949A-29ED093BFBE7}" dt="2019-03-05T00:46:41.872" v="116" actId="2696"/>
        <pc:sldMkLst>
          <pc:docMk/>
          <pc:sldMk cId="4249162793" sldId="306"/>
        </pc:sldMkLst>
        <pc:spChg chg="mod">
          <ac:chgData name="Renyuan Lyu" userId="eadeb139afb46539" providerId="LiveId" clId="{D801BF15-91F1-441B-949A-29ED093BFBE7}" dt="2019-03-05T00:44:12.883" v="74" actId="27636"/>
          <ac:spMkLst>
            <pc:docMk/>
            <pc:sldMk cId="4249162793" sldId="306"/>
            <ac:spMk id="2" creationId="{D7C7178C-2798-403A-9871-AEF2AE82843F}"/>
          </ac:spMkLst>
        </pc:spChg>
      </pc:sldChg>
      <pc:sldChg chg="delSp modSp add">
        <pc:chgData name="Renyuan Lyu" userId="eadeb139afb46539" providerId="LiveId" clId="{D801BF15-91F1-441B-949A-29ED093BFBE7}" dt="2019-03-05T00:47:24.485" v="130" actId="14100"/>
        <pc:sldMkLst>
          <pc:docMk/>
          <pc:sldMk cId="1094919721" sldId="307"/>
        </pc:sldMkLst>
        <pc:spChg chg="del mod">
          <ac:chgData name="Renyuan Lyu" userId="eadeb139afb46539" providerId="LiveId" clId="{D801BF15-91F1-441B-949A-29ED093BFBE7}" dt="2019-03-05T00:47:12.948" v="125" actId="478"/>
          <ac:spMkLst>
            <pc:docMk/>
            <pc:sldMk cId="1094919721" sldId="307"/>
            <ac:spMk id="2" creationId="{3A3C600A-EF77-44AF-8E61-F4AC6E5EB220}"/>
          </ac:spMkLst>
        </pc:spChg>
        <pc:spChg chg="mod">
          <ac:chgData name="Renyuan Lyu" userId="eadeb139afb46539" providerId="LiveId" clId="{D801BF15-91F1-441B-949A-29ED093BFBE7}" dt="2019-03-05T00:47:24.485" v="130" actId="14100"/>
          <ac:spMkLst>
            <pc:docMk/>
            <pc:sldMk cId="1094919721" sldId="307"/>
            <ac:spMk id="3" creationId="{B2B14266-1C9F-4E17-9855-683FB95E7E36}"/>
          </ac:spMkLst>
        </pc:spChg>
      </pc:sldChg>
      <pc:sldChg chg="modSp add del">
        <pc:chgData name="Renyuan Lyu" userId="eadeb139afb46539" providerId="LiveId" clId="{D801BF15-91F1-441B-949A-29ED093BFBE7}" dt="2019-03-05T00:47:08.368" v="122" actId="2696"/>
        <pc:sldMkLst>
          <pc:docMk/>
          <pc:sldMk cId="4153002554" sldId="308"/>
        </pc:sldMkLst>
        <pc:spChg chg="mod">
          <ac:chgData name="Renyuan Lyu" userId="eadeb139afb46539" providerId="LiveId" clId="{D801BF15-91F1-441B-949A-29ED093BFBE7}" dt="2019-03-05T00:44:20.626" v="80" actId="27636"/>
          <ac:spMkLst>
            <pc:docMk/>
            <pc:sldMk cId="4153002554" sldId="308"/>
            <ac:spMk id="2" creationId="{917CE2ED-82AC-400B-A874-0B26AE37E99F}"/>
          </ac:spMkLst>
        </pc:spChg>
      </pc:sldChg>
      <pc:sldChg chg="delSp modSp add">
        <pc:chgData name="Renyuan Lyu" userId="eadeb139afb46539" providerId="LiveId" clId="{D801BF15-91F1-441B-949A-29ED093BFBE7}" dt="2019-03-05T00:55:48.122" v="213" actId="14100"/>
        <pc:sldMkLst>
          <pc:docMk/>
          <pc:sldMk cId="1641804827" sldId="309"/>
        </pc:sldMkLst>
        <pc:spChg chg="del mod">
          <ac:chgData name="Renyuan Lyu" userId="eadeb139afb46539" providerId="LiveId" clId="{D801BF15-91F1-441B-949A-29ED093BFBE7}" dt="2019-03-05T00:47:33.853" v="133" actId="478"/>
          <ac:spMkLst>
            <pc:docMk/>
            <pc:sldMk cId="1641804827" sldId="309"/>
            <ac:spMk id="2" creationId="{EAEF769A-DB04-4879-979D-BD3C3DEA27FA}"/>
          </ac:spMkLst>
        </pc:spChg>
        <pc:spChg chg="mod">
          <ac:chgData name="Renyuan Lyu" userId="eadeb139afb46539" providerId="LiveId" clId="{D801BF15-91F1-441B-949A-29ED093BFBE7}" dt="2019-03-05T00:55:48.122" v="213" actId="14100"/>
          <ac:spMkLst>
            <pc:docMk/>
            <pc:sldMk cId="1641804827" sldId="309"/>
            <ac:spMk id="3" creationId="{03B7D725-8FB0-47E9-967C-79F17B3E3377}"/>
          </ac:spMkLst>
        </pc:spChg>
      </pc:sldChg>
      <pc:sldChg chg="modSp add del">
        <pc:chgData name="Renyuan Lyu" userId="eadeb139afb46539" providerId="LiveId" clId="{D801BF15-91F1-441B-949A-29ED093BFBE7}" dt="2019-03-05T00:47:29.562" v="131" actId="2696"/>
        <pc:sldMkLst>
          <pc:docMk/>
          <pc:sldMk cId="568070015" sldId="310"/>
        </pc:sldMkLst>
        <pc:spChg chg="mod">
          <ac:chgData name="Renyuan Lyu" userId="eadeb139afb46539" providerId="LiveId" clId="{D801BF15-91F1-441B-949A-29ED093BFBE7}" dt="2019-03-05T00:44:35.372" v="86" actId="27636"/>
          <ac:spMkLst>
            <pc:docMk/>
            <pc:sldMk cId="568070015" sldId="310"/>
            <ac:spMk id="2" creationId="{B23A458B-4FE1-4650-B38E-A99EE2DBE3F7}"/>
          </ac:spMkLst>
        </pc:spChg>
      </pc:sldChg>
      <pc:sldChg chg="addSp delSp modSp add">
        <pc:chgData name="Renyuan Lyu" userId="eadeb139afb46539" providerId="LiveId" clId="{D801BF15-91F1-441B-949A-29ED093BFBE7}" dt="2019-03-05T00:55:35.606" v="211" actId="14100"/>
        <pc:sldMkLst>
          <pc:docMk/>
          <pc:sldMk cId="2333559641" sldId="311"/>
        </pc:sldMkLst>
        <pc:spChg chg="del mod">
          <ac:chgData name="Renyuan Lyu" userId="eadeb139afb46539" providerId="LiveId" clId="{D801BF15-91F1-441B-949A-29ED093BFBE7}" dt="2019-03-05T00:47:55.946" v="138" actId="478"/>
          <ac:spMkLst>
            <pc:docMk/>
            <pc:sldMk cId="2333559641" sldId="311"/>
            <ac:spMk id="2" creationId="{18DC9350-1376-4533-B948-1253489038CF}"/>
          </ac:spMkLst>
        </pc:spChg>
        <pc:spChg chg="mod">
          <ac:chgData name="Renyuan Lyu" userId="eadeb139afb46539" providerId="LiveId" clId="{D801BF15-91F1-441B-949A-29ED093BFBE7}" dt="2019-03-05T00:48:05.608" v="141" actId="1076"/>
          <ac:spMkLst>
            <pc:docMk/>
            <pc:sldMk cId="2333559641" sldId="311"/>
            <ac:spMk id="3" creationId="{E2E8BD82-A4A5-47A4-9555-D00B3D61BB35}"/>
          </ac:spMkLst>
        </pc:spChg>
        <pc:picChg chg="add mod">
          <ac:chgData name="Renyuan Lyu" userId="eadeb139afb46539" providerId="LiveId" clId="{D801BF15-91F1-441B-949A-29ED093BFBE7}" dt="2019-03-05T00:55:35.606" v="211" actId="14100"/>
          <ac:picMkLst>
            <pc:docMk/>
            <pc:sldMk cId="2333559641" sldId="311"/>
            <ac:picMk id="5" creationId="{19375CDE-68A2-4E46-BA8F-AE5976A24DDC}"/>
          </ac:picMkLst>
        </pc:picChg>
      </pc:sldChg>
      <pc:sldChg chg="addSp delSp modSp add">
        <pc:chgData name="Renyuan Lyu" userId="eadeb139afb46539" providerId="LiveId" clId="{D801BF15-91F1-441B-949A-29ED093BFBE7}" dt="2019-03-05T00:51:57.462" v="169" actId="1076"/>
        <pc:sldMkLst>
          <pc:docMk/>
          <pc:sldMk cId="2760319877" sldId="312"/>
        </pc:sldMkLst>
        <pc:spChg chg="del mod">
          <ac:chgData name="Renyuan Lyu" userId="eadeb139afb46539" providerId="LiveId" clId="{D801BF15-91F1-441B-949A-29ED093BFBE7}" dt="2019-03-05T00:49:29.019" v="147" actId="478"/>
          <ac:spMkLst>
            <pc:docMk/>
            <pc:sldMk cId="2760319877" sldId="312"/>
            <ac:spMk id="2" creationId="{7858E144-A57D-48DF-BD48-DEF6CC334FB5}"/>
          </ac:spMkLst>
        </pc:spChg>
        <pc:spChg chg="mod">
          <ac:chgData name="Renyuan Lyu" userId="eadeb139afb46539" providerId="LiveId" clId="{D801BF15-91F1-441B-949A-29ED093BFBE7}" dt="2019-03-05T00:50:29.787" v="157" actId="14100"/>
          <ac:spMkLst>
            <pc:docMk/>
            <pc:sldMk cId="2760319877" sldId="312"/>
            <ac:spMk id="3" creationId="{C9FFCD3F-248F-4278-91E4-28465F3CC34A}"/>
          </ac:spMkLst>
        </pc:spChg>
        <pc:picChg chg="add mod">
          <ac:chgData name="Renyuan Lyu" userId="eadeb139afb46539" providerId="LiveId" clId="{D801BF15-91F1-441B-949A-29ED093BFBE7}" dt="2019-03-05T00:51:57.462" v="169" actId="1076"/>
          <ac:picMkLst>
            <pc:docMk/>
            <pc:sldMk cId="2760319877" sldId="312"/>
            <ac:picMk id="5" creationId="{2F9797B0-5BEA-49F9-B079-BD94FD75DF8C}"/>
          </ac:picMkLst>
        </pc:picChg>
        <pc:picChg chg="add mod">
          <ac:chgData name="Renyuan Lyu" userId="eadeb139afb46539" providerId="LiveId" clId="{D801BF15-91F1-441B-949A-29ED093BFBE7}" dt="2019-03-05T00:51:50.892" v="168" actId="14100"/>
          <ac:picMkLst>
            <pc:docMk/>
            <pc:sldMk cId="2760319877" sldId="312"/>
            <ac:picMk id="6" creationId="{0D248EDC-1DF6-4347-AC51-6050E8AAE0B0}"/>
          </ac:picMkLst>
        </pc:picChg>
      </pc:sldChg>
      <pc:sldChg chg="addSp delSp modSp add">
        <pc:chgData name="Renyuan Lyu" userId="eadeb139afb46539" providerId="LiveId" clId="{D801BF15-91F1-441B-949A-29ED093BFBE7}" dt="2019-03-05T01:16:58.888" v="481" actId="20577"/>
        <pc:sldMkLst>
          <pc:docMk/>
          <pc:sldMk cId="772338338" sldId="313"/>
        </pc:sldMkLst>
        <pc:spChg chg="del mod">
          <ac:chgData name="Renyuan Lyu" userId="eadeb139afb46539" providerId="LiveId" clId="{D801BF15-91F1-441B-949A-29ED093BFBE7}" dt="2019-03-05T00:53:09.880" v="175" actId="478"/>
          <ac:spMkLst>
            <pc:docMk/>
            <pc:sldMk cId="772338338" sldId="313"/>
            <ac:spMk id="2" creationId="{C5EBBCD8-488E-47C7-ACF8-E45499796753}"/>
          </ac:spMkLst>
        </pc:spChg>
        <pc:spChg chg="mod">
          <ac:chgData name="Renyuan Lyu" userId="eadeb139afb46539" providerId="LiveId" clId="{D801BF15-91F1-441B-949A-29ED093BFBE7}" dt="2019-03-05T01:16:58.888" v="481" actId="20577"/>
          <ac:spMkLst>
            <pc:docMk/>
            <pc:sldMk cId="772338338" sldId="313"/>
            <ac:spMk id="3" creationId="{EEBF6F93-022A-4D6E-BF70-29F74E9CAFCB}"/>
          </ac:spMkLst>
        </pc:spChg>
        <pc:picChg chg="add mod">
          <ac:chgData name="Renyuan Lyu" userId="eadeb139afb46539" providerId="LiveId" clId="{D801BF15-91F1-441B-949A-29ED093BFBE7}" dt="2019-03-05T00:54:44.590" v="192" actId="1076"/>
          <ac:picMkLst>
            <pc:docMk/>
            <pc:sldMk cId="772338338" sldId="313"/>
            <ac:picMk id="5" creationId="{2A577310-B7F3-45A0-BD7F-EFB488BE215A}"/>
          </ac:picMkLst>
        </pc:picChg>
      </pc:sldChg>
      <pc:sldChg chg="modSp add del">
        <pc:chgData name="Renyuan Lyu" userId="eadeb139afb46539" providerId="LiveId" clId="{D801BF15-91F1-441B-949A-29ED093BFBE7}" dt="2019-03-05T01:01:37.045" v="216" actId="2696"/>
        <pc:sldMkLst>
          <pc:docMk/>
          <pc:sldMk cId="430944958" sldId="314"/>
        </pc:sldMkLst>
        <pc:spChg chg="mod">
          <ac:chgData name="Renyuan Lyu" userId="eadeb139afb46539" providerId="LiveId" clId="{D801BF15-91F1-441B-949A-29ED093BFBE7}" dt="2019-03-05T01:01:28.541" v="214"/>
          <ac:spMkLst>
            <pc:docMk/>
            <pc:sldMk cId="430944958" sldId="314"/>
            <ac:spMk id="2" creationId="{F9EA5F84-0834-4D04-8F2D-DB1A1463741D}"/>
          </ac:spMkLst>
        </pc:spChg>
      </pc:sldChg>
      <pc:sldChg chg="modSp add del">
        <pc:chgData name="Renyuan Lyu" userId="eadeb139afb46539" providerId="LiveId" clId="{D801BF15-91F1-441B-949A-29ED093BFBE7}" dt="2019-03-05T00:52:55.802" v="170" actId="2696"/>
        <pc:sldMkLst>
          <pc:docMk/>
          <pc:sldMk cId="595513966" sldId="314"/>
        </pc:sldMkLst>
        <pc:spChg chg="mod">
          <ac:chgData name="Renyuan Lyu" userId="eadeb139afb46539" providerId="LiveId" clId="{D801BF15-91F1-441B-949A-29ED093BFBE7}" dt="2019-03-05T00:44:57.532" v="97" actId="27636"/>
          <ac:spMkLst>
            <pc:docMk/>
            <pc:sldMk cId="595513966" sldId="314"/>
            <ac:spMk id="2" creationId="{7A3ED45E-F0A1-43B4-8819-33360BC3B934}"/>
          </ac:spMkLst>
        </pc:spChg>
      </pc:sldChg>
      <pc:sldChg chg="modSp add del">
        <pc:chgData name="Renyuan Lyu" userId="eadeb139afb46539" providerId="LiveId" clId="{D801BF15-91F1-441B-949A-29ED093BFBE7}" dt="2019-03-05T00:53:03.619" v="172" actId="2696"/>
        <pc:sldMkLst>
          <pc:docMk/>
          <pc:sldMk cId="665970731" sldId="315"/>
        </pc:sldMkLst>
        <pc:spChg chg="mod">
          <ac:chgData name="Renyuan Lyu" userId="eadeb139afb46539" providerId="LiveId" clId="{D801BF15-91F1-441B-949A-29ED093BFBE7}" dt="2019-03-05T00:45:00.623" v="98"/>
          <ac:spMkLst>
            <pc:docMk/>
            <pc:sldMk cId="665970731" sldId="315"/>
            <ac:spMk id="2" creationId="{C824FCCA-7148-4523-8C2C-E2DB9576E23F}"/>
          </ac:spMkLst>
        </pc:spChg>
      </pc:sldChg>
      <pc:sldChg chg="modSp add del">
        <pc:chgData name="Renyuan Lyu" userId="eadeb139afb46539" providerId="LiveId" clId="{D801BF15-91F1-441B-949A-29ED093BFBE7}" dt="2019-03-05T01:11:33.901" v="361" actId="2696"/>
        <pc:sldMkLst>
          <pc:docMk/>
          <pc:sldMk cId="3690391423" sldId="315"/>
        </pc:sldMkLst>
        <pc:spChg chg="mod">
          <ac:chgData name="Renyuan Lyu" userId="eadeb139afb46539" providerId="LiveId" clId="{D801BF15-91F1-441B-949A-29ED093BFBE7}" dt="2019-03-05T01:01:29.336" v="215"/>
          <ac:spMkLst>
            <pc:docMk/>
            <pc:sldMk cId="3690391423" sldId="315"/>
            <ac:spMk id="2" creationId="{8AD6D4B1-F43A-48F9-8480-BB7F3D73A32E}"/>
          </ac:spMkLst>
        </pc:spChg>
      </pc:sldChg>
      <pc:sldChg chg="modSp add del">
        <pc:chgData name="Renyuan Lyu" userId="eadeb139afb46539" providerId="LiveId" clId="{D801BF15-91F1-441B-949A-29ED093BFBE7}" dt="2019-03-05T00:46:05.919" v="108" actId="2696"/>
        <pc:sldMkLst>
          <pc:docMk/>
          <pc:sldMk cId="1090573704" sldId="316"/>
        </pc:sldMkLst>
        <pc:spChg chg="mod">
          <ac:chgData name="Renyuan Lyu" userId="eadeb139afb46539" providerId="LiveId" clId="{D801BF15-91F1-441B-949A-29ED093BFBE7}" dt="2019-03-05T00:46:01.706" v="107"/>
          <ac:spMkLst>
            <pc:docMk/>
            <pc:sldMk cId="1090573704" sldId="316"/>
            <ac:spMk id="3" creationId="{6C391820-B4D3-472D-8532-07819D4DC2DB}"/>
          </ac:spMkLst>
        </pc:spChg>
      </pc:sldChg>
      <pc:sldChg chg="modSp add del">
        <pc:chgData name="Renyuan Lyu" userId="eadeb139afb46539" providerId="LiveId" clId="{D801BF15-91F1-441B-949A-29ED093BFBE7}" dt="2019-03-05T01:11:35.362" v="362" actId="2696"/>
        <pc:sldMkLst>
          <pc:docMk/>
          <pc:sldMk cId="1452623495" sldId="316"/>
        </pc:sldMkLst>
        <pc:spChg chg="mod">
          <ac:chgData name="Renyuan Lyu" userId="eadeb139afb46539" providerId="LiveId" clId="{D801BF15-91F1-441B-949A-29ED093BFBE7}" dt="2019-03-05T01:07:00.017" v="251"/>
          <ac:spMkLst>
            <pc:docMk/>
            <pc:sldMk cId="1452623495" sldId="316"/>
            <ac:spMk id="2" creationId="{214EDD03-FB00-4619-A2C0-287B52E471BC}"/>
          </ac:spMkLst>
        </pc:spChg>
      </pc:sldChg>
      <pc:sldChg chg="modSp add del">
        <pc:chgData name="Renyuan Lyu" userId="eadeb139afb46539" providerId="LiveId" clId="{D801BF15-91F1-441B-949A-29ED093BFBE7}" dt="2019-03-05T01:06:45.745" v="244" actId="2696"/>
        <pc:sldMkLst>
          <pc:docMk/>
          <pc:sldMk cId="2281369971" sldId="316"/>
        </pc:sldMkLst>
        <pc:spChg chg="mod">
          <ac:chgData name="Renyuan Lyu" userId="eadeb139afb46539" providerId="LiveId" clId="{D801BF15-91F1-441B-949A-29ED093BFBE7}" dt="2019-03-05T01:06:44.302" v="243" actId="27636"/>
          <ac:spMkLst>
            <pc:docMk/>
            <pc:sldMk cId="2281369971" sldId="316"/>
            <ac:spMk id="2" creationId="{946CC8B1-C9BB-44A4-812D-1CA5B9A7D32D}"/>
          </ac:spMkLst>
        </pc:spChg>
      </pc:sldChg>
      <pc:sldChg chg="modSp add del">
        <pc:chgData name="Renyuan Lyu" userId="eadeb139afb46539" providerId="LiveId" clId="{D801BF15-91F1-441B-949A-29ED093BFBE7}" dt="2019-03-05T01:06:48.027" v="245" actId="2696"/>
        <pc:sldMkLst>
          <pc:docMk/>
          <pc:sldMk cId="1436469659" sldId="317"/>
        </pc:sldMkLst>
        <pc:spChg chg="mod">
          <ac:chgData name="Renyuan Lyu" userId="eadeb139afb46539" providerId="LiveId" clId="{D801BF15-91F1-441B-949A-29ED093BFBE7}" dt="2019-03-05T01:02:08.407" v="225" actId="27636"/>
          <ac:spMkLst>
            <pc:docMk/>
            <pc:sldMk cId="1436469659" sldId="317"/>
            <ac:spMk id="2" creationId="{58752AFB-8E2E-4437-B02F-FF47CB5D5A5D}"/>
          </ac:spMkLst>
        </pc:spChg>
        <pc:spChg chg="mod">
          <ac:chgData name="Renyuan Lyu" userId="eadeb139afb46539" providerId="LiveId" clId="{D801BF15-91F1-441B-949A-29ED093BFBE7}" dt="2019-03-05T01:02:22.877" v="226" actId="20577"/>
          <ac:spMkLst>
            <pc:docMk/>
            <pc:sldMk cId="1436469659" sldId="317"/>
            <ac:spMk id="3" creationId="{DCF4AC49-83A1-4DB2-9817-BB56C60B6922}"/>
          </ac:spMkLst>
        </pc:spChg>
      </pc:sldChg>
      <pc:sldChg chg="modSp add del">
        <pc:chgData name="Renyuan Lyu" userId="eadeb139afb46539" providerId="LiveId" clId="{D801BF15-91F1-441B-949A-29ED093BFBE7}" dt="2019-03-05T01:11:37.201" v="363" actId="2696"/>
        <pc:sldMkLst>
          <pc:docMk/>
          <pc:sldMk cId="3965976042" sldId="317"/>
        </pc:sldMkLst>
        <pc:spChg chg="mod">
          <ac:chgData name="Renyuan Lyu" userId="eadeb139afb46539" providerId="LiveId" clId="{D801BF15-91F1-441B-949A-29ED093BFBE7}" dt="2019-03-05T01:07:00.209" v="252"/>
          <ac:spMkLst>
            <pc:docMk/>
            <pc:sldMk cId="3965976042" sldId="317"/>
            <ac:spMk id="2" creationId="{67EBC495-39E4-40D6-8DA4-30B0A82710A5}"/>
          </ac:spMkLst>
        </pc:spChg>
      </pc:sldChg>
      <pc:sldChg chg="modSp add del">
        <pc:chgData name="Renyuan Lyu" userId="eadeb139afb46539" providerId="LiveId" clId="{D801BF15-91F1-441B-949A-29ED093BFBE7}" dt="2019-03-05T01:06:49.345" v="246" actId="2696"/>
        <pc:sldMkLst>
          <pc:docMk/>
          <pc:sldMk cId="885404786" sldId="318"/>
        </pc:sldMkLst>
        <pc:spChg chg="mod">
          <ac:chgData name="Renyuan Lyu" userId="eadeb139afb46539" providerId="LiveId" clId="{D801BF15-91F1-441B-949A-29ED093BFBE7}" dt="2019-03-05T01:02:32.598" v="230" actId="20577"/>
          <ac:spMkLst>
            <pc:docMk/>
            <pc:sldMk cId="885404786" sldId="318"/>
            <ac:spMk id="2" creationId="{299CEBEC-310A-456D-AA09-EFA19A11DB83}"/>
          </ac:spMkLst>
        </pc:spChg>
      </pc:sldChg>
      <pc:sldChg chg="delSp modSp add del">
        <pc:chgData name="Renyuan Lyu" userId="eadeb139afb46539" providerId="LiveId" clId="{D801BF15-91F1-441B-949A-29ED093BFBE7}" dt="2019-03-05T01:11:42.924" v="364" actId="2696"/>
        <pc:sldMkLst>
          <pc:docMk/>
          <pc:sldMk cId="2132024957" sldId="318"/>
        </pc:sldMkLst>
        <pc:spChg chg="mod">
          <ac:chgData name="Renyuan Lyu" userId="eadeb139afb46539" providerId="LiveId" clId="{D801BF15-91F1-441B-949A-29ED093BFBE7}" dt="2019-03-05T01:09:58.626" v="316" actId="14100"/>
          <ac:spMkLst>
            <pc:docMk/>
            <pc:sldMk cId="2132024957" sldId="318"/>
            <ac:spMk id="2" creationId="{1CE08BE2-7F33-4399-80B1-A7ADB895C7C0}"/>
          </ac:spMkLst>
        </pc:spChg>
        <pc:spChg chg="del mod">
          <ac:chgData name="Renyuan Lyu" userId="eadeb139afb46539" providerId="LiveId" clId="{D801BF15-91F1-441B-949A-29ED093BFBE7}" dt="2019-03-05T01:10:03.894" v="318" actId="478"/>
          <ac:spMkLst>
            <pc:docMk/>
            <pc:sldMk cId="2132024957" sldId="318"/>
            <ac:spMk id="3" creationId="{C6D03F54-E1A6-48A2-AA7B-3D0443406DE7}"/>
          </ac:spMkLst>
        </pc:spChg>
      </pc:sldChg>
      <pc:sldChg chg="addSp delSp modSp add del">
        <pc:chgData name="Renyuan Lyu" userId="eadeb139afb46539" providerId="LiveId" clId="{D801BF15-91F1-441B-949A-29ED093BFBE7}" dt="2019-03-05T01:16:30.121" v="477"/>
        <pc:sldMkLst>
          <pc:docMk/>
          <pc:sldMk cId="1717284463" sldId="319"/>
        </pc:sldMkLst>
        <pc:spChg chg="del mod">
          <ac:chgData name="Renyuan Lyu" userId="eadeb139afb46539" providerId="LiveId" clId="{D801BF15-91F1-441B-949A-29ED093BFBE7}" dt="2019-03-05T01:07:59.114" v="262" actId="478"/>
          <ac:spMkLst>
            <pc:docMk/>
            <pc:sldMk cId="1717284463" sldId="319"/>
            <ac:spMk id="2" creationId="{1F39028E-8928-48E8-A5A5-D5623A61E9D5}"/>
          </ac:spMkLst>
        </pc:spChg>
        <pc:spChg chg="del">
          <ac:chgData name="Renyuan Lyu" userId="eadeb139afb46539" providerId="LiveId" clId="{D801BF15-91F1-441B-949A-29ED093BFBE7}" dt="2019-03-05T01:07:23.814" v="255" actId="478"/>
          <ac:spMkLst>
            <pc:docMk/>
            <pc:sldMk cId="1717284463" sldId="319"/>
            <ac:spMk id="3" creationId="{84125D4B-323E-4849-BDCC-331103C0AE96}"/>
          </ac:spMkLst>
        </pc:spChg>
        <pc:spChg chg="add del mod">
          <ac:chgData name="Renyuan Lyu" userId="eadeb139afb46539" providerId="LiveId" clId="{D801BF15-91F1-441B-949A-29ED093BFBE7}" dt="2019-03-05T01:07:41.950" v="260" actId="478"/>
          <ac:spMkLst>
            <pc:docMk/>
            <pc:sldMk cId="1717284463" sldId="319"/>
            <ac:spMk id="5" creationId="{DE66644A-97EF-44E9-A867-7F8136E65226}"/>
          </ac:spMkLst>
        </pc:spChg>
        <pc:spChg chg="add mod">
          <ac:chgData name="Renyuan Lyu" userId="eadeb139afb46539" providerId="LiveId" clId="{D801BF15-91F1-441B-949A-29ED093BFBE7}" dt="2019-03-05T01:11:13.340" v="358" actId="14100"/>
          <ac:spMkLst>
            <pc:docMk/>
            <pc:sldMk cId="1717284463" sldId="319"/>
            <ac:spMk id="6" creationId="{39828220-55AC-4273-8BE4-1400A030B787}"/>
          </ac:spMkLst>
        </pc:spChg>
        <pc:spChg chg="add mod">
          <ac:chgData name="Renyuan Lyu" userId="eadeb139afb46539" providerId="LiveId" clId="{D801BF15-91F1-441B-949A-29ED093BFBE7}" dt="2019-03-05T01:11:24.520" v="360" actId="14100"/>
          <ac:spMkLst>
            <pc:docMk/>
            <pc:sldMk cId="1717284463" sldId="319"/>
            <ac:spMk id="7" creationId="{748CA84A-A963-4ABA-81D2-B34140E583B2}"/>
          </ac:spMkLst>
        </pc:spChg>
        <pc:spChg chg="add mod">
          <ac:chgData name="Renyuan Lyu" userId="eadeb139afb46539" providerId="LiveId" clId="{D801BF15-91F1-441B-949A-29ED093BFBE7}" dt="2019-03-05T01:14:51.569" v="430"/>
          <ac:spMkLst>
            <pc:docMk/>
            <pc:sldMk cId="1717284463" sldId="319"/>
            <ac:spMk id="8" creationId="{9AB2997D-C754-4FC4-81C4-D19EBB6A6312}"/>
          </ac:spMkLst>
        </pc:spChg>
      </pc:sldChg>
      <pc:sldChg chg="modSp add del">
        <pc:chgData name="Renyuan Lyu" userId="eadeb139afb46539" providerId="LiveId" clId="{D801BF15-91F1-441B-949A-29ED093BFBE7}" dt="2019-03-05T01:06:51.915" v="247" actId="2696"/>
        <pc:sldMkLst>
          <pc:docMk/>
          <pc:sldMk cId="2729016128" sldId="319"/>
        </pc:sldMkLst>
        <pc:spChg chg="mod">
          <ac:chgData name="Renyuan Lyu" userId="eadeb139afb46539" providerId="LiveId" clId="{D801BF15-91F1-441B-949A-29ED093BFBE7}" dt="2019-03-05T01:02:37.907" v="233" actId="27636"/>
          <ac:spMkLst>
            <pc:docMk/>
            <pc:sldMk cId="2729016128" sldId="319"/>
            <ac:spMk id="2" creationId="{59424DEB-F75F-415B-BDB6-DA34646990CF}"/>
          </ac:spMkLst>
        </pc:spChg>
      </pc:sldChg>
      <pc:sldChg chg="addSp delSp modSp add">
        <pc:chgData name="Renyuan Lyu" userId="eadeb139afb46539" providerId="LiveId" clId="{D801BF15-91F1-441B-949A-29ED093BFBE7}" dt="2019-03-05T01:15:17.404" v="461" actId="1035"/>
        <pc:sldMkLst>
          <pc:docMk/>
          <pc:sldMk cId="681841096" sldId="320"/>
        </pc:sldMkLst>
        <pc:spChg chg="del mod">
          <ac:chgData name="Renyuan Lyu" userId="eadeb139afb46539" providerId="LiveId" clId="{D801BF15-91F1-441B-949A-29ED093BFBE7}" dt="2019-03-05T01:12:18.125" v="366" actId="478"/>
          <ac:spMkLst>
            <pc:docMk/>
            <pc:sldMk cId="681841096" sldId="320"/>
            <ac:spMk id="2" creationId="{275D7E31-49E7-4D2D-B2E3-7557FEB6BB79}"/>
          </ac:spMkLst>
        </pc:spChg>
        <pc:spChg chg="del">
          <ac:chgData name="Renyuan Lyu" userId="eadeb139afb46539" providerId="LiveId" clId="{D801BF15-91F1-441B-949A-29ED093BFBE7}" dt="2019-03-05T01:12:16.016" v="365" actId="478"/>
          <ac:spMkLst>
            <pc:docMk/>
            <pc:sldMk cId="681841096" sldId="320"/>
            <ac:spMk id="3" creationId="{17FF418C-1339-4B50-8ED3-94C079249BFA}"/>
          </ac:spMkLst>
        </pc:spChg>
        <pc:spChg chg="add mod">
          <ac:chgData name="Renyuan Lyu" userId="eadeb139afb46539" providerId="LiveId" clId="{D801BF15-91F1-441B-949A-29ED093BFBE7}" dt="2019-03-05T01:12:28.766" v="369" actId="1076"/>
          <ac:spMkLst>
            <pc:docMk/>
            <pc:sldMk cId="681841096" sldId="320"/>
            <ac:spMk id="5" creationId="{4F60699F-B0F5-4436-A970-77DB17EA1B3F}"/>
          </ac:spMkLst>
        </pc:spChg>
        <pc:spChg chg="add mod">
          <ac:chgData name="Renyuan Lyu" userId="eadeb139afb46539" providerId="LiveId" clId="{D801BF15-91F1-441B-949A-29ED093BFBE7}" dt="2019-03-05T01:12:57.323" v="372" actId="1076"/>
          <ac:spMkLst>
            <pc:docMk/>
            <pc:sldMk cId="681841096" sldId="320"/>
            <ac:spMk id="6" creationId="{C1BB5EBB-F444-4C97-A134-2FD418FC0351}"/>
          </ac:spMkLst>
        </pc:spChg>
        <pc:spChg chg="add mod">
          <ac:chgData name="Renyuan Lyu" userId="eadeb139afb46539" providerId="LiveId" clId="{D801BF15-91F1-441B-949A-29ED093BFBE7}" dt="2019-03-05T01:15:17.404" v="461" actId="1035"/>
          <ac:spMkLst>
            <pc:docMk/>
            <pc:sldMk cId="681841096" sldId="320"/>
            <ac:spMk id="7" creationId="{B316290D-369B-4F41-8670-0F06AA3E83B7}"/>
          </ac:spMkLst>
        </pc:spChg>
      </pc:sldChg>
      <pc:sldChg chg="modSp add del">
        <pc:chgData name="Renyuan Lyu" userId="eadeb139afb46539" providerId="LiveId" clId="{D801BF15-91F1-441B-949A-29ED093BFBE7}" dt="2019-03-05T01:06:53.933" v="248" actId="2696"/>
        <pc:sldMkLst>
          <pc:docMk/>
          <pc:sldMk cId="3279113209" sldId="320"/>
        </pc:sldMkLst>
        <pc:spChg chg="mod">
          <ac:chgData name="Renyuan Lyu" userId="eadeb139afb46539" providerId="LiveId" clId="{D801BF15-91F1-441B-949A-29ED093BFBE7}" dt="2019-03-05T01:02:44.380" v="236" actId="27636"/>
          <ac:spMkLst>
            <pc:docMk/>
            <pc:sldMk cId="3279113209" sldId="320"/>
            <ac:spMk id="2" creationId="{D2317478-9FCC-4778-B728-57C0DD787DB0}"/>
          </ac:spMkLst>
        </pc:spChg>
      </pc:sldChg>
      <pc:sldChg chg="modSp add del">
        <pc:chgData name="Renyuan Lyu" userId="eadeb139afb46539" providerId="LiveId" clId="{D801BF15-91F1-441B-949A-29ED093BFBE7}" dt="2019-03-05T01:06:55.414" v="249" actId="2696"/>
        <pc:sldMkLst>
          <pc:docMk/>
          <pc:sldMk cId="1377415581" sldId="321"/>
        </pc:sldMkLst>
        <pc:spChg chg="mod">
          <ac:chgData name="Renyuan Lyu" userId="eadeb139afb46539" providerId="LiveId" clId="{D801BF15-91F1-441B-949A-29ED093BFBE7}" dt="2019-03-05T01:02:49.771" v="239" actId="27636"/>
          <ac:spMkLst>
            <pc:docMk/>
            <pc:sldMk cId="1377415581" sldId="321"/>
            <ac:spMk id="2" creationId="{7B9DF375-8AE0-48C5-9F39-DB5644A9CD20}"/>
          </ac:spMkLst>
        </pc:spChg>
      </pc:sldChg>
      <pc:sldChg chg="addSp delSp modSp add">
        <pc:chgData name="Renyuan Lyu" userId="eadeb139afb46539" providerId="LiveId" clId="{D801BF15-91F1-441B-949A-29ED093BFBE7}" dt="2019-03-05T01:15:56.588" v="474" actId="1076"/>
        <pc:sldMkLst>
          <pc:docMk/>
          <pc:sldMk cId="2424590611" sldId="321"/>
        </pc:sldMkLst>
        <pc:spChg chg="del mod">
          <ac:chgData name="Renyuan Lyu" userId="eadeb139afb46539" providerId="LiveId" clId="{D801BF15-91F1-441B-949A-29ED093BFBE7}" dt="2019-03-05T01:13:26.563" v="375" actId="478"/>
          <ac:spMkLst>
            <pc:docMk/>
            <pc:sldMk cId="2424590611" sldId="321"/>
            <ac:spMk id="2" creationId="{42883662-E977-4904-A80A-5507B972C9F8}"/>
          </ac:spMkLst>
        </pc:spChg>
        <pc:spChg chg="del">
          <ac:chgData name="Renyuan Lyu" userId="eadeb139afb46539" providerId="LiveId" clId="{D801BF15-91F1-441B-949A-29ED093BFBE7}" dt="2019-03-05T01:13:27.841" v="376" actId="478"/>
          <ac:spMkLst>
            <pc:docMk/>
            <pc:sldMk cId="2424590611" sldId="321"/>
            <ac:spMk id="3" creationId="{AF684D81-68BB-4E71-81CC-E0388015CB36}"/>
          </ac:spMkLst>
        </pc:spChg>
        <pc:spChg chg="add mod">
          <ac:chgData name="Renyuan Lyu" userId="eadeb139afb46539" providerId="LiveId" clId="{D801BF15-91F1-441B-949A-29ED093BFBE7}" dt="2019-03-05T01:15:53.023" v="473" actId="14100"/>
          <ac:spMkLst>
            <pc:docMk/>
            <pc:sldMk cId="2424590611" sldId="321"/>
            <ac:spMk id="5" creationId="{1CCBAC9D-E42C-409F-A304-46A7423E6343}"/>
          </ac:spMkLst>
        </pc:spChg>
        <pc:spChg chg="add mod">
          <ac:chgData name="Renyuan Lyu" userId="eadeb139afb46539" providerId="LiveId" clId="{D801BF15-91F1-441B-949A-29ED093BFBE7}" dt="2019-03-05T01:15:56.588" v="474" actId="1076"/>
          <ac:spMkLst>
            <pc:docMk/>
            <pc:sldMk cId="2424590611" sldId="321"/>
            <ac:spMk id="6" creationId="{52A1B544-7AFF-4BA4-9465-A0B3EC9C4A2E}"/>
          </ac:spMkLst>
        </pc:spChg>
        <pc:spChg chg="add mod">
          <ac:chgData name="Renyuan Lyu" userId="eadeb139afb46539" providerId="LiveId" clId="{D801BF15-91F1-441B-949A-29ED093BFBE7}" dt="2019-03-05T01:15:38.941" v="470" actId="1076"/>
          <ac:spMkLst>
            <pc:docMk/>
            <pc:sldMk cId="2424590611" sldId="321"/>
            <ac:spMk id="7" creationId="{AE9E531B-A7CF-4B8F-9885-1B7E6E6C508E}"/>
          </ac:spMkLst>
        </pc:spChg>
      </pc:sldChg>
      <pc:sldChg chg="modSp add">
        <pc:chgData name="Renyuan Lyu" userId="eadeb139afb46539" providerId="LiveId" clId="{D801BF15-91F1-441B-949A-29ED093BFBE7}" dt="2019-03-05T01:08:56.437" v="270"/>
        <pc:sldMkLst>
          <pc:docMk/>
          <pc:sldMk cId="2565169561" sldId="322"/>
        </pc:sldMkLst>
        <pc:spChg chg="mod">
          <ac:chgData name="Renyuan Lyu" userId="eadeb139afb46539" providerId="LiveId" clId="{D801BF15-91F1-441B-949A-29ED093BFBE7}" dt="2019-03-05T01:08:56.437" v="270"/>
          <ac:spMkLst>
            <pc:docMk/>
            <pc:sldMk cId="2565169561" sldId="322"/>
            <ac:spMk id="2" creationId="{0E628C06-FB21-4636-A4EF-48DBF8DB67ED}"/>
          </ac:spMkLst>
        </pc:spChg>
      </pc:sldChg>
      <pc:sldChg chg="modSp add del">
        <pc:chgData name="Renyuan Lyu" userId="eadeb139afb46539" providerId="LiveId" clId="{D801BF15-91F1-441B-949A-29ED093BFBE7}" dt="2019-03-05T01:06:58.363" v="250" actId="2696"/>
        <pc:sldMkLst>
          <pc:docMk/>
          <pc:sldMk cId="2751979043" sldId="322"/>
        </pc:sldMkLst>
        <pc:spChg chg="mod">
          <ac:chgData name="Renyuan Lyu" userId="eadeb139afb46539" providerId="LiveId" clId="{D801BF15-91F1-441B-949A-29ED093BFBE7}" dt="2019-03-05T01:02:57.869" v="241" actId="27636"/>
          <ac:spMkLst>
            <pc:docMk/>
            <pc:sldMk cId="2751979043" sldId="322"/>
            <ac:spMk id="2" creationId="{D9D08B86-5BEB-4248-B616-856126AA0CF2}"/>
          </ac:spMkLst>
        </pc:spChg>
      </pc:sldChg>
      <pc:sldChg chg="add del">
        <pc:chgData name="Renyuan Lyu" userId="eadeb139afb46539" providerId="LiveId" clId="{D801BF15-91F1-441B-949A-29ED093BFBE7}" dt="2019-03-05T01:10:20.957" v="320"/>
        <pc:sldMkLst>
          <pc:docMk/>
          <pc:sldMk cId="2231297733" sldId="32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eadeb139afb46539/_ryTeach/_2019/Prob/Ch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eadeb139afb46539/_ryTeach/_2019/Prob/Ch0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adeb139afb46539/_ryTeach/_2019/Prob/Ch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solidFill>
            <a:schemeClr val="accent1">
              <a:alpha val="98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工作表5!$D$2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工作表5!$A$3:$A$13</c:f>
              <c:strCache>
                <c:ptCount val="11"/>
                <c:pt idx="1">
                  <c:v>A00</c:v>
                </c:pt>
                <c:pt idx="2">
                  <c:v>A01</c:v>
                </c:pt>
                <c:pt idx="3">
                  <c:v>A02</c:v>
                </c:pt>
                <c:pt idx="4">
                  <c:v>A03</c:v>
                </c:pt>
                <c:pt idx="5">
                  <c:v>A04</c:v>
                </c:pt>
                <c:pt idx="6">
                  <c:v>A05</c:v>
                </c:pt>
                <c:pt idx="7">
                  <c:v>A06</c:v>
                </c:pt>
                <c:pt idx="8">
                  <c:v>A07</c:v>
                </c:pt>
                <c:pt idx="9">
                  <c:v>A08</c:v>
                </c:pt>
                <c:pt idx="10">
                  <c:v>A09</c:v>
                </c:pt>
              </c:strCache>
            </c:strRef>
          </c:cat>
          <c:val>
            <c:numRef>
              <c:f>工作表5!$D$3:$D$13</c:f>
              <c:numCache>
                <c:formatCode>General</c:formatCode>
                <c:ptCount val="11"/>
                <c:pt idx="1">
                  <c:v>4</c:v>
                </c:pt>
                <c:pt idx="2">
                  <c:v>36</c:v>
                </c:pt>
                <c:pt idx="3">
                  <c:v>624</c:v>
                </c:pt>
                <c:pt idx="4" formatCode="#,##0">
                  <c:v>3744</c:v>
                </c:pt>
                <c:pt idx="5" formatCode="#,##0">
                  <c:v>5108</c:v>
                </c:pt>
                <c:pt idx="6" formatCode="#,##0">
                  <c:v>10200</c:v>
                </c:pt>
                <c:pt idx="7" formatCode="#,##0">
                  <c:v>54912</c:v>
                </c:pt>
                <c:pt idx="8" formatCode="#,##0">
                  <c:v>123552</c:v>
                </c:pt>
                <c:pt idx="9" formatCode="#,##0">
                  <c:v>1098240</c:v>
                </c:pt>
                <c:pt idx="10" formatCode="#,##0">
                  <c:v>1302540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05-4305-B1FC-BD8B53797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633023"/>
        <c:axId val="981385087"/>
      </c:barChart>
      <c:catAx>
        <c:axId val="30163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1385087"/>
        <c:crosses val="autoZero"/>
        <c:auto val="1"/>
        <c:lblAlgn val="ctr"/>
        <c:lblOffset val="100"/>
        <c:noMultiLvlLbl val="0"/>
      </c:catAx>
      <c:valAx>
        <c:axId val="98138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63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Frequency in Log10</a:t>
            </a:r>
            <a:r>
              <a:rPr lang="en-US" altLang="zh-TW" baseline="0"/>
              <a:t> scale</a:t>
            </a:r>
            <a:endParaRPr lang="en-US" altLang="zh-TW"/>
          </a:p>
        </c:rich>
      </c:tx>
      <c:layout>
        <c:manualLayout>
          <c:xMode val="edge"/>
          <c:yMode val="edge"/>
          <c:x val="0.33619032509063018"/>
          <c:y val="3.3333320834900322E-2"/>
        </c:manualLayout>
      </c:layout>
      <c:overlay val="0"/>
      <c:spPr>
        <a:noFill/>
        <a:ln>
          <a:solidFill>
            <a:schemeClr val="accent1">
              <a:alpha val="98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工作表5!$D$2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工作表5!$A$3:$A$13</c:f>
              <c:strCache>
                <c:ptCount val="11"/>
                <c:pt idx="1">
                  <c:v>A00</c:v>
                </c:pt>
                <c:pt idx="2">
                  <c:v>A01</c:v>
                </c:pt>
                <c:pt idx="3">
                  <c:v>A02</c:v>
                </c:pt>
                <c:pt idx="4">
                  <c:v>A03</c:v>
                </c:pt>
                <c:pt idx="5">
                  <c:v>A04</c:v>
                </c:pt>
                <c:pt idx="6">
                  <c:v>A05</c:v>
                </c:pt>
                <c:pt idx="7">
                  <c:v>A06</c:v>
                </c:pt>
                <c:pt idx="8">
                  <c:v>A07</c:v>
                </c:pt>
                <c:pt idx="9">
                  <c:v>A08</c:v>
                </c:pt>
                <c:pt idx="10">
                  <c:v>A09</c:v>
                </c:pt>
              </c:strCache>
            </c:strRef>
          </c:cat>
          <c:val>
            <c:numRef>
              <c:f>工作表5!$D$3:$D$13</c:f>
              <c:numCache>
                <c:formatCode>General</c:formatCode>
                <c:ptCount val="11"/>
                <c:pt idx="1">
                  <c:v>4</c:v>
                </c:pt>
                <c:pt idx="2">
                  <c:v>36</c:v>
                </c:pt>
                <c:pt idx="3">
                  <c:v>624</c:v>
                </c:pt>
                <c:pt idx="4" formatCode="#,##0">
                  <c:v>3744</c:v>
                </c:pt>
                <c:pt idx="5" formatCode="#,##0">
                  <c:v>5108</c:v>
                </c:pt>
                <c:pt idx="6" formatCode="#,##0">
                  <c:v>10200</c:v>
                </c:pt>
                <c:pt idx="7" formatCode="#,##0">
                  <c:v>54912</c:v>
                </c:pt>
                <c:pt idx="8" formatCode="#,##0">
                  <c:v>123552</c:v>
                </c:pt>
                <c:pt idx="9" formatCode="#,##0">
                  <c:v>1098240</c:v>
                </c:pt>
                <c:pt idx="10" formatCode="#,##0">
                  <c:v>1302540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C-42C0-A29B-1C88CBE80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633023"/>
        <c:axId val="981385087"/>
      </c:barChart>
      <c:catAx>
        <c:axId val="30163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81385087"/>
        <c:crosses val="autoZero"/>
        <c:auto val="1"/>
        <c:lblAlgn val="ctr"/>
        <c:lblOffset val="100"/>
        <c:noMultiLvlLbl val="0"/>
      </c:catAx>
      <c:valAx>
        <c:axId val="9813850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63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Prize</a:t>
            </a:r>
          </a:p>
        </c:rich>
      </c:tx>
      <c:layout>
        <c:manualLayout>
          <c:xMode val="edge"/>
          <c:yMode val="edge"/>
          <c:x val="0.286277777777777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674802037542561"/>
          <c:y val="0.12836997624955221"/>
          <c:w val="0.81866405889734206"/>
          <c:h val="0.79681797072989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工作表5!$L$2</c:f>
              <c:strCache>
                <c:ptCount val="1"/>
                <c:pt idx="0">
                  <c:v>Prize02(把Prize01取整數)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_);[Red]\(&quot;$&quot;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工作表5!$A$3:$A$13</c:f>
              <c:strCache>
                <c:ptCount val="11"/>
                <c:pt idx="1">
                  <c:v>A00</c:v>
                </c:pt>
                <c:pt idx="2">
                  <c:v>A01</c:v>
                </c:pt>
                <c:pt idx="3">
                  <c:v>A02</c:v>
                </c:pt>
                <c:pt idx="4">
                  <c:v>A03</c:v>
                </c:pt>
                <c:pt idx="5">
                  <c:v>A04</c:v>
                </c:pt>
                <c:pt idx="6">
                  <c:v>A05</c:v>
                </c:pt>
                <c:pt idx="7">
                  <c:v>A06</c:v>
                </c:pt>
                <c:pt idx="8">
                  <c:v>A07</c:v>
                </c:pt>
                <c:pt idx="9">
                  <c:v>A08</c:v>
                </c:pt>
                <c:pt idx="10">
                  <c:v>A09</c:v>
                </c:pt>
              </c:strCache>
            </c:strRef>
          </c:cat>
          <c:val>
            <c:numRef>
              <c:f>工作表5!$L$3:$L$13</c:f>
              <c:numCache>
                <c:formatCode>General</c:formatCode>
                <c:ptCount val="11"/>
                <c:pt idx="1">
                  <c:v>320000</c:v>
                </c:pt>
                <c:pt idx="2">
                  <c:v>36000</c:v>
                </c:pt>
                <c:pt idx="3">
                  <c:v>2000</c:v>
                </c:pt>
                <c:pt idx="4">
                  <c:v>300</c:v>
                </c:pt>
                <c:pt idx="5">
                  <c:v>200</c:v>
                </c:pt>
                <c:pt idx="6">
                  <c:v>100</c:v>
                </c:pt>
                <c:pt idx="7">
                  <c:v>20</c:v>
                </c:pt>
                <c:pt idx="8">
                  <c:v>10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53-48DD-9207-AE6E58F81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916143"/>
        <c:axId val="1265025695"/>
      </c:barChart>
      <c:catAx>
        <c:axId val="12649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5025695"/>
        <c:crosses val="autoZero"/>
        <c:auto val="1"/>
        <c:lblAlgn val="ctr"/>
        <c:lblOffset val="100"/>
        <c:noMultiLvlLbl val="0"/>
      </c:catAx>
      <c:valAx>
        <c:axId val="126502569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NT$]#,##0_);[Red]\([$NT$]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4916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B0F7A-B859-47A4-B9F5-3A3D01D6D9F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820-9D7E-4F91-89E5-7AD4CDB59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6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46820-9D7E-4F91-89E5-7AD4CDB59A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DE9C5-8921-4849-AE89-3F2863CF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1F7C3-D0CE-477A-9B27-9A384062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94E2C-15CE-491E-B78C-C78A8C3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0200-DF5A-4217-AE6C-D94C63C1C12A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A43AD-9380-4EE1-A1A8-771CEB48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A1AC9-7078-4035-A66F-7108C99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CB2BE-F3B1-48B9-AD7C-2E91605F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359754-6A5D-415B-B853-464E2775C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F3206-67E7-46C4-8239-5DBB9265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9B3-46EA-4650-B3BD-438DD7E562FD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10786-E83D-4270-B140-59EFE15A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CDDE-AA88-4FAF-A2F3-34E8C1C7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0132E5-A395-4CED-80D9-392A6A3D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C2FAD-66E8-4DB3-A38E-04F9BA82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9353C-1B67-4AC8-9E13-633E1F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F49-7E3E-4FC7-9A81-864D98728983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2A3FD-0560-4743-A99E-19DC0A9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3A6DA-49CA-4A34-A876-50714AA2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4D149-7B69-440F-9168-65748AA3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22971-320B-4B83-A001-2E973600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A5591-0298-450A-AF30-6493DFC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4094-CE5C-4097-9548-811CB89D5097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3B079-621A-4A0B-A8C2-D9BBA49F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556F5-E7C8-4BD9-9E21-6ECCE19A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ECA3B-4B2C-45A4-B58D-BF6794BE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0CDBDD-4FFC-4EF4-9614-6FE6E1DB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E664D-CCF3-42BF-8105-1634B164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7DF-796A-4E7E-AFA2-ED40529167B1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B4602-3A2C-49CB-9E73-21B061A6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B76E3-47DB-4846-A24B-04F5DAB8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56B50-2C72-4E81-8301-AB23639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7D282-B8FB-4BDE-AFAC-60F48FB0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19676-02F8-44D7-9130-44505215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EAA02-43D3-450E-8B4C-CFA88B1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1985-EA97-4EAD-81CD-F77F60E75301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8A8AC-866B-4A77-9ED7-39CFE3FE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51F3EC-A2CF-4C47-9FFA-73A31F2A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9097-40D8-4C16-9E28-D7A02CA0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2BB86-E401-49F0-B2BF-CC84197B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FEC269-DF7F-477A-99A7-247E5102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5D85F6-2F6F-4180-9D77-BFF2C9968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43C31F-90B3-4BE1-89C5-BB77EBF26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652334-2DA3-4848-99FD-EFBE3CE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BCE0-924F-4E8D-913C-714D60EDE0B5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4FCCD3-380E-4224-99E7-A942F357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FE918F-4B35-417A-B633-638F861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2B5DD-4694-478F-9DC8-2DCD6A4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ED2685-4EBD-4AB8-B3EC-4B757D4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0D69-3F31-4771-8463-C25CB5579BE1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1B4BC4-785E-4DCC-A7C3-50B1EF0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73B002-87AE-42D9-B976-C5E7F990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5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3D57FC-6BE7-4285-B412-CCFBF21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BC26-D9EF-4109-BCE4-91622C744BFE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8605E-8469-48CD-9A26-12268F8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F3C54-1698-4192-91A0-D8AA4EF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2E2E-10FA-4FB1-9DBD-B414E141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BAD4C-67C1-4EB5-9A79-F12CB620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6D5F04-5AB0-4710-8DDF-BCC6AB6A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8DAC39-E4F8-4B4E-9813-FB31439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9C93-258B-499B-BBA7-33A5F833870E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609FAA-D332-4ACB-8174-1687818C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991C1-B473-41BB-8A29-3E023F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D5468-4526-4D0D-AFD8-3ECDDCD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523A4-3649-4BFC-8640-DA5D6C07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72E03-ECB2-4A7F-99D4-D4A36329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06AC6F-30A8-4C1D-95BA-E18EE21E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AE46-52D9-4D18-AE06-2EDC0C0894D0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2C44F-1AF1-4C8F-B82D-D7010F7E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230D1-8C63-41ED-8C59-342459E9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DDF01E-88B5-4068-A4AF-2563C6B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A4D40-AD0A-4CCD-A7A7-2A058A00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31616-0B81-4D53-A2D7-42F5C3EC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26BD-9B13-4375-B145-89CBAAE20CB2}" type="datetime1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F6052-9C3C-4A43-8CF7-7D8402AF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209DE-59FE-4DE6-AAC9-A0FC6EF9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Excel_Worksheet1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Excel_Worksheet3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Combin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binatori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8227A-A246-48E0-AD66-1335BD12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19200"/>
            <a:ext cx="9144000" cy="3116263"/>
          </a:xfrm>
        </p:spPr>
        <p:txBody>
          <a:bodyPr>
            <a:normAutofit/>
          </a:bodyPr>
          <a:lstStyle/>
          <a:p>
            <a:r>
              <a:rPr lang="en-US" altLang="zh-TW" dirty="0"/>
              <a:t>ryProb01_01 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sz="3600" dirty="0"/>
              <a:t>Introduction</a:t>
            </a:r>
            <a:br>
              <a:rPr lang="en-US" altLang="zh-TW" sz="3600" dirty="0"/>
            </a:br>
            <a:r>
              <a:rPr lang="en-US" altLang="zh-TW" sz="3600" dirty="0"/>
              <a:t>to Statistics and Data Analysis</a:t>
            </a:r>
            <a:br>
              <a:rPr lang="en-US" altLang="zh-TW" dirty="0"/>
            </a:b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Poker Hand Probability 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44EBDB-FB79-4BFA-A9F7-30BB5FF4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700588"/>
            <a:ext cx="9144000" cy="938212"/>
          </a:xfrm>
        </p:spPr>
        <p:txBody>
          <a:bodyPr/>
          <a:lstStyle/>
          <a:p>
            <a:r>
              <a:rPr lang="en-US" altLang="zh-TW" dirty="0"/>
              <a:t>Renyuan Lyu</a:t>
            </a:r>
          </a:p>
          <a:p>
            <a:r>
              <a:rPr lang="en-US" altLang="zh-TW" dirty="0"/>
              <a:t>ryTeach2019@cgu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D72B6-F0FD-465E-9291-8B7A8A3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DEDC-F252-44A4-A3A3-E19BD3C0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A01_</a:t>
            </a:r>
            <a:r>
              <a:rPr lang="zh-TW" altLang="en-US" dirty="0">
                <a:effectLst/>
              </a:rPr>
              <a:t>同花順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CB588-96A0-409B-8963-12DEF500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745"/>
            <a:ext cx="5257800" cy="597535"/>
          </a:xfrm>
        </p:spPr>
        <p:txBody>
          <a:bodyPr/>
          <a:lstStyle/>
          <a:p>
            <a:r>
              <a:rPr lang="zh-TW" altLang="en-US" dirty="0"/>
              <a:t>數字相連且花色相同的</a:t>
            </a:r>
            <a:r>
              <a:rPr lang="en-US" altLang="zh-TW" dirty="0"/>
              <a:t>5</a:t>
            </a:r>
            <a:r>
              <a:rPr lang="zh-TW" altLang="en-US" dirty="0"/>
              <a:t>張牌。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DAD-53C4-46DA-9530-BAAED8F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220B72-B4A1-49AA-A7D8-F10CBE06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71" y="233876"/>
            <a:ext cx="2508885" cy="14108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9AC693-58A9-40CE-B8E7-3051A75AA5F8}"/>
              </a:ext>
            </a:extLst>
          </p:cNvPr>
          <p:cNvSpPr/>
          <p:nvPr/>
        </p:nvSpPr>
        <p:spPr>
          <a:xfrm>
            <a:off x="667116" y="2044006"/>
            <a:ext cx="5428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花色有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4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種，</a:t>
            </a:r>
            <a:endParaRPr lang="en-US" altLang="zh-TW" dirty="0">
              <a:solidFill>
                <a:srgbClr val="000000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牌面從 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【A,2,3,4,5】 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到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【10,J,Q,K,A】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有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10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個順子。</a:t>
            </a:r>
            <a:endParaRPr lang="en-US" altLang="zh-TW" dirty="0">
              <a:solidFill>
                <a:srgbClr val="000000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共有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40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種。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EACBED-ABE0-4353-8FAA-E1D3BE6D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15" y="2195811"/>
            <a:ext cx="2486025" cy="771525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3F39A71E-F666-4B57-A591-737050C0962A}"/>
              </a:ext>
            </a:extLst>
          </p:cNvPr>
          <p:cNvGrpSpPr/>
          <p:nvPr/>
        </p:nvGrpSpPr>
        <p:grpSpPr>
          <a:xfrm>
            <a:off x="667116" y="3333118"/>
            <a:ext cx="11237082" cy="2423684"/>
            <a:chOff x="667116" y="3715497"/>
            <a:chExt cx="11237082" cy="242368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EA452A1-46F4-4AE5-A336-A7B6F6F1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6" y="3715497"/>
              <a:ext cx="11237082" cy="242368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05BE37-9705-4B4E-949F-BB9FACE51BCB}"/>
                </a:ext>
              </a:extLst>
            </p:cNvPr>
            <p:cNvSpPr/>
            <p:nvPr/>
          </p:nvSpPr>
          <p:spPr>
            <a:xfrm>
              <a:off x="1518242" y="4311211"/>
              <a:ext cx="3312544" cy="301434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ADB2D49-35EB-41C5-861F-9C09A0AA6F9E}"/>
              </a:ext>
            </a:extLst>
          </p:cNvPr>
          <p:cNvSpPr/>
          <p:nvPr/>
        </p:nvSpPr>
        <p:spPr>
          <a:xfrm>
            <a:off x="7921813" y="3970571"/>
            <a:ext cx="3815758" cy="301434"/>
          </a:xfrm>
          <a:prstGeom prst="rect">
            <a:avLst/>
          </a:prstGeom>
          <a:solidFill>
            <a:srgbClr val="FF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08A0C9-E257-4959-8BDA-909046B9F3C2}"/>
              </a:ext>
            </a:extLst>
          </p:cNvPr>
          <p:cNvSpPr/>
          <p:nvPr/>
        </p:nvSpPr>
        <p:spPr>
          <a:xfrm>
            <a:off x="9294855" y="1831163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A00_</a:t>
            </a:r>
            <a:r>
              <a:rPr lang="zh-TW" altLang="en-US" dirty="0"/>
              <a:t>大同花順，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FC2308-4CF0-4391-BEA9-0D0527BCD191}"/>
              </a:ext>
            </a:extLst>
          </p:cNvPr>
          <p:cNvSpPr/>
          <p:nvPr/>
        </p:nvSpPr>
        <p:spPr>
          <a:xfrm>
            <a:off x="9294855" y="2893223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A01_</a:t>
            </a:r>
            <a:r>
              <a:rPr lang="zh-TW" altLang="en-US" dirty="0"/>
              <a:t>同花順，</a:t>
            </a:r>
            <a:r>
              <a:rPr lang="en-US" altLang="zh-TW" dirty="0"/>
              <a:t>40-4=</a:t>
            </a:r>
            <a:r>
              <a:rPr lang="zh-TW" altLang="en-US" dirty="0"/>
              <a:t> </a:t>
            </a:r>
            <a:r>
              <a:rPr lang="en-US" altLang="zh-TW" dirty="0"/>
              <a:t>36</a:t>
            </a:r>
            <a:r>
              <a:rPr lang="zh-TW" altLang="en-US" dirty="0"/>
              <a:t>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9F0C25-2B81-411E-A33D-4311CE6EA59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8938440" y="2015829"/>
            <a:ext cx="356415" cy="56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823F33-13EA-4111-9A8C-71C4AA5A3AB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938440" y="2581574"/>
            <a:ext cx="356415" cy="4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8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FE915-EDD4-4AC6-8840-960EB35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A02_4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BF718-EAC8-4EB8-82AD-C902ED5F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738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鐵支</a:t>
            </a:r>
            <a:r>
              <a:rPr lang="en-US" altLang="zh-TW" dirty="0"/>
              <a:t>】</a:t>
            </a:r>
            <a:r>
              <a:rPr lang="zh-TW" altLang="en-US" dirty="0"/>
              <a:t>，</a:t>
            </a:r>
            <a:r>
              <a:rPr lang="en-US" altLang="zh-TW" dirty="0"/>
              <a:t>【4</a:t>
            </a:r>
            <a:r>
              <a:rPr lang="zh-TW" altLang="en-US" dirty="0"/>
              <a:t>條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A, …, K </a:t>
            </a:r>
            <a:r>
              <a:rPr lang="zh-TW" altLang="en-US" dirty="0"/>
              <a:t>共</a:t>
            </a:r>
            <a:r>
              <a:rPr lang="en-US" altLang="zh-TW" dirty="0"/>
              <a:t>13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文</a:t>
            </a:r>
            <a:r>
              <a:rPr lang="en-US" altLang="zh-TW" dirty="0"/>
              <a:t>)</a:t>
            </a:r>
            <a:r>
              <a:rPr lang="zh-TW" altLang="en-US" dirty="0"/>
              <a:t>數字選</a:t>
            </a:r>
            <a:r>
              <a:rPr lang="en-US" altLang="zh-TW" dirty="0"/>
              <a:t>1</a:t>
            </a:r>
            <a:r>
              <a:rPr lang="zh-TW" altLang="en-US" dirty="0"/>
              <a:t>，為共同數字，</a:t>
            </a:r>
            <a:r>
              <a:rPr lang="en-US" altLang="zh-TW" dirty="0"/>
              <a:t>4</a:t>
            </a:r>
            <a:r>
              <a:rPr lang="zh-TW" altLang="en-US" dirty="0"/>
              <a:t>種花色共</a:t>
            </a:r>
            <a:r>
              <a:rPr lang="en-US" altLang="zh-TW" dirty="0"/>
              <a:t>4</a:t>
            </a:r>
            <a:r>
              <a:rPr lang="zh-TW" altLang="en-US" dirty="0"/>
              <a:t>支牌。</a:t>
            </a:r>
            <a:endParaRPr lang="en-US" altLang="zh-TW" dirty="0"/>
          </a:p>
          <a:p>
            <a:r>
              <a:rPr lang="zh-TW" altLang="en-US" dirty="0"/>
              <a:t>另外從剩餘</a:t>
            </a:r>
            <a:r>
              <a:rPr lang="en-US" altLang="zh-TW" dirty="0"/>
              <a:t>(52-4)</a:t>
            </a:r>
            <a:r>
              <a:rPr lang="zh-TW" altLang="en-US" dirty="0"/>
              <a:t>支非此數字的牌選</a:t>
            </a:r>
            <a:r>
              <a:rPr lang="en-US" altLang="zh-TW" dirty="0"/>
              <a:t>1</a:t>
            </a:r>
            <a:r>
              <a:rPr lang="zh-TW" altLang="en-US" dirty="0"/>
              <a:t>支。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624</a:t>
            </a:r>
            <a:r>
              <a:rPr lang="zh-TW" altLang="en-US" dirty="0"/>
              <a:t>種情況。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71F551-F884-49AC-9C19-EFCDDC1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3E2AC-093E-42D5-95D2-89367034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36" y="2581275"/>
            <a:ext cx="3389632" cy="9826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FC249F-7048-42F4-B051-BED77BAA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6" y="3715497"/>
            <a:ext cx="11237082" cy="24236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E804A5-AB65-4A3C-8F75-CC9D7A76781D}"/>
              </a:ext>
            </a:extLst>
          </p:cNvPr>
          <p:cNvSpPr/>
          <p:nvPr/>
        </p:nvSpPr>
        <p:spPr>
          <a:xfrm>
            <a:off x="1518242" y="4311210"/>
            <a:ext cx="465833" cy="167552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237B1C-DB1B-4E3D-96D7-7C67C32B5BDF}"/>
              </a:ext>
            </a:extLst>
          </p:cNvPr>
          <p:cNvSpPr/>
          <p:nvPr/>
        </p:nvSpPr>
        <p:spPr>
          <a:xfrm>
            <a:off x="2265850" y="4311211"/>
            <a:ext cx="465833" cy="34705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7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4E186-5B37-4696-85CD-F90B630F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A03_3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支</a:t>
            </a:r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+2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4C8B8-DD16-4906-8B4F-8AE44931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9415" cy="2211537"/>
          </a:xfrm>
        </p:spPr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葫蘆</a:t>
            </a:r>
            <a:r>
              <a:rPr lang="en-US" altLang="zh-TW" dirty="0"/>
              <a:t>】(Full House)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牌面有</a:t>
            </a:r>
            <a:r>
              <a:rPr lang="en-US" altLang="zh-TW" dirty="0"/>
              <a:t>13</a:t>
            </a:r>
            <a:r>
              <a:rPr lang="zh-TW" altLang="en-US" dirty="0"/>
              <a:t>選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條，花色</a:t>
            </a:r>
            <a:r>
              <a:rPr lang="en-US" altLang="zh-TW" dirty="0"/>
              <a:t>4</a:t>
            </a:r>
            <a:r>
              <a:rPr lang="zh-TW" altLang="en-US" dirty="0"/>
              <a:t>選</a:t>
            </a:r>
            <a:r>
              <a:rPr lang="en-US" altLang="zh-TW" dirty="0"/>
              <a:t>3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剩餘牌面</a:t>
            </a:r>
            <a:r>
              <a:rPr lang="en-US" altLang="zh-TW" dirty="0"/>
              <a:t>12</a:t>
            </a:r>
            <a:r>
              <a:rPr lang="zh-TW" altLang="en-US" dirty="0"/>
              <a:t>選</a:t>
            </a:r>
            <a:r>
              <a:rPr lang="en-US" altLang="zh-TW" dirty="0"/>
              <a:t>1</a:t>
            </a:r>
            <a:r>
              <a:rPr lang="zh-TW" altLang="en-US" dirty="0"/>
              <a:t>為對，花色</a:t>
            </a:r>
            <a:r>
              <a:rPr lang="en-US" altLang="zh-TW" dirty="0"/>
              <a:t>4</a:t>
            </a:r>
            <a:r>
              <a:rPr lang="zh-TW" altLang="en-US" dirty="0"/>
              <a:t>選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3744</a:t>
            </a:r>
            <a:r>
              <a:rPr lang="zh-TW" altLang="en-US" dirty="0"/>
              <a:t>種情況。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BDECA0-18F9-4676-A491-A46AAC3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97E98D-FC6F-4D3C-B407-16EEEE2A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60" y="2315024"/>
            <a:ext cx="4695825" cy="8477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29A307-30F9-4735-AEB6-25799451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6" y="3888027"/>
            <a:ext cx="11237082" cy="24236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EA8CF2-513A-4342-9726-317EE647C83C}"/>
              </a:ext>
            </a:extLst>
          </p:cNvPr>
          <p:cNvSpPr/>
          <p:nvPr/>
        </p:nvSpPr>
        <p:spPr>
          <a:xfrm>
            <a:off x="1518242" y="4483741"/>
            <a:ext cx="465833" cy="126145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67FF4C-CE5B-4717-AA0E-BDF117A1221D}"/>
              </a:ext>
            </a:extLst>
          </p:cNvPr>
          <p:cNvSpPr/>
          <p:nvPr/>
        </p:nvSpPr>
        <p:spPr>
          <a:xfrm>
            <a:off x="3584990" y="4441114"/>
            <a:ext cx="465833" cy="83825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6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F0E47-72DC-46D2-AD1B-FCBA3C05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A04_</a:t>
            </a:r>
            <a:r>
              <a:rPr lang="zh-TW" altLang="en-US" dirty="0">
                <a:effectLst/>
              </a:rPr>
              <a:t>同花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EF0AD-739C-4234-9B53-715A456C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27" y="1394262"/>
            <a:ext cx="10283498" cy="1603375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花色</a:t>
            </a:r>
            <a:r>
              <a:rPr lang="en-US" altLang="zh-TW" dirty="0"/>
              <a:t>4</a:t>
            </a:r>
            <a:r>
              <a:rPr lang="zh-TW" altLang="en-US" dirty="0"/>
              <a:t>種，</a:t>
            </a:r>
            <a:endParaRPr lang="en-US" altLang="zh-TW" dirty="0"/>
          </a:p>
          <a:p>
            <a:r>
              <a:rPr lang="zh-TW" altLang="en-US" dirty="0"/>
              <a:t>牌面</a:t>
            </a:r>
            <a:r>
              <a:rPr lang="en-US" altLang="zh-TW" dirty="0"/>
              <a:t>13</a:t>
            </a:r>
            <a:r>
              <a:rPr lang="zh-TW" altLang="en-US" dirty="0"/>
              <a:t>選</a:t>
            </a:r>
            <a:r>
              <a:rPr lang="en-US" altLang="zh-TW" dirty="0"/>
              <a:t>5</a:t>
            </a:r>
            <a:r>
              <a:rPr lang="zh-TW" altLang="en-US" dirty="0"/>
              <a:t>，再減去順子</a:t>
            </a:r>
            <a:r>
              <a:rPr lang="en-US" altLang="zh-TW" dirty="0"/>
              <a:t>10</a:t>
            </a:r>
            <a:r>
              <a:rPr lang="zh-TW" altLang="en-US" dirty="0"/>
              <a:t>種。</a:t>
            </a:r>
            <a:r>
              <a:rPr lang="en-US" altLang="zh-TW" dirty="0"/>
              <a:t>(</a:t>
            </a:r>
            <a:r>
              <a:rPr lang="zh-TW" altLang="en-US" dirty="0"/>
              <a:t>排除順子，免得與同花順重複計算。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共有</a:t>
            </a:r>
            <a:r>
              <a:rPr lang="en-US" altLang="zh-TW" dirty="0"/>
              <a:t>5108</a:t>
            </a:r>
            <a:r>
              <a:rPr lang="zh-TW" altLang="en-US" dirty="0"/>
              <a:t>種。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F60BDA-8137-41D7-970D-0E76007F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1280FB-DCE5-4F0B-A32A-28245B22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99" y="2691442"/>
            <a:ext cx="6824157" cy="8724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55FC4B-7769-4D08-905F-60A83FA5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5" y="3806187"/>
            <a:ext cx="11237082" cy="24236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FE041D-6138-4E13-B0A1-0296F9B4964D}"/>
              </a:ext>
            </a:extLst>
          </p:cNvPr>
          <p:cNvSpPr/>
          <p:nvPr/>
        </p:nvSpPr>
        <p:spPr>
          <a:xfrm>
            <a:off x="1328461" y="4401901"/>
            <a:ext cx="2622437" cy="359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2A75E-B48F-4D05-A23E-73F8DCEDC716}"/>
              </a:ext>
            </a:extLst>
          </p:cNvPr>
          <p:cNvSpPr/>
          <p:nvPr/>
        </p:nvSpPr>
        <p:spPr>
          <a:xfrm>
            <a:off x="4876582" y="4401901"/>
            <a:ext cx="465833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1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6E6DE-9EB9-4D9F-9E35-F50910F8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A05_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0EAD0-03F0-4E00-A8C9-E2C6EBEC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24"/>
            <a:ext cx="5648864" cy="1934275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牌面從</a:t>
            </a:r>
            <a:r>
              <a:rPr lang="en-US" altLang="zh-TW" dirty="0"/>
              <a:t>A2345</a:t>
            </a:r>
            <a:r>
              <a:rPr lang="zh-TW" altLang="en-US" dirty="0"/>
              <a:t>到</a:t>
            </a:r>
            <a:r>
              <a:rPr lang="en-US" altLang="zh-TW" dirty="0"/>
              <a:t>10JQKA</a:t>
            </a:r>
            <a:r>
              <a:rPr lang="zh-TW" altLang="en-US" dirty="0"/>
              <a:t>有</a:t>
            </a:r>
            <a:r>
              <a:rPr lang="en-US" altLang="zh-TW" dirty="0"/>
              <a:t>10</a:t>
            </a:r>
            <a:r>
              <a:rPr lang="zh-TW" altLang="en-US" dirty="0"/>
              <a:t>種順子，</a:t>
            </a:r>
            <a:endParaRPr lang="en-US" altLang="zh-TW" dirty="0"/>
          </a:p>
          <a:p>
            <a:pPr lvl="1"/>
            <a:r>
              <a:rPr lang="zh-TW" altLang="en-US" dirty="0"/>
              <a:t>每種順子的</a:t>
            </a:r>
            <a:r>
              <a:rPr lang="en-US" altLang="zh-TW" dirty="0"/>
              <a:t>5</a:t>
            </a:r>
            <a:r>
              <a:rPr lang="zh-TW" altLang="en-US" dirty="0"/>
              <a:t>個數字中，每個數字可替換花色</a:t>
            </a:r>
            <a:r>
              <a:rPr lang="en-US" altLang="zh-TW" dirty="0"/>
              <a:t>4</a:t>
            </a:r>
            <a:r>
              <a:rPr lang="zh-TW" altLang="en-US" dirty="0"/>
              <a:t>種，共</a:t>
            </a:r>
            <a:r>
              <a:rPr lang="en-US" altLang="zh-TW" dirty="0"/>
              <a:t>4</a:t>
            </a:r>
            <a:r>
              <a:rPr lang="en-US" altLang="zh-TW" baseline="30000" dirty="0"/>
              <a:t>5</a:t>
            </a:r>
            <a:r>
              <a:rPr lang="zh-TW" altLang="en-US" dirty="0"/>
              <a:t>種花色替換。</a:t>
            </a:r>
            <a:endParaRPr lang="en-US" altLang="zh-TW" dirty="0"/>
          </a:p>
          <a:p>
            <a:r>
              <a:rPr lang="en-US" altLang="zh-TW" dirty="0"/>
              <a:t>10 x 4</a:t>
            </a:r>
            <a:r>
              <a:rPr lang="en-US" altLang="zh-TW" baseline="30000" dirty="0"/>
              <a:t>5</a:t>
            </a:r>
            <a:r>
              <a:rPr lang="en-US" altLang="zh-TW" dirty="0"/>
              <a:t> = 10240</a:t>
            </a:r>
          </a:p>
          <a:p>
            <a:r>
              <a:rPr lang="zh-TW" altLang="en-US" dirty="0"/>
              <a:t>要去除同花順的</a:t>
            </a:r>
            <a:r>
              <a:rPr lang="en-US" altLang="zh-TW" dirty="0"/>
              <a:t>40</a:t>
            </a:r>
            <a:r>
              <a:rPr lang="zh-TW" altLang="en-US" dirty="0"/>
              <a:t>種，免得重複計算。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10200</a:t>
            </a:r>
            <a:r>
              <a:rPr lang="zh-TW" altLang="en-US" dirty="0"/>
              <a:t>種。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E2309E-C0D7-476B-932B-38159D5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8E2D7C-EAAD-413E-AF5A-DBCAB40B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9" y="3856095"/>
            <a:ext cx="11237082" cy="24236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E91647-4D49-474A-9DF1-360B37B46E04}"/>
              </a:ext>
            </a:extLst>
          </p:cNvPr>
          <p:cNvSpPr/>
          <p:nvPr/>
        </p:nvSpPr>
        <p:spPr>
          <a:xfrm>
            <a:off x="1328462" y="4401900"/>
            <a:ext cx="465834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66BF65-91BC-4DC5-875B-8887E14F1101}"/>
              </a:ext>
            </a:extLst>
          </p:cNvPr>
          <p:cNvSpPr/>
          <p:nvPr/>
        </p:nvSpPr>
        <p:spPr>
          <a:xfrm>
            <a:off x="3479099" y="4884984"/>
            <a:ext cx="465833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BF8B8F-D89F-4E9F-BC95-B0D33A929D15}"/>
              </a:ext>
            </a:extLst>
          </p:cNvPr>
          <p:cNvSpPr/>
          <p:nvPr/>
        </p:nvSpPr>
        <p:spPr>
          <a:xfrm>
            <a:off x="2032952" y="4864853"/>
            <a:ext cx="465834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B2B29-C374-4189-A44B-BA7C3DAC2D7A}"/>
              </a:ext>
            </a:extLst>
          </p:cNvPr>
          <p:cNvSpPr/>
          <p:nvPr/>
        </p:nvSpPr>
        <p:spPr>
          <a:xfrm>
            <a:off x="2720192" y="5293301"/>
            <a:ext cx="465834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61F04D-60CD-4C6C-A427-BF3B459F018A}"/>
              </a:ext>
            </a:extLst>
          </p:cNvPr>
          <p:cNvSpPr/>
          <p:nvPr/>
        </p:nvSpPr>
        <p:spPr>
          <a:xfrm>
            <a:off x="4183593" y="5762002"/>
            <a:ext cx="465833" cy="4040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7E0A68-539E-4D45-B8C7-06D309D6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2589085"/>
            <a:ext cx="4276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4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3B64C-D0FD-415E-80C0-39A7C54D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A06_3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7FD5E-E420-4A96-9173-9C22B871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7829" cy="3843655"/>
          </a:xfrm>
        </p:spPr>
        <p:txBody>
          <a:bodyPr>
            <a:normAutofit/>
          </a:bodyPr>
          <a:lstStyle/>
          <a:p>
            <a:r>
              <a:rPr lang="zh-TW" altLang="en-US" dirty="0"/>
              <a:t>牌面有</a:t>
            </a:r>
            <a:r>
              <a:rPr lang="en-US" altLang="zh-TW" dirty="0"/>
              <a:t>13</a:t>
            </a:r>
            <a:r>
              <a:rPr lang="zh-TW" altLang="en-US" dirty="0"/>
              <a:t>選一種為</a:t>
            </a:r>
            <a:r>
              <a:rPr lang="en-US" altLang="zh-TW" dirty="0"/>
              <a:t>3</a:t>
            </a:r>
            <a:r>
              <a:rPr lang="zh-TW" altLang="en-US" dirty="0"/>
              <a:t>條，花色</a:t>
            </a:r>
            <a:r>
              <a:rPr lang="en-US" altLang="zh-TW" dirty="0"/>
              <a:t>4</a:t>
            </a:r>
            <a:r>
              <a:rPr lang="zh-TW" altLang="en-US" dirty="0"/>
              <a:t>選</a:t>
            </a:r>
            <a:r>
              <a:rPr lang="en-US" altLang="zh-TW" dirty="0"/>
              <a:t>3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剩餘牌面</a:t>
            </a:r>
            <a:r>
              <a:rPr lang="en-US" altLang="zh-TW" dirty="0"/>
              <a:t>12</a:t>
            </a:r>
            <a:r>
              <a:rPr lang="zh-TW" altLang="en-US" dirty="0"/>
              <a:t>選</a:t>
            </a:r>
            <a:r>
              <a:rPr lang="en-US" altLang="zh-TW" dirty="0"/>
              <a:t>2</a:t>
            </a:r>
            <a:r>
              <a:rPr lang="zh-TW" altLang="en-US" dirty="0"/>
              <a:t>為單牌，</a:t>
            </a:r>
            <a:endParaRPr lang="en-US" altLang="zh-TW" dirty="0"/>
          </a:p>
          <a:p>
            <a:r>
              <a:rPr lang="zh-TW" altLang="en-US" dirty="0"/>
              <a:t>花色都有</a:t>
            </a:r>
            <a:r>
              <a:rPr lang="en-US" altLang="zh-TW" dirty="0"/>
              <a:t>4</a:t>
            </a:r>
            <a:r>
              <a:rPr lang="zh-TW" altLang="en-US" dirty="0"/>
              <a:t>種可能。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54912</a:t>
            </a:r>
            <a:r>
              <a:rPr lang="zh-TW" altLang="en-US" dirty="0"/>
              <a:t>種情況。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A2CE26-1C06-4B04-A5B5-8351A8D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4D1F8-6CE3-4F43-A798-63C94578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85" y="3130713"/>
            <a:ext cx="491961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6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9C300-DFB6-40F4-B2F6-B5BBF032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A07_2 pair(2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支</a:t>
            </a:r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3D777-9040-4045-9B00-320AE519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13713" cy="3344891"/>
          </a:xfrm>
        </p:spPr>
        <p:txBody>
          <a:bodyPr>
            <a:normAutofit/>
          </a:bodyPr>
          <a:lstStyle/>
          <a:p>
            <a:r>
              <a:rPr lang="zh-TW" altLang="en-US" dirty="0"/>
              <a:t>兩對：</a:t>
            </a:r>
            <a:endParaRPr lang="en-US" altLang="zh-TW" dirty="0"/>
          </a:p>
          <a:p>
            <a:r>
              <a:rPr lang="zh-TW" altLang="en-US" dirty="0"/>
              <a:t>牌面有</a:t>
            </a:r>
            <a:r>
              <a:rPr lang="en-US" altLang="zh-TW" dirty="0"/>
              <a:t>13</a:t>
            </a:r>
            <a:r>
              <a:rPr lang="zh-TW" altLang="en-US" dirty="0"/>
              <a:t>選</a:t>
            </a:r>
            <a:r>
              <a:rPr lang="en-US" altLang="zh-TW" dirty="0"/>
              <a:t>2</a:t>
            </a:r>
            <a:r>
              <a:rPr lang="zh-TW" altLang="en-US" dirty="0"/>
              <a:t>為對子，</a:t>
            </a:r>
            <a:endParaRPr lang="en-US" altLang="zh-TW" dirty="0"/>
          </a:p>
          <a:p>
            <a:pPr lvl="1"/>
            <a:r>
              <a:rPr lang="zh-TW" altLang="en-US" dirty="0"/>
              <a:t>花色都是</a:t>
            </a:r>
            <a:r>
              <a:rPr lang="en-US" altLang="zh-TW" dirty="0"/>
              <a:t>4</a:t>
            </a:r>
            <a:r>
              <a:rPr lang="zh-TW" altLang="en-US" dirty="0"/>
              <a:t>選</a:t>
            </a:r>
            <a:r>
              <a:rPr lang="en-US" altLang="zh-TW" dirty="0"/>
              <a:t>2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另外一張只要在其餘</a:t>
            </a:r>
            <a:r>
              <a:rPr lang="en-US" altLang="zh-TW" dirty="0"/>
              <a:t>11</a:t>
            </a:r>
            <a:r>
              <a:rPr lang="zh-TW" altLang="en-US" dirty="0"/>
              <a:t>選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花色有</a:t>
            </a:r>
            <a:r>
              <a:rPr lang="en-US" altLang="zh-TW" dirty="0"/>
              <a:t>4</a:t>
            </a:r>
            <a:r>
              <a:rPr lang="zh-TW" altLang="en-US" dirty="0"/>
              <a:t>種。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123552</a:t>
            </a:r>
            <a:r>
              <a:rPr lang="zh-TW" altLang="en-US" dirty="0"/>
              <a:t>情況。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CAC5B-128E-43E4-9038-5770D576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5D0C73-0520-4A77-9BD8-66A3B457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90" y="2766219"/>
            <a:ext cx="557338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382CA-B2C6-47E6-96C8-CE6C6A3C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A08_1 pair(2</a:t>
            </a:r>
            <a:r>
              <a:rPr lang="zh-TW" altLang="en-US" dirty="0">
                <a:effectLst/>
              </a:rPr>
              <a:t>支</a:t>
            </a:r>
            <a:r>
              <a:rPr lang="en-US" altLang="zh-TW" dirty="0">
                <a:effectLst/>
              </a:rPr>
              <a:t>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5DDE7-BF83-47C3-872E-563A5300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375" cy="2164484"/>
          </a:xfrm>
        </p:spPr>
        <p:txBody>
          <a:bodyPr/>
          <a:lstStyle/>
          <a:p>
            <a:r>
              <a:rPr lang="zh-TW" altLang="en-US" dirty="0"/>
              <a:t>一對：牌面有</a:t>
            </a:r>
            <a:r>
              <a:rPr lang="en-US" altLang="zh-TW" dirty="0"/>
              <a:t>13</a:t>
            </a:r>
            <a:r>
              <a:rPr lang="zh-TW" altLang="en-US" dirty="0"/>
              <a:t>選一為對，花色</a:t>
            </a:r>
            <a:r>
              <a:rPr lang="en-US" altLang="zh-TW" dirty="0"/>
              <a:t>4</a:t>
            </a:r>
            <a:r>
              <a:rPr lang="zh-TW" altLang="en-US" dirty="0"/>
              <a:t>選</a:t>
            </a:r>
            <a:r>
              <a:rPr lang="en-US" altLang="zh-TW" dirty="0"/>
              <a:t>2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另外從剩餘</a:t>
            </a:r>
            <a:r>
              <a:rPr lang="en-US" altLang="zh-TW" dirty="0"/>
              <a:t>12</a:t>
            </a:r>
            <a:r>
              <a:rPr lang="zh-TW" altLang="en-US" dirty="0"/>
              <a:t>選</a:t>
            </a:r>
            <a:r>
              <a:rPr lang="en-US" altLang="zh-TW" dirty="0"/>
              <a:t>3</a:t>
            </a:r>
            <a:r>
              <a:rPr lang="zh-TW" altLang="en-US" dirty="0"/>
              <a:t>，花色都有</a:t>
            </a:r>
            <a:r>
              <a:rPr lang="en-US" altLang="zh-TW" dirty="0"/>
              <a:t>4</a:t>
            </a:r>
            <a:r>
              <a:rPr lang="zh-TW" altLang="en-US" dirty="0"/>
              <a:t>種。</a:t>
            </a:r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1098240</a:t>
            </a:r>
            <a:r>
              <a:rPr lang="zh-TW" altLang="en-US" dirty="0"/>
              <a:t>種情況。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6C2BF-2F94-40F1-B551-9DA0F910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C9B1C5-E75F-46B4-B72E-EEDC2520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74" y="4383432"/>
            <a:ext cx="7169353" cy="11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71D2C-0A32-4958-A48F-D8626D7D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A09_</a:t>
            </a:r>
            <a:r>
              <a:rPr lang="zh-TW" alt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單支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B741A0-37B9-4CCE-8A6A-18229300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8324" cy="325991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散牌： 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以上</a:t>
            </a:r>
            <a:r>
              <a:rPr lang="en-US" altLang="zh-TW" dirty="0"/>
              <a:t>(A00,…, A08)</a:t>
            </a:r>
            <a:r>
              <a:rPr lang="zh-TW" altLang="en-US" dirty="0"/>
              <a:t>皆非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牌面</a:t>
            </a:r>
            <a:r>
              <a:rPr lang="en-US" altLang="zh-TW" dirty="0"/>
              <a:t>13</a:t>
            </a:r>
            <a:r>
              <a:rPr lang="zh-TW" altLang="en-US" dirty="0"/>
              <a:t>選</a:t>
            </a:r>
            <a:r>
              <a:rPr lang="en-US" altLang="zh-TW" dirty="0"/>
              <a:t>5</a:t>
            </a:r>
            <a:r>
              <a:rPr lang="zh-TW" altLang="en-US" dirty="0"/>
              <a:t>減去順子</a:t>
            </a:r>
            <a:r>
              <a:rPr lang="en-US" altLang="zh-TW" dirty="0"/>
              <a:t>10</a:t>
            </a:r>
            <a:r>
              <a:rPr lang="zh-TW" altLang="en-US" dirty="0"/>
              <a:t>種；</a:t>
            </a:r>
            <a:endParaRPr lang="en-US" altLang="zh-TW" dirty="0"/>
          </a:p>
          <a:p>
            <a:r>
              <a:rPr lang="zh-TW" altLang="en-US" dirty="0"/>
              <a:t>花色</a:t>
            </a:r>
            <a:r>
              <a:rPr lang="en-US" altLang="zh-TW" dirty="0"/>
              <a:t>45</a:t>
            </a:r>
            <a:r>
              <a:rPr lang="zh-TW" altLang="en-US" dirty="0"/>
              <a:t>減去同花</a:t>
            </a:r>
            <a:r>
              <a:rPr lang="en-US" altLang="zh-TW" dirty="0"/>
              <a:t>4</a:t>
            </a:r>
            <a:r>
              <a:rPr lang="zh-TW" altLang="en-US" dirty="0"/>
              <a:t>種。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共有</a:t>
            </a:r>
            <a:r>
              <a:rPr lang="en-US" altLang="zh-TW" dirty="0"/>
              <a:t>1302540</a:t>
            </a:r>
            <a:r>
              <a:rPr lang="zh-TW" altLang="en-US" dirty="0"/>
              <a:t>種情況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71A82-D30B-4A09-BC05-3BE93FD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FAD1D7-57B9-42BB-81DB-0D63934A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97" y="5220479"/>
            <a:ext cx="8533134" cy="10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3AC7E-533A-4212-A98A-03BD9ACC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70" y="388519"/>
            <a:ext cx="5786887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9</a:t>
            </a:r>
            <a:r>
              <a:rPr lang="zh-TW" altLang="en-US" dirty="0"/>
              <a:t>種牌型</a:t>
            </a:r>
            <a:br>
              <a:rPr lang="en-US" altLang="zh-TW" dirty="0"/>
            </a:br>
            <a:r>
              <a:rPr lang="zh-TW" altLang="en-US" dirty="0"/>
              <a:t>   每種個別手牌數之總和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9A8631-B137-4D30-A460-84A1355A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2FDC8-B34E-4B2C-84C0-37773ECA2C4B}"/>
              </a:ext>
            </a:extLst>
          </p:cNvPr>
          <p:cNvSpPr/>
          <p:nvPr/>
        </p:nvSpPr>
        <p:spPr>
          <a:xfrm>
            <a:off x="2022895" y="2201365"/>
            <a:ext cx="3313876" cy="426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               </a:t>
            </a:r>
            <a:r>
              <a:rPr lang="en-US" altLang="zh-TW" sz="2400" dirty="0"/>
              <a:t>40 ….A01</a:t>
            </a:r>
          </a:p>
          <a:p>
            <a:r>
              <a:rPr lang="en-US" altLang="zh-TW" sz="2400" dirty="0"/>
              <a:t>+       </a:t>
            </a:r>
            <a:r>
              <a:rPr lang="zh-TW" altLang="en-US" sz="2400" dirty="0"/>
              <a:t>    </a:t>
            </a:r>
            <a:r>
              <a:rPr lang="en-US" altLang="zh-TW" sz="2400" dirty="0"/>
              <a:t>624 ….A02</a:t>
            </a:r>
          </a:p>
          <a:p>
            <a:r>
              <a:rPr lang="en-US" altLang="zh-TW" sz="2400" dirty="0"/>
              <a:t>+     </a:t>
            </a:r>
            <a:r>
              <a:rPr lang="zh-TW" altLang="en-US" sz="2400" dirty="0"/>
              <a:t>   </a:t>
            </a:r>
            <a:r>
              <a:rPr lang="en-US" altLang="zh-TW" sz="2400" dirty="0"/>
              <a:t>3,744 ….A03</a:t>
            </a:r>
          </a:p>
          <a:p>
            <a:r>
              <a:rPr lang="en-US" altLang="zh-TW" sz="2400" dirty="0"/>
              <a:t>+     </a:t>
            </a:r>
            <a:r>
              <a:rPr lang="zh-TW" altLang="en-US" sz="2400" dirty="0"/>
              <a:t>   </a:t>
            </a:r>
            <a:r>
              <a:rPr lang="en-US" altLang="zh-TW" sz="2400" dirty="0"/>
              <a:t>5,108 ….A04</a:t>
            </a:r>
          </a:p>
          <a:p>
            <a:r>
              <a:rPr lang="en-US" altLang="zh-TW" sz="2400" dirty="0"/>
              <a:t>+    </a:t>
            </a:r>
            <a:r>
              <a:rPr lang="zh-TW" altLang="en-US" sz="2400" dirty="0"/>
              <a:t>  </a:t>
            </a:r>
            <a:r>
              <a:rPr lang="en-US" altLang="zh-TW" sz="2400" dirty="0"/>
              <a:t>10,200 ….A05</a:t>
            </a:r>
          </a:p>
          <a:p>
            <a:r>
              <a:rPr lang="en-US" altLang="zh-TW" sz="2400" dirty="0"/>
              <a:t>+    </a:t>
            </a:r>
            <a:r>
              <a:rPr lang="zh-TW" altLang="en-US" sz="2400" dirty="0"/>
              <a:t>  </a:t>
            </a:r>
            <a:r>
              <a:rPr lang="en-US" altLang="zh-TW" sz="2400" dirty="0"/>
              <a:t>54,912 ….A06</a:t>
            </a:r>
          </a:p>
          <a:p>
            <a:r>
              <a:rPr lang="en-US" altLang="zh-TW" sz="2400" dirty="0"/>
              <a:t>+   </a:t>
            </a:r>
            <a:r>
              <a:rPr lang="zh-TW" altLang="en-US" sz="2400" dirty="0"/>
              <a:t> </a:t>
            </a:r>
            <a:r>
              <a:rPr lang="en-US" altLang="zh-TW" sz="2400" dirty="0"/>
              <a:t>123,552 ….A07</a:t>
            </a:r>
          </a:p>
          <a:p>
            <a:r>
              <a:rPr lang="en-US" altLang="zh-TW" sz="2400" dirty="0"/>
              <a:t>+ 1,098,240 ….A08</a:t>
            </a:r>
          </a:p>
          <a:p>
            <a:r>
              <a:rPr lang="en-US" altLang="zh-TW" sz="2400" dirty="0"/>
              <a:t>+ 1,302,540 ….A09</a:t>
            </a:r>
          </a:p>
          <a:p>
            <a:r>
              <a:rPr lang="en-US" altLang="zh-TW" sz="2400" dirty="0"/>
              <a:t>==========</a:t>
            </a:r>
          </a:p>
          <a:p>
            <a:r>
              <a:rPr lang="en-US" altLang="zh-TW" sz="2400" dirty="0"/>
              <a:t>= 2,598,960 ….Sum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62C798-922C-4F90-9D0C-4028B6F5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73" y="2201365"/>
            <a:ext cx="2743200" cy="27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888BF-3473-4ADE-8B7F-52DA419D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60" y="125107"/>
            <a:ext cx="10515600" cy="1325563"/>
          </a:xfrm>
        </p:spPr>
        <p:txBody>
          <a:bodyPr/>
          <a:lstStyle/>
          <a:p>
            <a:r>
              <a:rPr lang="en-US" altLang="zh-TW" dirty="0"/>
              <a:t>1.1_1</a:t>
            </a:r>
            <a:r>
              <a:rPr lang="zh-TW" altLang="en-US" dirty="0"/>
              <a:t> </a:t>
            </a:r>
            <a:r>
              <a:rPr lang="en-US" altLang="zh-TW" dirty="0"/>
              <a:t>Poker</a:t>
            </a:r>
            <a:r>
              <a:rPr lang="en-US" altLang="zh-TW" baseline="0" dirty="0"/>
              <a:t> Hand Probability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BF238-5446-4706-8328-33F2325C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30" name="Picture 6" descr="main-qimg-134093a16b332deb237b0852ec126f5c-c.jpg">
            <a:extLst>
              <a:ext uri="{FF2B5EF4-FFF2-40B4-BE49-F238E27FC236}">
                <a16:creationId xmlns:a16="http://schemas.microsoft.com/office/drawing/2014/main" id="{5B7029B4-CFA7-4CE9-B8A2-2519DA0C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5" y="1360182"/>
            <a:ext cx="4363008" cy="32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998AF7-6628-47B0-A656-E1B5617F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28" y="1197962"/>
            <a:ext cx="4706257" cy="45970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4814A1-D037-4D48-BC62-33BFA3CF43D4}"/>
              </a:ext>
            </a:extLst>
          </p:cNvPr>
          <p:cNvSpPr txBox="1"/>
          <p:nvPr/>
        </p:nvSpPr>
        <p:spPr>
          <a:xfrm>
            <a:off x="5181601" y="1941821"/>
            <a:ext cx="142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52</a:t>
            </a:r>
            <a:r>
              <a:rPr lang="zh-TW" altLang="en-US" dirty="0"/>
              <a:t>支牌，</a:t>
            </a:r>
            <a:endParaRPr lang="en-US" altLang="zh-TW" dirty="0"/>
          </a:p>
          <a:p>
            <a:r>
              <a:rPr lang="zh-TW" altLang="en-US" dirty="0"/>
              <a:t>選</a:t>
            </a:r>
            <a:r>
              <a:rPr lang="en-US" altLang="zh-TW" dirty="0"/>
              <a:t>5</a:t>
            </a:r>
            <a:r>
              <a:rPr lang="zh-TW" altLang="en-US" dirty="0"/>
              <a:t>支牌，</a:t>
            </a:r>
            <a:endParaRPr lang="en-US" altLang="zh-TW" dirty="0"/>
          </a:p>
          <a:p>
            <a:r>
              <a:rPr lang="zh-TW" altLang="en-US" dirty="0"/>
              <a:t>作為</a:t>
            </a:r>
            <a:r>
              <a:rPr lang="en-US" altLang="zh-TW" dirty="0"/>
              <a:t>1</a:t>
            </a:r>
            <a:r>
              <a:rPr lang="zh-TW" altLang="en-US" dirty="0"/>
              <a:t>手牌。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B1235AE-922A-4E67-BF22-9DE71AF81051}"/>
              </a:ext>
            </a:extLst>
          </p:cNvPr>
          <p:cNvSpPr/>
          <p:nvPr/>
        </p:nvSpPr>
        <p:spPr>
          <a:xfrm>
            <a:off x="5102624" y="3214583"/>
            <a:ext cx="1619481" cy="56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781630-3381-4868-9778-70C8E0FE711F}"/>
              </a:ext>
            </a:extLst>
          </p:cNvPr>
          <p:cNvSpPr txBox="1"/>
          <p:nvPr/>
        </p:nvSpPr>
        <p:spPr>
          <a:xfrm>
            <a:off x="1707330" y="4938550"/>
            <a:ext cx="3748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總共有 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C(52,</a:t>
            </a:r>
            <a:r>
              <a:rPr lang="zh-TW" altLang="en-US" dirty="0"/>
              <a:t> </a:t>
            </a:r>
            <a:r>
              <a:rPr lang="en-US" altLang="zh-TW" dirty="0"/>
              <a:t>5)=2,598,960 </a:t>
            </a:r>
          </a:p>
          <a:p>
            <a:r>
              <a:rPr lang="zh-TW" altLang="en-US" dirty="0"/>
              <a:t>   個 相異手牌。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分成 </a:t>
            </a:r>
            <a:r>
              <a:rPr lang="en-US" altLang="zh-TW" dirty="0"/>
              <a:t>10</a:t>
            </a:r>
            <a:r>
              <a:rPr lang="zh-TW" altLang="en-US" dirty="0"/>
              <a:t> 類 牌型 </a:t>
            </a:r>
            <a:r>
              <a:rPr lang="en-US" altLang="zh-TW" dirty="0"/>
              <a:t>(A00,</a:t>
            </a:r>
            <a:r>
              <a:rPr lang="zh-TW" altLang="en-US" dirty="0"/>
              <a:t> </a:t>
            </a:r>
            <a:r>
              <a:rPr lang="en-US" altLang="zh-TW" dirty="0"/>
              <a:t>A01,</a:t>
            </a:r>
            <a:r>
              <a:rPr lang="zh-TW" altLang="en-US" dirty="0"/>
              <a:t> </a:t>
            </a:r>
            <a:r>
              <a:rPr lang="en-US" altLang="zh-TW" dirty="0"/>
              <a:t>…,</a:t>
            </a:r>
            <a:r>
              <a:rPr lang="zh-TW" altLang="en-US" dirty="0"/>
              <a:t> </a:t>
            </a:r>
            <a:r>
              <a:rPr lang="en-US" altLang="zh-TW" dirty="0"/>
              <a:t>A09)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815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AB74C-F822-4FB8-85BA-1D4FCDF5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50"/>
            <a:ext cx="5257800" cy="1325563"/>
          </a:xfrm>
        </p:spPr>
        <p:txBody>
          <a:bodyPr/>
          <a:lstStyle/>
          <a:p>
            <a:r>
              <a:rPr lang="en-US" altLang="zh-TW" dirty="0"/>
              <a:t>Descriptive Statistics </a:t>
            </a:r>
            <a:br>
              <a:rPr lang="en-US" altLang="zh-TW" dirty="0"/>
            </a:br>
            <a:r>
              <a:rPr lang="en-US" altLang="zh-TW" dirty="0"/>
              <a:t>using Excel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B34CB6-8225-4EF8-A397-E3AF65AF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0FAAF8B4-1399-43AF-BBAE-B470077BE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18119"/>
              </p:ext>
            </p:extLst>
          </p:nvPr>
        </p:nvGraphicFramePr>
        <p:xfrm>
          <a:off x="708264" y="1949481"/>
          <a:ext cx="5191865" cy="415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943235" imgH="3152843" progId="Excel.Sheet.12">
                  <p:embed/>
                </p:oleObj>
              </mc:Choice>
              <mc:Fallback>
                <p:oleObj name="Worksheet" r:id="rId3" imgW="3943235" imgH="3152843" progId="Excel.Sheet.12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0FAAF8B4-1399-43AF-BBAE-B470077BE4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264" y="1949481"/>
                        <a:ext cx="5191865" cy="4150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319A9F81-AE55-4634-9134-3F0F86CE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053394"/>
              </p:ext>
            </p:extLst>
          </p:nvPr>
        </p:nvGraphicFramePr>
        <p:xfrm>
          <a:off x="6291873" y="781396"/>
          <a:ext cx="5061927" cy="3225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C70E766-0B08-4E77-8D96-793C9CA79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247619"/>
              </p:ext>
            </p:extLst>
          </p:nvPr>
        </p:nvGraphicFramePr>
        <p:xfrm>
          <a:off x="6666807" y="4040111"/>
          <a:ext cx="4686993" cy="266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5513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B4A08EB-8490-42F1-9472-C82C6653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38" y="365125"/>
            <a:ext cx="5004261" cy="63563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6E1197-1D1E-419C-A0DE-58BCAE76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 &amp; </a:t>
            </a:r>
            <a:r>
              <a:rPr lang="en-US" altLang="zh-TW" dirty="0" err="1"/>
              <a:t>Cumul</a:t>
            </a:r>
            <a:r>
              <a:rPr lang="en-US" altLang="zh-TW" dirty="0"/>
              <a:t> Prob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D5B98-DA6D-49F6-8826-F69654CE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DFE0736-333C-466B-9B7E-01826988A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86610"/>
              </p:ext>
            </p:extLst>
          </p:nvPr>
        </p:nvGraphicFramePr>
        <p:xfrm>
          <a:off x="355600" y="1412875"/>
          <a:ext cx="4868863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4924304" imgH="3152843" progId="Excel.Sheet.12">
                  <p:embed/>
                </p:oleObj>
              </mc:Choice>
              <mc:Fallback>
                <p:oleObj name="Worksheet" r:id="rId4" imgW="4924304" imgH="3152843" progId="Excel.Shee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4DFE0736-333C-466B-9B7E-01826988A1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" y="1412875"/>
                        <a:ext cx="4868863" cy="311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7B05B1-C803-4B31-B21A-C98E204748DD}"/>
              </a:ext>
            </a:extLst>
          </p:cNvPr>
          <p:cNvSpPr txBox="1"/>
          <p:nvPr/>
        </p:nvSpPr>
        <p:spPr>
          <a:xfrm>
            <a:off x="907132" y="4748660"/>
            <a:ext cx="3165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x  in {‘A00’, ‘A01’, …., ‘A09’}:</a:t>
            </a:r>
          </a:p>
          <a:p>
            <a:r>
              <a:rPr lang="en-US" altLang="zh-TW" dirty="0"/>
              <a:t>    Prob(x) = Frequency(x) / Total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CulmulProb</a:t>
            </a:r>
            <a:r>
              <a:rPr lang="en-US" altLang="zh-TW" dirty="0"/>
              <a:t>(x) += Prob(x)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89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F7BCC-58CD-4483-86E1-B2D60FB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邀你來做莊家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449F5-9E4F-42BE-BF1D-F036C01C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7" y="1840317"/>
            <a:ext cx="5257800" cy="367933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根據這張機率分析表，邀你來做莊家，設計一個中獎獎金分配表。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訂定抽一手牌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支牌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的玩家須支付的費用。你要根據玩家抽中的牌型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(A00,A01,…, A09)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，支付玩家獎金。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分析一下：若每天有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人來玩你的遊戲，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天下來，作為莊家的你，會賺多少錢？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寫一篇小報告來描述整個分析過程。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660732-CB1B-46EF-A043-BD9BA452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77482021-3CE7-4EAD-A94F-A5B728279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93495"/>
              </p:ext>
            </p:extLst>
          </p:nvPr>
        </p:nvGraphicFramePr>
        <p:xfrm>
          <a:off x="5719763" y="1338263"/>
          <a:ext cx="5424487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438633" imgH="3152843" progId="Excel.Sheet.12">
                  <p:embed/>
                </p:oleObj>
              </mc:Choice>
              <mc:Fallback>
                <p:oleObj name="Worksheet" r:id="rId3" imgW="3438633" imgH="3152843" progId="Excel.Sheet.12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77482021-3CE7-4EAD-A94F-A5B728279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9763" y="1338263"/>
                        <a:ext cx="5424487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73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C7D1E-D744-4560-9814-14B1F56F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69" y="234617"/>
            <a:ext cx="3964043" cy="892654"/>
          </a:xfrm>
        </p:spPr>
        <p:txBody>
          <a:bodyPr/>
          <a:lstStyle/>
          <a:p>
            <a:r>
              <a:rPr lang="en-US" altLang="zh-TW" dirty="0" err="1"/>
              <a:t>ry</a:t>
            </a:r>
            <a:r>
              <a:rPr lang="zh-TW" altLang="en-US" dirty="0"/>
              <a:t>公益撲克   </a:t>
            </a:r>
            <a:r>
              <a:rPr lang="en-US" altLang="zh-TW" dirty="0"/>
              <a:t>.....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124739-CF9B-4D2D-9DFB-BC6F0EEB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AD3813C0-7412-448C-BA68-1E5180285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063147"/>
              </p:ext>
            </p:extLst>
          </p:nvPr>
        </p:nvGraphicFramePr>
        <p:xfrm>
          <a:off x="4617977" y="2804330"/>
          <a:ext cx="5536277" cy="37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DBA72962-A65F-49C1-99C4-8ED9FEB47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55858"/>
              </p:ext>
            </p:extLst>
          </p:nvPr>
        </p:nvGraphicFramePr>
        <p:xfrm>
          <a:off x="555006" y="3095784"/>
          <a:ext cx="3652577" cy="324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4" imgW="2838310" imgH="2523989" progId="Excel.Sheet.12">
                  <p:embed/>
                </p:oleObj>
              </mc:Choice>
              <mc:Fallback>
                <p:oleObj name="Worksheet" r:id="rId4" imgW="2838310" imgH="2523989" progId="Excel.Sheet.12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DBA72962-A65F-49C1-99C4-8ED9FEB4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006" y="3095784"/>
                        <a:ext cx="3652577" cy="3248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0F8EF64-E079-4F4A-A3CE-358AD1F4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77" y="1164113"/>
            <a:ext cx="9369829" cy="1603375"/>
          </a:xfrm>
        </p:spPr>
        <p:txBody>
          <a:bodyPr>
            <a:normAutofit fontScale="92500"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金豬年，玩家中獎發大財，沒中獎本公司</a:t>
            </a:r>
            <a:r>
              <a:rPr lang="zh-TW" altLang="en-US" dirty="0">
                <a:highlight>
                  <a:srgbClr val="FFFF00"/>
                </a:highlight>
              </a:rPr>
              <a:t>也</a:t>
            </a:r>
            <a:r>
              <a:rPr lang="zh-TW" altLang="en-US">
                <a:highlight>
                  <a:srgbClr val="FFFF00"/>
                </a:highlight>
              </a:rPr>
              <a:t>幫你做公益。</a:t>
            </a:r>
            <a:endParaRPr lang="en-US" altLang="zh-TW">
              <a:highlight>
                <a:srgbClr val="FFFF00"/>
              </a:highlight>
            </a:endParaRPr>
          </a:p>
          <a:p>
            <a:r>
              <a:rPr lang="zh-TW" altLang="en-US" dirty="0"/>
              <a:t>每抽</a:t>
            </a:r>
            <a:r>
              <a:rPr lang="en-US" altLang="zh-TW" dirty="0"/>
              <a:t>1</a:t>
            </a:r>
            <a:r>
              <a:rPr lang="zh-TW" altLang="en-US" dirty="0"/>
              <a:t>手牌</a:t>
            </a:r>
            <a:r>
              <a:rPr lang="en-US" altLang="zh-TW" dirty="0"/>
              <a:t>(5</a:t>
            </a:r>
            <a:r>
              <a:rPr lang="zh-TW" altLang="en-US" dirty="0"/>
              <a:t>支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>
                <a:solidFill>
                  <a:srgbClr val="FF0000"/>
                </a:solidFill>
              </a:rPr>
              <a:t>只要</a:t>
            </a:r>
            <a:r>
              <a:rPr lang="en-US" altLang="zh-TW">
                <a:solidFill>
                  <a:srgbClr val="FF0000"/>
                </a:solidFill>
              </a:rPr>
              <a:t>10</a:t>
            </a:r>
            <a:r>
              <a:rPr lang="zh-TW" altLang="en-US">
                <a:solidFill>
                  <a:srgbClr val="FF0000"/>
                </a:solidFill>
              </a:rPr>
              <a:t>元</a:t>
            </a:r>
            <a:r>
              <a:rPr lang="zh-TW" altLang="en-US"/>
              <a:t>，就有機會</a:t>
            </a:r>
            <a:r>
              <a:rPr lang="zh-TW" altLang="en-US" b="1">
                <a:solidFill>
                  <a:srgbClr val="FF0000"/>
                </a:solidFill>
              </a:rPr>
              <a:t>中大獎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b="1">
                <a:solidFill>
                  <a:srgbClr val="FF0000"/>
                </a:solidFill>
              </a:rPr>
              <a:t>320,000</a:t>
            </a:r>
            <a:r>
              <a:rPr lang="zh-TW" altLang="en-US" b="1">
                <a:solidFill>
                  <a:srgbClr val="FF0000"/>
                </a:solidFill>
              </a:rPr>
              <a:t>元</a:t>
            </a:r>
            <a:r>
              <a:rPr lang="zh-TW" altLang="en-US"/>
              <a:t>。</a:t>
            </a:r>
            <a:endParaRPr lang="en-US" altLang="zh-TW" dirty="0"/>
          </a:p>
          <a:p>
            <a:r>
              <a:rPr lang="zh-TW" altLang="en-US" dirty="0"/>
              <a:t>本公司每年</a:t>
            </a:r>
            <a:r>
              <a:rPr lang="zh-TW" altLang="en-US" b="1">
                <a:solidFill>
                  <a:srgbClr val="FF0000"/>
                </a:solidFill>
              </a:rPr>
              <a:t>營業額 </a:t>
            </a:r>
            <a:r>
              <a:rPr lang="en-US" altLang="zh-TW" b="1">
                <a:solidFill>
                  <a:srgbClr val="FF0000"/>
                </a:solidFill>
              </a:rPr>
              <a:t>10%</a:t>
            </a:r>
            <a:r>
              <a:rPr lang="zh-TW" altLang="en-US" b="1">
                <a:solidFill>
                  <a:srgbClr val="FF0000"/>
                </a:solidFill>
              </a:rPr>
              <a:t> 捐出來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給慈善機構 或政府機構 做公益。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193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873CE-D5CF-4D9D-A222-05480B71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4DF3F-4A49-44A8-A2EE-B9DAC1BA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27880E-2680-462F-AECC-D42BEBE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2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B0BF2-D8BE-4DBA-9F01-05E7B0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 Sampling Procedures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A7625-7280-427F-8EB6-91793781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520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/>
              <a:t>Collection of Data </a:t>
            </a:r>
          </a:p>
          <a:p>
            <a:pPr lvl="0"/>
            <a:endParaRPr lang="en-US" altLang="zh-TW" dirty="0"/>
          </a:p>
          <a:p>
            <a:pPr lvl="1"/>
            <a:r>
              <a:rPr lang="en-US" altLang="zh-TW" b="1" dirty="0"/>
              <a:t>Simple Random Sampling</a:t>
            </a:r>
          </a:p>
          <a:p>
            <a:pPr lvl="1"/>
            <a:r>
              <a:rPr lang="en-US" altLang="zh-TW" b="1" dirty="0"/>
              <a:t>Experimental Design</a:t>
            </a:r>
          </a:p>
          <a:p>
            <a:pPr lvl="1"/>
            <a:r>
              <a:rPr lang="en-US" altLang="zh-TW" b="1" dirty="0"/>
              <a:t>Why Assign Experimental Units Randomly?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07AA8B-9731-4D2E-82A3-14B20A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63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BB5CB-85C5-470C-BC06-190772BE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BC496-53EC-4953-A9AE-D35226A1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81228B-F831-4E39-8588-D11D48F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56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1C857-5E08-4446-8AE8-66E335C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899FE-F2F7-49EF-9850-092F0CDA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A3B680-961A-4D0E-912D-5848986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230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FFC8E-1096-41CD-BBBF-89982A93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336" y="154813"/>
            <a:ext cx="2106168" cy="3938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Example 1.3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911BD-73A5-4085-B572-474616E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EC7C22-0B61-4A28-9B6E-26B2428E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42" y="730567"/>
            <a:ext cx="9624506" cy="54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F0F94-CAA0-4A94-8B89-786355EB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461"/>
            <a:ext cx="6096000" cy="6470014"/>
          </a:xfrm>
        </p:spPr>
        <p:txBody>
          <a:bodyPr>
            <a:normAutofit/>
          </a:bodyPr>
          <a:lstStyle/>
          <a:p>
            <a:r>
              <a:rPr lang="en-US" altLang="zh-TW" dirty="0"/>
              <a:t>A corrosion study was made </a:t>
            </a:r>
          </a:p>
          <a:p>
            <a:r>
              <a:rPr lang="en-US" altLang="zh-TW" dirty="0"/>
              <a:t>in order to determine </a:t>
            </a:r>
          </a:p>
          <a:p>
            <a:r>
              <a:rPr lang="en-US" altLang="zh-TW" dirty="0"/>
              <a:t>whether coating an aluminum metal </a:t>
            </a:r>
          </a:p>
          <a:p>
            <a:r>
              <a:rPr lang="en-US" altLang="zh-TW" dirty="0"/>
              <a:t>with a corrosion retardation substance </a:t>
            </a:r>
          </a:p>
          <a:p>
            <a:r>
              <a:rPr lang="en-US" altLang="zh-TW" dirty="0"/>
              <a:t>reduced the amount of corrosion.</a:t>
            </a:r>
          </a:p>
          <a:p>
            <a:endParaRPr lang="en-US" altLang="zh-TW" dirty="0"/>
          </a:p>
          <a:p>
            <a:pPr lvl="0"/>
            <a:r>
              <a:rPr lang="en-US" altLang="zh-TW" dirty="0"/>
              <a:t>The coating is a protectant </a:t>
            </a:r>
          </a:p>
          <a:p>
            <a:r>
              <a:rPr lang="en-US" altLang="zh-TW" dirty="0"/>
              <a:t>that is advertised to minimize fatigue damage </a:t>
            </a:r>
          </a:p>
          <a:p>
            <a:r>
              <a:rPr lang="en-US" altLang="zh-TW" dirty="0"/>
              <a:t>in this type of material.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1F9D7D-CD47-4EA1-A09C-4EEE1B9F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1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4B322-75CC-4FBF-ABAF-1AA97C3B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21819" cy="1325563"/>
          </a:xfrm>
        </p:spPr>
        <p:txBody>
          <a:bodyPr/>
          <a:lstStyle/>
          <a:p>
            <a:r>
              <a:rPr lang="zh-TW" altLang="en-US" dirty="0"/>
              <a:t>相異手牌 </a:t>
            </a:r>
            <a:r>
              <a:rPr lang="en-US" altLang="zh-TW" dirty="0"/>
              <a:t>(</a:t>
            </a:r>
            <a:r>
              <a:rPr lang="en-US" altLang="zh-TW" b="1" dirty="0"/>
              <a:t>Distinct hands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總數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640434-4A70-429D-90CE-BA14D45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1853" y="6394936"/>
            <a:ext cx="2743200" cy="365125"/>
          </a:xfrm>
        </p:spPr>
        <p:txBody>
          <a:bodyPr/>
          <a:lstStyle/>
          <a:p>
            <a:fld id="{C7F6DFA5-3BB3-4BD1-9850-C5379E7D2F75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Picture 6" descr="main-qimg-134093a16b332deb237b0852ec126f5c-c.jpg">
            <a:extLst>
              <a:ext uri="{FF2B5EF4-FFF2-40B4-BE49-F238E27FC236}">
                <a16:creationId xmlns:a16="http://schemas.microsoft.com/office/drawing/2014/main" id="{E00E81B7-1C41-4CE5-9D22-DEC29BA1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3" y="1802640"/>
            <a:ext cx="4068329" cy="30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500ABA3-BB9A-4DE0-8EBF-93BB49508E0C}"/>
              </a:ext>
            </a:extLst>
          </p:cNvPr>
          <p:cNvSpPr txBox="1"/>
          <p:nvPr/>
        </p:nvSpPr>
        <p:spPr>
          <a:xfrm>
            <a:off x="5508913" y="1949741"/>
            <a:ext cx="142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52</a:t>
            </a:r>
            <a:r>
              <a:rPr lang="zh-TW" altLang="en-US" dirty="0"/>
              <a:t>支牌，</a:t>
            </a:r>
            <a:endParaRPr lang="en-US" altLang="zh-TW" dirty="0"/>
          </a:p>
          <a:p>
            <a:r>
              <a:rPr lang="zh-TW" altLang="en-US" dirty="0"/>
              <a:t>選</a:t>
            </a:r>
            <a:r>
              <a:rPr lang="en-US" altLang="zh-TW" dirty="0"/>
              <a:t>5</a:t>
            </a:r>
            <a:r>
              <a:rPr lang="zh-TW" altLang="en-US" dirty="0"/>
              <a:t>支牌，</a:t>
            </a:r>
            <a:endParaRPr lang="en-US" altLang="zh-TW" dirty="0"/>
          </a:p>
          <a:p>
            <a:r>
              <a:rPr lang="zh-TW" altLang="en-US" dirty="0"/>
              <a:t>作為</a:t>
            </a:r>
            <a:r>
              <a:rPr lang="en-US" altLang="zh-TW" dirty="0"/>
              <a:t>1</a:t>
            </a:r>
            <a:r>
              <a:rPr lang="zh-TW" altLang="en-US" dirty="0"/>
              <a:t>手牌。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6A26997-D089-4C30-9A85-882FAE468602}"/>
              </a:ext>
            </a:extLst>
          </p:cNvPr>
          <p:cNvSpPr/>
          <p:nvPr/>
        </p:nvSpPr>
        <p:spPr>
          <a:xfrm>
            <a:off x="4828535" y="2967335"/>
            <a:ext cx="2987804" cy="92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8F131AB-1143-41B3-830D-38097779B65A}"/>
              </a:ext>
            </a:extLst>
          </p:cNvPr>
          <p:cNvGrpSpPr/>
          <p:nvPr/>
        </p:nvGrpSpPr>
        <p:grpSpPr>
          <a:xfrm rot="1780555">
            <a:off x="8127195" y="566927"/>
            <a:ext cx="3461780" cy="4422435"/>
            <a:chOff x="6980332" y="489080"/>
            <a:chExt cx="3594717" cy="373308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520ED3A-8393-4996-BF77-6FCFC3EA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31915">
              <a:off x="6980332" y="489080"/>
              <a:ext cx="2841889" cy="208332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EDF3E5B-7DEE-4F0A-81B8-58EBEA33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1016" y="1929617"/>
              <a:ext cx="2224033" cy="2292546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5EAF3A88-ED97-4BBE-89C9-38602C54A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891" y="4062475"/>
            <a:ext cx="2326916" cy="225281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489C2D-307F-46D3-98D3-F00293513FE5}"/>
              </a:ext>
            </a:extLst>
          </p:cNvPr>
          <p:cNvSpPr txBox="1"/>
          <p:nvPr/>
        </p:nvSpPr>
        <p:spPr>
          <a:xfrm>
            <a:off x="8518956" y="5513948"/>
            <a:ext cx="309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約  </a:t>
            </a:r>
            <a:r>
              <a:rPr lang="en-US" altLang="zh-TW" sz="2400" b="1" dirty="0">
                <a:highlight>
                  <a:srgbClr val="FFFF00"/>
                </a:highlight>
              </a:rPr>
              <a:t>2.6 million (</a:t>
            </a:r>
            <a:r>
              <a:rPr lang="zh-TW" altLang="en-US" sz="2400" b="1" dirty="0">
                <a:highlight>
                  <a:srgbClr val="FFFF00"/>
                </a:highlight>
              </a:rPr>
              <a:t>百萬</a:t>
            </a:r>
            <a:r>
              <a:rPr lang="en-US" altLang="zh-TW" sz="2400" b="1" dirty="0">
                <a:highlight>
                  <a:srgbClr val="FFFF00"/>
                </a:highlight>
              </a:rPr>
              <a:t>)</a:t>
            </a:r>
            <a:r>
              <a:rPr lang="zh-TW" altLang="en-US" sz="2400" b="1" dirty="0">
                <a:highlight>
                  <a:srgbClr val="FFFF00"/>
                </a:highlight>
              </a:rPr>
              <a:t> 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997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01727-D97C-47E9-B93D-D5991A68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Also of interest is the influence </a:t>
            </a:r>
          </a:p>
          <a:p>
            <a:r>
              <a:rPr lang="en-US" altLang="zh-TW" dirty="0"/>
              <a:t>of humidity </a:t>
            </a:r>
          </a:p>
          <a:p>
            <a:r>
              <a:rPr lang="en-US" altLang="zh-TW" dirty="0"/>
              <a:t>on the amount of corrosion. </a:t>
            </a:r>
          </a:p>
          <a:p>
            <a:endParaRPr lang="en-US" altLang="zh-TW" dirty="0"/>
          </a:p>
          <a:p>
            <a:r>
              <a:rPr lang="en-US" altLang="zh-TW" dirty="0"/>
              <a:t>A corrosion measurement </a:t>
            </a:r>
          </a:p>
          <a:p>
            <a:r>
              <a:rPr lang="en-US" altLang="zh-TW" dirty="0"/>
              <a:t>can be expressed </a:t>
            </a:r>
          </a:p>
          <a:p>
            <a:r>
              <a:rPr lang="en-US" altLang="zh-TW" dirty="0"/>
              <a:t>in thousands of cycles to failure.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3CBAF-F190-4702-A2C5-31C72054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88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14266-1C9F-4E17-9855-683FB95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51461"/>
            <a:ext cx="5913120" cy="4914900"/>
          </a:xfrm>
        </p:spPr>
        <p:txBody>
          <a:bodyPr>
            <a:normAutofit/>
          </a:bodyPr>
          <a:lstStyle/>
          <a:p>
            <a:r>
              <a:rPr lang="en-US" altLang="zh-TW" dirty="0"/>
              <a:t>Two levels of coating, </a:t>
            </a:r>
          </a:p>
          <a:p>
            <a:r>
              <a:rPr lang="en-US" altLang="zh-TW" dirty="0"/>
              <a:t>no coating </a:t>
            </a:r>
          </a:p>
          <a:p>
            <a:r>
              <a:rPr lang="en-US" altLang="zh-TW" dirty="0"/>
              <a:t>and chemical corrosion coating, </a:t>
            </a:r>
          </a:p>
          <a:p>
            <a:r>
              <a:rPr lang="en-US" altLang="zh-TW" dirty="0"/>
              <a:t>were used. </a:t>
            </a:r>
          </a:p>
          <a:p>
            <a:endParaRPr lang="en-US" altLang="zh-TW" dirty="0"/>
          </a:p>
          <a:p>
            <a:r>
              <a:rPr lang="en-US" altLang="zh-TW" dirty="0"/>
              <a:t>In addition, </a:t>
            </a:r>
          </a:p>
          <a:p>
            <a:r>
              <a:rPr lang="en-US" altLang="zh-TW" dirty="0"/>
              <a:t>the two relative humidity levels </a:t>
            </a:r>
          </a:p>
          <a:p>
            <a:r>
              <a:rPr lang="en-US" altLang="zh-TW" dirty="0"/>
              <a:t>are 20% relative humidity </a:t>
            </a:r>
          </a:p>
          <a:p>
            <a:r>
              <a:rPr lang="en-US" altLang="zh-TW" dirty="0"/>
              <a:t>and 80% relative humidity.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381F2-F4C3-4C37-954D-7A95FCD4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1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7D725-8FB0-47E9-967C-79F17B3E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360920" cy="4251960"/>
          </a:xfrm>
        </p:spPr>
        <p:txBody>
          <a:bodyPr>
            <a:normAutofit/>
          </a:bodyPr>
          <a:lstStyle/>
          <a:p>
            <a:r>
              <a:rPr lang="en-US" altLang="zh-TW" dirty="0"/>
              <a:t>The experiment involves </a:t>
            </a:r>
          </a:p>
          <a:p>
            <a:r>
              <a:rPr lang="en-US" altLang="zh-TW" dirty="0"/>
              <a:t>four treatment combinations </a:t>
            </a:r>
          </a:p>
          <a:p>
            <a:r>
              <a:rPr lang="en-US" altLang="zh-TW" dirty="0"/>
              <a:t>that are listed in the table that follows. </a:t>
            </a:r>
          </a:p>
          <a:p>
            <a:endParaRPr lang="en-US" altLang="zh-TW" dirty="0"/>
          </a:p>
          <a:p>
            <a:r>
              <a:rPr lang="en-US" altLang="zh-TW" dirty="0"/>
              <a:t>There are eight experimental units used, </a:t>
            </a:r>
          </a:p>
          <a:p>
            <a:r>
              <a:rPr lang="en-US" altLang="zh-TW" dirty="0"/>
              <a:t>and they are aluminum specimens prepared; </a:t>
            </a:r>
          </a:p>
          <a:p>
            <a:r>
              <a:rPr lang="en-US" altLang="zh-TW" dirty="0"/>
              <a:t>two are assigned randomly </a:t>
            </a:r>
          </a:p>
          <a:p>
            <a:r>
              <a:rPr lang="en-US" altLang="zh-TW" dirty="0"/>
              <a:t>to each of the four treatment combinations.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2411E-09FE-4962-8462-48F616F8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804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8BD82-A4A5-47A4-9555-D00B3D61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" y="339725"/>
            <a:ext cx="5768340" cy="597535"/>
          </a:xfrm>
        </p:spPr>
        <p:txBody>
          <a:bodyPr>
            <a:normAutofit/>
          </a:bodyPr>
          <a:lstStyle/>
          <a:p>
            <a:r>
              <a:rPr lang="en-US" altLang="zh-TW" dirty="0"/>
              <a:t>The data are presented in Table 1.2.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9DE89-61D3-44F7-AFBD-13D537A1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375CDE-68A2-4E46-BA8F-AE5976A2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06" y="937260"/>
            <a:ext cx="922178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9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FCD3F-248F-4278-91E4-28465F3C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431165"/>
            <a:ext cx="7825740" cy="1260157"/>
          </a:xfrm>
        </p:spPr>
        <p:txBody>
          <a:bodyPr>
            <a:normAutofit/>
          </a:bodyPr>
          <a:lstStyle/>
          <a:p>
            <a:r>
              <a:rPr lang="en-US" altLang="zh-TW" dirty="0"/>
              <a:t>The corrosion data are averages of two specimens. </a:t>
            </a:r>
          </a:p>
          <a:p>
            <a:r>
              <a:rPr lang="en-US" altLang="zh-TW" dirty="0"/>
              <a:t>A plot of the averages is pictured in Figure 1.3.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38FEB6-8D04-4A87-AEB6-3AA2C2FB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9797B0-5BEA-49F9-B079-BD94FD75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" y="1817701"/>
            <a:ext cx="6737033" cy="50402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248EDC-1DF6-4347-AC51-6050E8AA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136525"/>
            <a:ext cx="4099560" cy="19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1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BF6F93-022A-4D6E-BF70-29F74E9C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476884"/>
            <a:ext cx="6406307" cy="5649595"/>
          </a:xfrm>
        </p:spPr>
        <p:txBody>
          <a:bodyPr>
            <a:normAutofit/>
          </a:bodyPr>
          <a:lstStyle/>
          <a:p>
            <a:r>
              <a:rPr lang="en-US" altLang="zh-TW" dirty="0"/>
              <a:t>A relatively large value of cycles to failure </a:t>
            </a:r>
          </a:p>
          <a:p>
            <a:r>
              <a:rPr lang="en-US" altLang="zh-TW" dirty="0"/>
              <a:t>represents a small amount of corrosion. </a:t>
            </a:r>
          </a:p>
          <a:p>
            <a:endParaRPr lang="en-US" altLang="zh-TW" dirty="0"/>
          </a:p>
          <a:p>
            <a:r>
              <a:rPr lang="en-US" altLang="zh-TW" dirty="0"/>
              <a:t>As one might expect, </a:t>
            </a:r>
          </a:p>
          <a:p>
            <a:r>
              <a:rPr lang="en-US" altLang="zh-TW" dirty="0"/>
              <a:t>an increase in humidity </a:t>
            </a:r>
          </a:p>
          <a:p>
            <a:r>
              <a:rPr lang="en-US" altLang="zh-TW" dirty="0"/>
              <a:t>appears to make the corrosion worse. </a:t>
            </a: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 Conclusion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use of the chemical corrosion coating procedure </a:t>
            </a:r>
          </a:p>
          <a:p>
            <a:r>
              <a:rPr lang="en-US" altLang="zh-TW" dirty="0"/>
              <a:t>appears to reduce corrosion.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9083F-CBA4-4E19-9B3D-7ABB5A5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77310-B7F3-45A0-BD7F-EFB488BE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1" y="1404302"/>
            <a:ext cx="5412559" cy="40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8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8366C1-E7C8-4692-936E-BE041C9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28220-55AC-4273-8BE4-1400A030B787}"/>
              </a:ext>
            </a:extLst>
          </p:cNvPr>
          <p:cNvSpPr/>
          <p:nvPr/>
        </p:nvSpPr>
        <p:spPr>
          <a:xfrm>
            <a:off x="1143000" y="170041"/>
            <a:ext cx="4953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corrosion study was made </a:t>
            </a:r>
          </a:p>
          <a:p>
            <a:r>
              <a:rPr lang="en-US" altLang="zh-TW" dirty="0"/>
              <a:t>in order to determine </a:t>
            </a:r>
          </a:p>
          <a:p>
            <a:r>
              <a:rPr lang="en-US" altLang="zh-TW" dirty="0"/>
              <a:t>whether coating an aluminum metal </a:t>
            </a:r>
          </a:p>
          <a:p>
            <a:r>
              <a:rPr lang="en-US" altLang="zh-TW" dirty="0"/>
              <a:t>with a corrosion retardation substance </a:t>
            </a:r>
          </a:p>
          <a:p>
            <a:r>
              <a:rPr lang="en-US" altLang="zh-TW" dirty="0"/>
              <a:t>reduced the amount of corrosion.</a:t>
            </a:r>
          </a:p>
          <a:p>
            <a:endParaRPr lang="en-US" altLang="zh-TW" dirty="0"/>
          </a:p>
          <a:p>
            <a:r>
              <a:rPr lang="en-US" altLang="zh-TW" dirty="0"/>
              <a:t>The coating is a protectant </a:t>
            </a:r>
          </a:p>
          <a:p>
            <a:r>
              <a:rPr lang="en-US" altLang="zh-TW" dirty="0"/>
              <a:t>that is advertised to minimize fatigue damage </a:t>
            </a:r>
          </a:p>
          <a:p>
            <a:r>
              <a:rPr lang="en-US" altLang="zh-TW" dirty="0"/>
              <a:t>in this type of material. </a:t>
            </a:r>
          </a:p>
          <a:p>
            <a:endParaRPr lang="en-US" altLang="zh-TW" dirty="0"/>
          </a:p>
          <a:p>
            <a:r>
              <a:rPr lang="en-US" altLang="zh-TW" dirty="0"/>
              <a:t>Also of interest is the influence </a:t>
            </a:r>
          </a:p>
          <a:p>
            <a:r>
              <a:rPr lang="en-US" altLang="zh-TW" dirty="0"/>
              <a:t>of humidity </a:t>
            </a:r>
          </a:p>
          <a:p>
            <a:r>
              <a:rPr lang="en-US" altLang="zh-TW" dirty="0"/>
              <a:t>on the amount of corrosion. </a:t>
            </a:r>
          </a:p>
          <a:p>
            <a:endParaRPr lang="en-US" altLang="zh-TW" dirty="0"/>
          </a:p>
          <a:p>
            <a:r>
              <a:rPr lang="en-US" altLang="zh-TW" dirty="0"/>
              <a:t>A corrosion measurement </a:t>
            </a:r>
          </a:p>
          <a:p>
            <a:r>
              <a:rPr lang="en-US" altLang="zh-TW" dirty="0"/>
              <a:t>can be expressed </a:t>
            </a:r>
          </a:p>
          <a:p>
            <a:r>
              <a:rPr lang="en-US" altLang="zh-TW" dirty="0"/>
              <a:t>in thousands of cycles to failure. </a:t>
            </a:r>
          </a:p>
          <a:p>
            <a:endParaRPr lang="en-US" altLang="zh-TW" dirty="0"/>
          </a:p>
          <a:p>
            <a:r>
              <a:rPr lang="en-US" altLang="zh-TW" dirty="0"/>
              <a:t>Two levels of coating, </a:t>
            </a:r>
          </a:p>
          <a:p>
            <a:r>
              <a:rPr lang="en-US" altLang="zh-TW" dirty="0"/>
              <a:t>no coating </a:t>
            </a:r>
          </a:p>
          <a:p>
            <a:r>
              <a:rPr lang="en-US" altLang="zh-TW" dirty="0"/>
              <a:t>and chemical corrosion coating, </a:t>
            </a:r>
          </a:p>
          <a:p>
            <a:r>
              <a:rPr lang="en-US" altLang="zh-TW" dirty="0"/>
              <a:t>were used.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8CA84A-A963-4ABA-81D2-B34140E583B2}"/>
              </a:ext>
            </a:extLst>
          </p:cNvPr>
          <p:cNvSpPr/>
          <p:nvPr/>
        </p:nvSpPr>
        <p:spPr>
          <a:xfrm>
            <a:off x="6096000" y="136525"/>
            <a:ext cx="37109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進行了腐蝕研究</a:t>
            </a:r>
          </a:p>
          <a:p>
            <a:r>
              <a:rPr lang="zh-TW" altLang="en-US" dirty="0"/>
              <a:t>為了確定</a:t>
            </a:r>
          </a:p>
          <a:p>
            <a:r>
              <a:rPr lang="zh-TW" altLang="en-US" dirty="0"/>
              <a:t>是否塗鋁金屬</a:t>
            </a:r>
          </a:p>
          <a:p>
            <a:r>
              <a:rPr lang="zh-TW" altLang="en-US" dirty="0"/>
              <a:t>含有緩蝕物質</a:t>
            </a:r>
          </a:p>
          <a:p>
            <a:r>
              <a:rPr lang="zh-TW" altLang="en-US" dirty="0"/>
              <a:t>減少腐蝕量。</a:t>
            </a:r>
          </a:p>
          <a:p>
            <a:endParaRPr lang="zh-TW" altLang="en-US" dirty="0"/>
          </a:p>
          <a:p>
            <a:r>
              <a:rPr lang="zh-TW" altLang="en-US" dirty="0"/>
              <a:t>塗層是一種保護劑</a:t>
            </a:r>
          </a:p>
          <a:p>
            <a:r>
              <a:rPr lang="zh-TW" altLang="en-US" dirty="0"/>
              <a:t>廣告宣傳，以盡量減少疲勞損傷</a:t>
            </a:r>
          </a:p>
          <a:p>
            <a:r>
              <a:rPr lang="zh-TW" altLang="en-US" dirty="0"/>
              <a:t>在這種類型的材料。</a:t>
            </a:r>
          </a:p>
          <a:p>
            <a:endParaRPr lang="zh-TW" altLang="en-US" dirty="0"/>
          </a:p>
          <a:p>
            <a:r>
              <a:rPr lang="zh-TW" altLang="en-US" dirty="0"/>
              <a:t>同樣令人感興趣的是影響力</a:t>
            </a:r>
          </a:p>
          <a:p>
            <a:r>
              <a:rPr lang="zh-TW" altLang="en-US" dirty="0"/>
              <a:t>濕度</a:t>
            </a:r>
          </a:p>
          <a:p>
            <a:r>
              <a:rPr lang="zh-TW" altLang="en-US" dirty="0"/>
              <a:t>關於腐蝕量。</a:t>
            </a:r>
          </a:p>
          <a:p>
            <a:endParaRPr lang="zh-TW" altLang="en-US" dirty="0"/>
          </a:p>
          <a:p>
            <a:r>
              <a:rPr lang="zh-TW" altLang="en-US" dirty="0"/>
              <a:t>腐蝕測量</a:t>
            </a:r>
          </a:p>
          <a:p>
            <a:r>
              <a:rPr lang="zh-TW" altLang="en-US" dirty="0"/>
              <a:t>可以表達</a:t>
            </a:r>
          </a:p>
          <a:p>
            <a:r>
              <a:rPr lang="zh-TW" altLang="en-US" dirty="0"/>
              <a:t>在數千個週期中失敗。</a:t>
            </a:r>
          </a:p>
          <a:p>
            <a:endParaRPr lang="zh-TW" altLang="en-US" dirty="0"/>
          </a:p>
          <a:p>
            <a:r>
              <a:rPr lang="zh-TW" altLang="en-US" dirty="0"/>
              <a:t>兩層塗層，</a:t>
            </a:r>
          </a:p>
          <a:p>
            <a:r>
              <a:rPr lang="zh-TW" altLang="en-US" dirty="0"/>
              <a:t>沒有塗層</a:t>
            </a:r>
          </a:p>
          <a:p>
            <a:r>
              <a:rPr lang="zh-TW" altLang="en-US" dirty="0"/>
              <a:t>和化學腐蝕塗層，</a:t>
            </a:r>
          </a:p>
          <a:p>
            <a:r>
              <a:rPr lang="zh-TW" altLang="en-US" dirty="0"/>
              <a:t>被使用了。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9AB2997D-C754-4FC4-81C4-D19EBB6A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" y="0"/>
            <a:ext cx="784860" cy="219519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英翻中 </a:t>
            </a:r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28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16DD3-9A10-46E8-9C2E-48B6E647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60699F-B0F5-4436-A970-77DB17EA1B3F}"/>
              </a:ext>
            </a:extLst>
          </p:cNvPr>
          <p:cNvSpPr/>
          <p:nvPr/>
        </p:nvSpPr>
        <p:spPr>
          <a:xfrm>
            <a:off x="1333501" y="447040"/>
            <a:ext cx="449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In addition, </a:t>
            </a:r>
          </a:p>
          <a:p>
            <a:r>
              <a:rPr lang="en-US" altLang="zh-TW" dirty="0"/>
              <a:t>the two relative humidity levels </a:t>
            </a:r>
          </a:p>
          <a:p>
            <a:r>
              <a:rPr lang="en-US" altLang="zh-TW" dirty="0"/>
              <a:t>are 20% relative humidity </a:t>
            </a:r>
          </a:p>
          <a:p>
            <a:r>
              <a:rPr lang="en-US" altLang="zh-TW" dirty="0"/>
              <a:t>and 80% relative humidity.</a:t>
            </a:r>
          </a:p>
          <a:p>
            <a:endParaRPr lang="en-US" altLang="zh-TW" dirty="0"/>
          </a:p>
          <a:p>
            <a:r>
              <a:rPr lang="en-US" altLang="zh-TW" dirty="0"/>
              <a:t>The experiment involves </a:t>
            </a:r>
          </a:p>
          <a:p>
            <a:r>
              <a:rPr lang="en-US" altLang="zh-TW" dirty="0"/>
              <a:t>four treatment combinations </a:t>
            </a:r>
          </a:p>
          <a:p>
            <a:r>
              <a:rPr lang="en-US" altLang="zh-TW" dirty="0"/>
              <a:t>that are listed in the table that follows. </a:t>
            </a:r>
          </a:p>
          <a:p>
            <a:endParaRPr lang="en-US" altLang="zh-TW" dirty="0"/>
          </a:p>
          <a:p>
            <a:r>
              <a:rPr lang="en-US" altLang="zh-TW" dirty="0"/>
              <a:t>There are eight experimental units used, </a:t>
            </a:r>
          </a:p>
          <a:p>
            <a:r>
              <a:rPr lang="en-US" altLang="zh-TW" dirty="0"/>
              <a:t>and they are aluminum specimens prepared; </a:t>
            </a:r>
          </a:p>
          <a:p>
            <a:r>
              <a:rPr lang="en-US" altLang="zh-TW" dirty="0"/>
              <a:t>two are assigned randomly </a:t>
            </a:r>
          </a:p>
          <a:p>
            <a:r>
              <a:rPr lang="en-US" altLang="zh-TW" dirty="0"/>
              <a:t>to each of the four treatment combinations. </a:t>
            </a:r>
          </a:p>
          <a:p>
            <a:endParaRPr lang="en-US" altLang="zh-TW" dirty="0"/>
          </a:p>
          <a:p>
            <a:r>
              <a:rPr lang="en-US" altLang="zh-TW" dirty="0"/>
              <a:t>The data are presented in Table 1.2.</a:t>
            </a:r>
          </a:p>
          <a:p>
            <a:endParaRPr lang="en-US" altLang="zh-TW" dirty="0"/>
          </a:p>
          <a:p>
            <a:r>
              <a:rPr lang="en-US" altLang="zh-TW" dirty="0"/>
              <a:t>The corrosion data </a:t>
            </a:r>
          </a:p>
          <a:p>
            <a:r>
              <a:rPr lang="en-US" altLang="zh-TW" dirty="0"/>
              <a:t>are averages of two specimens. </a:t>
            </a:r>
          </a:p>
          <a:p>
            <a:endParaRPr lang="en-US" altLang="zh-TW" dirty="0"/>
          </a:p>
          <a:p>
            <a:r>
              <a:rPr lang="en-US" altLang="zh-TW" dirty="0"/>
              <a:t>A plot of the averages </a:t>
            </a:r>
          </a:p>
          <a:p>
            <a:r>
              <a:rPr lang="en-US" altLang="zh-TW" dirty="0"/>
              <a:t>is pictured in Figure 1.3.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B5EBB-F444-4C97-A134-2FD418FC0351}"/>
              </a:ext>
            </a:extLst>
          </p:cNvPr>
          <p:cNvSpPr/>
          <p:nvPr/>
        </p:nvSpPr>
        <p:spPr>
          <a:xfrm>
            <a:off x="6096000" y="441325"/>
            <a:ext cx="3048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此外，</a:t>
            </a:r>
          </a:p>
          <a:p>
            <a:r>
              <a:rPr lang="zh-TW" altLang="en-US" dirty="0"/>
              <a:t>兩個相對濕度水平</a:t>
            </a:r>
          </a:p>
          <a:p>
            <a:r>
              <a:rPr lang="zh-TW" altLang="en-US" dirty="0"/>
              <a:t>相對濕度為</a:t>
            </a:r>
            <a:r>
              <a:rPr lang="en-US" altLang="zh-TW" dirty="0"/>
              <a:t>20</a:t>
            </a:r>
            <a:r>
              <a:rPr lang="zh-TW" altLang="en-US" dirty="0"/>
              <a:t>％</a:t>
            </a:r>
          </a:p>
          <a:p>
            <a:r>
              <a:rPr lang="zh-TW" altLang="en-US" dirty="0"/>
              <a:t>和</a:t>
            </a:r>
            <a:r>
              <a:rPr lang="en-US" altLang="zh-TW" dirty="0"/>
              <a:t>80</a:t>
            </a:r>
            <a:r>
              <a:rPr lang="zh-TW" altLang="en-US" dirty="0"/>
              <a:t>％的相對濕度。</a:t>
            </a:r>
          </a:p>
          <a:p>
            <a:endParaRPr lang="zh-TW" altLang="en-US" dirty="0"/>
          </a:p>
          <a:p>
            <a:r>
              <a:rPr lang="zh-TW" altLang="en-US" dirty="0"/>
              <a:t>實驗涉及到</a:t>
            </a:r>
          </a:p>
          <a:p>
            <a:r>
              <a:rPr lang="zh-TW" altLang="en-US" dirty="0"/>
              <a:t>四種治療組合</a:t>
            </a:r>
          </a:p>
          <a:p>
            <a:r>
              <a:rPr lang="zh-TW" altLang="en-US" dirty="0"/>
              <a:t>在下表中列出。</a:t>
            </a:r>
          </a:p>
          <a:p>
            <a:endParaRPr lang="zh-TW" altLang="en-US" dirty="0"/>
          </a:p>
          <a:p>
            <a:r>
              <a:rPr lang="zh-TW" altLang="en-US" dirty="0"/>
              <a:t>使用了八個實驗單位，</a:t>
            </a:r>
          </a:p>
          <a:p>
            <a:r>
              <a:rPr lang="zh-TW" altLang="en-US" dirty="0"/>
              <a:t>它們是製備的鋁樣品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兩個是隨機分配的</a:t>
            </a:r>
          </a:p>
          <a:p>
            <a:r>
              <a:rPr lang="zh-TW" altLang="en-US" dirty="0"/>
              <a:t>四種治療組合中的每一種。</a:t>
            </a:r>
          </a:p>
          <a:p>
            <a:endParaRPr lang="zh-TW" altLang="en-US" dirty="0"/>
          </a:p>
          <a:p>
            <a:r>
              <a:rPr lang="zh-TW" altLang="en-US" dirty="0"/>
              <a:t>數據見表</a:t>
            </a:r>
            <a:r>
              <a:rPr lang="en-US" altLang="zh-TW" dirty="0"/>
              <a:t>1.2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腐蝕數據</a:t>
            </a:r>
          </a:p>
          <a:p>
            <a:r>
              <a:rPr lang="zh-TW" altLang="en-US" dirty="0"/>
              <a:t>是兩個標本的平均值。</a:t>
            </a:r>
          </a:p>
          <a:p>
            <a:endParaRPr lang="zh-TW" altLang="en-US" dirty="0"/>
          </a:p>
          <a:p>
            <a:r>
              <a:rPr lang="zh-TW" altLang="en-US" dirty="0"/>
              <a:t>平均值的圖</a:t>
            </a:r>
          </a:p>
          <a:p>
            <a:r>
              <a:rPr lang="zh-TW" altLang="en-US" dirty="0"/>
              <a:t>如圖</a:t>
            </a:r>
            <a:r>
              <a:rPr lang="en-US" altLang="zh-TW" dirty="0"/>
              <a:t>1.3</a:t>
            </a:r>
            <a:r>
              <a:rPr lang="zh-TW" altLang="en-US" dirty="0"/>
              <a:t>所示。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316290D-369B-4F41-8670-0F06AA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7965"/>
            <a:ext cx="762000" cy="1325563"/>
          </a:xfrm>
        </p:spPr>
        <p:txBody>
          <a:bodyPr/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841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64EA0E-5C4C-4E14-844C-17C2E72B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CBAC9D-E42C-409F-A304-46A7423E6343}"/>
              </a:ext>
            </a:extLst>
          </p:cNvPr>
          <p:cNvSpPr/>
          <p:nvPr/>
        </p:nvSpPr>
        <p:spPr>
          <a:xfrm>
            <a:off x="1005840" y="856179"/>
            <a:ext cx="5090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relatively large value of cycles to failure </a:t>
            </a:r>
          </a:p>
          <a:p>
            <a:r>
              <a:rPr lang="en-US" altLang="zh-TW" dirty="0"/>
              <a:t>represents a small amount of corrosion. </a:t>
            </a:r>
          </a:p>
          <a:p>
            <a:endParaRPr lang="en-US" altLang="zh-TW" dirty="0"/>
          </a:p>
          <a:p>
            <a:r>
              <a:rPr lang="en-US" altLang="zh-TW" dirty="0"/>
              <a:t>As one might expect, </a:t>
            </a:r>
          </a:p>
          <a:p>
            <a:r>
              <a:rPr lang="en-US" altLang="zh-TW" dirty="0"/>
              <a:t>an increase in humidity </a:t>
            </a:r>
          </a:p>
          <a:p>
            <a:r>
              <a:rPr lang="en-US" altLang="zh-TW" dirty="0"/>
              <a:t>appears to make the corrosion worse. </a:t>
            </a:r>
          </a:p>
          <a:p>
            <a:endParaRPr lang="en-US" altLang="zh-TW" dirty="0"/>
          </a:p>
          <a:p>
            <a:r>
              <a:rPr lang="en-US" altLang="zh-TW" dirty="0"/>
              <a:t>The use of the chemical corrosion coating procedure </a:t>
            </a:r>
          </a:p>
          <a:p>
            <a:r>
              <a:rPr lang="en-US" altLang="zh-TW" dirty="0"/>
              <a:t>appears to reduce corrosion.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A1B544-7AFF-4BA4-9465-A0B3EC9C4A2E}"/>
              </a:ext>
            </a:extLst>
          </p:cNvPr>
          <p:cNvSpPr/>
          <p:nvPr/>
        </p:nvSpPr>
        <p:spPr>
          <a:xfrm>
            <a:off x="6499860" y="833318"/>
            <a:ext cx="304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失敗的周期值相對較大</a:t>
            </a:r>
          </a:p>
          <a:p>
            <a:r>
              <a:rPr lang="zh-TW" altLang="en-US" dirty="0"/>
              <a:t>代表少量腐蝕。</a:t>
            </a:r>
          </a:p>
          <a:p>
            <a:endParaRPr lang="zh-TW" altLang="en-US" dirty="0"/>
          </a:p>
          <a:p>
            <a:r>
              <a:rPr lang="zh-TW" altLang="en-US" dirty="0"/>
              <a:t>正如人們所料，</a:t>
            </a:r>
          </a:p>
          <a:p>
            <a:r>
              <a:rPr lang="zh-TW" altLang="en-US" dirty="0"/>
              <a:t>濕度增加</a:t>
            </a:r>
          </a:p>
          <a:p>
            <a:r>
              <a:rPr lang="zh-TW" altLang="en-US" dirty="0"/>
              <a:t>似乎使腐蝕變得更糟。</a:t>
            </a:r>
          </a:p>
          <a:p>
            <a:endParaRPr lang="zh-TW" altLang="en-US" dirty="0"/>
          </a:p>
          <a:p>
            <a:r>
              <a:rPr lang="zh-TW" altLang="en-US" dirty="0"/>
              <a:t>使用化學腐蝕塗層程序</a:t>
            </a:r>
          </a:p>
          <a:p>
            <a:r>
              <a:rPr lang="zh-TW" altLang="en-US" dirty="0"/>
              <a:t>似乎可以減少腐蝕。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E9E531B-A7CF-4B8F-9885-1B7E6E6C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70537"/>
            <a:ext cx="762000" cy="1325563"/>
          </a:xfrm>
        </p:spPr>
        <p:txBody>
          <a:bodyPr/>
          <a:lstStyle/>
          <a:p>
            <a:r>
              <a:rPr lang="en-US" altLang="zh-TW" dirty="0"/>
              <a:t>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59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28C06-FB21-4636-A4EF-48DBF8DB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A2EE4-DD99-48C6-9C00-46C31674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5CF948-F22B-4B4E-BFBB-D31E3D03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6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1803742-CD6C-431C-8231-FD6B4837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57" y="4362228"/>
            <a:ext cx="7421540" cy="279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86E30-DAFE-4FF3-A882-41981E3E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096C06-26CF-4E77-AFF4-C9471453E882}"/>
                  </a:ext>
                </a:extLst>
              </p:cNvPr>
              <p:cNvSpPr txBox="1"/>
              <p:nvPr/>
            </p:nvSpPr>
            <p:spPr>
              <a:xfrm>
                <a:off x="5274214" y="1096424"/>
                <a:ext cx="1041311" cy="560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</m:oMath>
                  </m:oMathPara>
                </a14:m>
                <a:endParaRPr lang="en-US" altLang="zh-TW" sz="3600" b="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096C06-26CF-4E77-AFF4-C9471453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14" y="1096424"/>
                <a:ext cx="1041311" cy="560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1703ECC3-0BC3-4807-B5DE-078D1DC6D021}"/>
              </a:ext>
            </a:extLst>
          </p:cNvPr>
          <p:cNvGrpSpPr/>
          <p:nvPr/>
        </p:nvGrpSpPr>
        <p:grpSpPr>
          <a:xfrm>
            <a:off x="9960281" y="1295231"/>
            <a:ext cx="1788944" cy="1540491"/>
            <a:chOff x="8192588" y="1181628"/>
            <a:chExt cx="1788944" cy="154049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5650B7-B62C-4136-ABA3-2FE7E9AA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588" y="1214014"/>
              <a:ext cx="955199" cy="1508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          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52,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     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326,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   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22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100,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 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270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725,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Arial Unicode MS"/>
                  <a:ea typeface="Courier New" panose="02070309020205020404" pitchFamily="49" charset="0"/>
                </a:rPr>
                <a:t>2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Arial Unicode MS"/>
                  <a:ea typeface="Courier New" panose="02070309020205020404" pitchFamily="49" charset="0"/>
                </a:rPr>
                <a:t>598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Arial Unicode MS"/>
                  <a:ea typeface="Courier New" panose="02070309020205020404" pitchFamily="49" charset="0"/>
                </a:rPr>
                <a:t>960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 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20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358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520</a:t>
              </a:r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227D284-44DB-4EAC-9B03-41C41DEBFE36}"/>
                </a:ext>
              </a:extLst>
            </p:cNvPr>
            <p:cNvGrpSpPr/>
            <p:nvPr/>
          </p:nvGrpSpPr>
          <p:grpSpPr>
            <a:xfrm>
              <a:off x="9340331" y="1181628"/>
              <a:ext cx="641201" cy="1350279"/>
              <a:chOff x="3172752" y="5188880"/>
              <a:chExt cx="641201" cy="1350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AF57CBA-A4A4-4E22-9FEE-DE4CAE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1892" y="5188880"/>
                    <a:ext cx="6129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AF57CBA-A4A4-4E22-9FEE-DE4CAEE4A3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1892" y="5188880"/>
                    <a:ext cx="6129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950" r="-891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0886124-7318-4D51-9D93-B3657FC71A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752" y="6262160"/>
                    <a:ext cx="6129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altLang="zh-TW" b="0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0886124-7318-4D51-9D93-B3657FC71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752" y="6262160"/>
                    <a:ext cx="6129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950" r="-891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361168EB-227E-4AEC-A198-BA38AA6288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028" y="5411920"/>
                    <a:ext cx="6129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361168EB-227E-4AEC-A198-BA38AA6288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028" y="5411920"/>
                    <a:ext cx="61292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00" r="-9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標題 10">
                <a:extLst>
                  <a:ext uri="{FF2B5EF4-FFF2-40B4-BE49-F238E27FC236}">
                    <a16:creationId xmlns:a16="http://schemas.microsoft.com/office/drawing/2014/main" id="{7D6430E0-75F0-4DD6-BE55-304FA7D7360B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54337" y="735603"/>
                <a:ext cx="4710741" cy="609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4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TW" sz="4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4400" b="0" dirty="0">
                    <a:highlight>
                      <a:srgbClr val="FFFF00"/>
                    </a:highlight>
                  </a:rPr>
                  <a:t>  : “n Choose x”</a:t>
                </a:r>
              </a:p>
            </p:txBody>
          </p:sp>
        </mc:Choice>
        <mc:Fallback xmlns="">
          <p:sp>
            <p:nvSpPr>
              <p:cNvPr id="11" name="標題 10">
                <a:extLst>
                  <a:ext uri="{FF2B5EF4-FFF2-40B4-BE49-F238E27FC236}">
                    <a16:creationId xmlns:a16="http://schemas.microsoft.com/office/drawing/2014/main" id="{7D6430E0-75F0-4DD6-BE55-304FA7D7360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337" y="735603"/>
                <a:ext cx="4710741" cy="609398"/>
              </a:xfrm>
              <a:prstGeom prst="rect">
                <a:avLst/>
              </a:prstGeom>
              <a:blipFill>
                <a:blip r:embed="rId7"/>
                <a:stretch>
                  <a:fillRect l="-129" t="-39000"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AE331D-08FB-40CB-9D14-47EE410E3239}"/>
                  </a:ext>
                </a:extLst>
              </p:cNvPr>
              <p:cNvSpPr/>
              <p:nvPr/>
            </p:nvSpPr>
            <p:spPr>
              <a:xfrm>
                <a:off x="480613" y="2592128"/>
                <a:ext cx="4034310" cy="1770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AE331D-08FB-40CB-9D14-47EE410E3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3" y="2592128"/>
                <a:ext cx="4034310" cy="1770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4B7FDAD-C72F-4968-BF0C-C7DB3C926E5B}"/>
                  </a:ext>
                </a:extLst>
              </p:cNvPr>
              <p:cNvSpPr txBox="1"/>
              <p:nvPr/>
            </p:nvSpPr>
            <p:spPr>
              <a:xfrm>
                <a:off x="7082150" y="2836852"/>
                <a:ext cx="2354981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4B7FDAD-C72F-4968-BF0C-C7DB3C92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150" y="2836852"/>
                <a:ext cx="2354981" cy="484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0D4CBFC-06EF-42AF-A4D0-6DBAC00C8605}"/>
                  </a:ext>
                </a:extLst>
              </p:cNvPr>
              <p:cNvSpPr txBox="1"/>
              <p:nvPr/>
            </p:nvSpPr>
            <p:spPr>
              <a:xfrm>
                <a:off x="6924176" y="3537106"/>
                <a:ext cx="3170799" cy="1130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TW" sz="1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  <m:r>
                        <a:rPr lang="en-US" altLang="zh-TW" sz="14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b="0" dirty="0">
                  <a:highlight>
                    <a:srgbClr val="FFFF00"/>
                  </a:highlight>
                </a:endParaRPr>
              </a:p>
              <a:p>
                <a:r>
                  <a:rPr lang="en-US" altLang="zh-TW" sz="1400" dirty="0">
                    <a:highlight>
                      <a:srgbClr val="FFFF00"/>
                    </a:highlight>
                  </a:rPr>
                  <a:t>            </a:t>
                </a:r>
              </a:p>
              <a:p>
                <a:r>
                  <a:rPr lang="en-US" altLang="zh-TW" sz="1400" dirty="0">
                    <a:highlight>
                      <a:srgbClr val="FFFF00"/>
                    </a:highlight>
                  </a:rPr>
                  <a:t>                = </a:t>
                </a:r>
                <a:r>
                  <a:rPr lang="zh-TW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10.4</a:t>
                </a:r>
                <a:r>
                  <a:rPr lang="en-US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x </a:t>
                </a:r>
                <a:r>
                  <a:rPr lang="zh-TW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12.75</a:t>
                </a:r>
                <a:r>
                  <a:rPr lang="en-US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x</a:t>
                </a:r>
                <a:r>
                  <a:rPr lang="zh-TW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16.6</a:t>
                </a:r>
                <a:r>
                  <a:rPr lang="en-US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7 x</a:t>
                </a:r>
                <a:r>
                  <a:rPr lang="zh-TW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24.5</a:t>
                </a:r>
                <a:r>
                  <a:rPr lang="en-US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x</a:t>
                </a:r>
                <a:r>
                  <a:rPr lang="zh-TW" altLang="zh-TW" sz="1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rial Unicode MS"/>
                    <a:ea typeface="Courier New" panose="02070309020205020404" pitchFamily="49" charset="0"/>
                  </a:rPr>
                  <a:t> 48.0</a:t>
                </a:r>
                <a:r>
                  <a:rPr lang="zh-TW" altLang="zh-TW" sz="1200" dirty="0">
                    <a:highlight>
                      <a:srgbClr val="FFFF00"/>
                    </a:highlight>
                  </a:rPr>
                  <a:t> </a:t>
                </a:r>
                <a:endParaRPr lang="zh-TW" altLang="zh-TW" sz="1200" dirty="0"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  <a:p>
                <a:endParaRPr lang="en-US" altLang="zh-TW" sz="1400" b="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0D4CBFC-06EF-42AF-A4D0-6DBAC00C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76" y="3537106"/>
                <a:ext cx="3170799" cy="1130374"/>
              </a:xfrm>
              <a:prstGeom prst="rect">
                <a:avLst/>
              </a:prstGeom>
              <a:blipFill>
                <a:blip r:embed="rId10"/>
                <a:stretch>
                  <a:fillRect l="-3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A992621-5D53-48D2-AB56-CBC47AFE4C8C}"/>
                  </a:ext>
                </a:extLst>
              </p:cNvPr>
              <p:cNvSpPr txBox="1"/>
              <p:nvPr/>
            </p:nvSpPr>
            <p:spPr>
              <a:xfrm>
                <a:off x="7064788" y="2239944"/>
                <a:ext cx="2013605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A992621-5D53-48D2-AB56-CBC47AFE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88" y="2239944"/>
                <a:ext cx="2013605" cy="484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81DF242-F88D-4845-A2CF-174EDC70FE22}"/>
                  </a:ext>
                </a:extLst>
              </p:cNvPr>
              <p:cNvSpPr txBox="1"/>
              <p:nvPr/>
            </p:nvSpPr>
            <p:spPr>
              <a:xfrm>
                <a:off x="6931464" y="1613010"/>
                <a:ext cx="1733163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81DF242-F88D-4845-A2CF-174EDC70F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64" y="1613010"/>
                <a:ext cx="1733163" cy="4840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97B71EE-FF71-4E57-8075-91D5771CF27C}"/>
                  </a:ext>
                </a:extLst>
              </p:cNvPr>
              <p:cNvSpPr txBox="1"/>
              <p:nvPr/>
            </p:nvSpPr>
            <p:spPr>
              <a:xfrm>
                <a:off x="6719815" y="1040302"/>
                <a:ext cx="1733163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97B71EE-FF71-4E57-8075-91D5771C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15" y="1040302"/>
                <a:ext cx="1733163" cy="484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024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32CAA-1815-4A77-B782-50D3D86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Measures of Location: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3D99D-A941-4264-9F7C-CC9E0FA6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The Sample Mean and Median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452BD2-A964-467E-9829-926A82A5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33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38378-BF5C-4FEC-9CB6-40ABAE2E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D0212-DDEE-4A3A-934A-6C174AEF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869BD5-DD4A-40BE-B689-B1102E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05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C03AE-5FA9-4884-9A31-F524F32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C771D-5DDC-4F3F-B75A-CCDAAFA5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1.4 Measures of Variability. . . . . . . . . . . . . . . . . . . . . . . . . . . . . . . . . . . . . . . . . . 14</a:t>
            </a:r>
          </a:p>
          <a:p>
            <a:r>
              <a:rPr lang="en-US" altLang="zh-TW" dirty="0"/>
              <a:t>Exercises . . . . . . . . . . . . . . . . . . . . . . . . . . . . . . . . . . . . . . . . . . . . . . . . . . . 17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4CB4C-5F4C-4F3C-BB12-84042274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1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B7F3A-B4FC-42CA-B9B7-7BB5B720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16AB-6E7C-43B7-89ED-79C30154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1.5 Discrete and Continuous Data. . . . . . . . . . . . . . . . . . . . . . . . . . . . . . . . . . . 17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242F48-810E-4077-805C-736806DE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913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0CA27-3140-4090-8F53-E3412906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F88C9-4AB1-49D5-999C-686A3EC7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1.6 Statistical Modeling, Scientific Inspection, and Graphical Diagnostics</a:t>
            </a:r>
          </a:p>
          <a:p>
            <a:r>
              <a:rPr lang="en-US" altLang="zh-TW" dirty="0"/>
              <a:t>. . . . . . . . . . . . . . . . . . . . . . . . . . . . . . . . . . . . . . . . . . . . . . . . . . . . . . . . . . 18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6601A-A765-4DB5-A234-08484802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60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60F65-CCBA-4A68-A6F8-DB8D1C6A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B6D5B-7C15-491C-AFC4-A6BE713E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1.7 General Types of Statistical Studies: Designed Experiment, Observational Study, and Retrospective Study . . . . . . . . . . . . . . . . . . 27</a:t>
            </a:r>
          </a:p>
          <a:p>
            <a:endParaRPr lang="en-US" altLang="zh-TW" dirty="0"/>
          </a:p>
          <a:p>
            <a:r>
              <a:rPr lang="en-US" altLang="zh-TW" dirty="0"/>
              <a:t>Exercises . . . . . . . . . . . . . . . . . . . . . . . . . . . . . . . . . . . . . . . . . . . . . . . . . . . 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C132B-10C4-4A6F-8E76-F80BF5D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6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C00AC-443F-4AAE-B7B7-D7443BDB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A20C0-AA36-40E5-8B9B-FFF76344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2360" cy="2868295"/>
          </a:xfrm>
        </p:spPr>
        <p:txBody>
          <a:bodyPr/>
          <a:lstStyle/>
          <a:p>
            <a:r>
              <a:rPr lang="en-US" altLang="zh-TW" b="1" dirty="0"/>
              <a:t>Combination</a:t>
            </a:r>
          </a:p>
          <a:p>
            <a:pPr lvl="1"/>
            <a:r>
              <a:rPr lang="en-US" altLang="zh-TW" u="sng" dirty="0">
                <a:hlinkClick r:id="rId2"/>
              </a:rPr>
              <a:t>https://en.wikipedia.org/wiki/Combination</a:t>
            </a:r>
            <a:endParaRPr lang="en-US" altLang="zh-TW" dirty="0"/>
          </a:p>
          <a:p>
            <a:r>
              <a:rPr lang="en-US" altLang="zh-TW" b="1" dirty="0"/>
              <a:t>Binomial coefficient</a:t>
            </a:r>
          </a:p>
          <a:p>
            <a:pPr lvl="1"/>
            <a:r>
              <a:rPr lang="en-US" altLang="zh-TW" u="sng" dirty="0">
                <a:hlinkClick r:id="rId3"/>
              </a:rPr>
              <a:t>https://en.wikipedia.org/wiki/Binomial_coefficient</a:t>
            </a:r>
            <a:endParaRPr lang="en-US" altLang="zh-TW" dirty="0"/>
          </a:p>
          <a:p>
            <a:r>
              <a:rPr lang="en-US" altLang="zh-TW" b="1" dirty="0"/>
              <a:t>Combinatorics</a:t>
            </a:r>
          </a:p>
          <a:p>
            <a:pPr lvl="1"/>
            <a:r>
              <a:rPr lang="en-US" altLang="zh-TW" u="sng" dirty="0">
                <a:hlinkClick r:id="rId4"/>
              </a:rPr>
              <a:t>https://en.wikipedia.org/wiki/Combinatorics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2B74A-2ACF-49ED-9B26-ECD0E5EB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96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2C2BA-77D5-4ECE-A0F4-8C9F472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678D-05B4-411D-B23A-B2CA998F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11D63-DAEC-410B-9E77-8F665B6B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4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A2A87-1F23-42E6-BA77-6D575B25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67" y="197865"/>
            <a:ext cx="4721352" cy="497080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C(</a:t>
            </a:r>
            <a:r>
              <a:rPr lang="en-US" altLang="zh-TW" sz="2000" dirty="0" err="1"/>
              <a:t>n,x</a:t>
            </a:r>
            <a:r>
              <a:rPr lang="en-US" altLang="zh-TW" sz="2000" dirty="0"/>
              <a:t>)</a:t>
            </a:r>
            <a:r>
              <a:rPr lang="en-US" altLang="zh-TW" sz="2000" baseline="0" dirty="0"/>
              <a:t> </a:t>
            </a:r>
            <a:r>
              <a:rPr lang="zh-TW" altLang="en-US" sz="2000" baseline="0" dirty="0"/>
              <a:t>的一些恆等式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276949-E356-4578-B35E-4B64B504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5844C-62E1-456A-93DA-1B25A930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4784201"/>
            <a:ext cx="2328673" cy="1689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D01882-1F61-4E06-A8D2-5582CF2D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93" y="4784201"/>
            <a:ext cx="2074355" cy="1798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CC16D3-E024-4D8D-B58C-50F43F6E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74" y="4625724"/>
            <a:ext cx="2609210" cy="18947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2FBFAC-40EA-4C6D-8BB8-D5A6D2B26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28" y="1849038"/>
            <a:ext cx="4843272" cy="2131721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4F757E1-9748-48C8-9A4C-B96B945A9877}"/>
              </a:ext>
            </a:extLst>
          </p:cNvPr>
          <p:cNvGrpSpPr/>
          <p:nvPr/>
        </p:nvGrpSpPr>
        <p:grpSpPr>
          <a:xfrm>
            <a:off x="8610600" y="1098274"/>
            <a:ext cx="3239010" cy="522584"/>
            <a:chOff x="8575038" y="918126"/>
            <a:chExt cx="3239010" cy="522584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6D6772B8-598E-4551-97A4-308C93F2211A}"/>
                </a:ext>
              </a:extLst>
            </p:cNvPr>
            <p:cNvCxnSpPr/>
            <p:nvPr/>
          </p:nvCxnSpPr>
          <p:spPr>
            <a:xfrm>
              <a:off x="8610600" y="1402080"/>
              <a:ext cx="3203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9DE0A36-9FA9-4616-8B2F-9573061A11ED}"/>
                </a:ext>
              </a:extLst>
            </p:cNvPr>
            <p:cNvSpPr txBox="1"/>
            <p:nvPr/>
          </p:nvSpPr>
          <p:spPr>
            <a:xfrm>
              <a:off x="9842386" y="105538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3E0404E-8A19-4BD1-90C1-9A463473DFB1}"/>
                </a:ext>
              </a:extLst>
            </p:cNvPr>
            <p:cNvSpPr txBox="1"/>
            <p:nvPr/>
          </p:nvSpPr>
          <p:spPr>
            <a:xfrm rot="16200000">
              <a:off x="8501460" y="9978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x=0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C629417-3C13-4B9D-96B8-42911FE7BB6E}"/>
                </a:ext>
              </a:extLst>
            </p:cNvPr>
            <p:cNvSpPr txBox="1"/>
            <p:nvPr/>
          </p:nvSpPr>
          <p:spPr>
            <a:xfrm rot="16200000">
              <a:off x="8775780" y="99170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x=1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6A23474-6CA2-4E85-84DB-7A84E253182C}"/>
                </a:ext>
              </a:extLst>
            </p:cNvPr>
            <p:cNvSpPr txBox="1"/>
            <p:nvPr/>
          </p:nvSpPr>
          <p:spPr>
            <a:xfrm rot="16200000">
              <a:off x="11195892" y="9978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x=7</a:t>
              </a:r>
              <a:endParaRPr lang="zh-TW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9744765-E0EC-49DC-90DC-BBEE7F9DDFF3}"/>
              </a:ext>
            </a:extLst>
          </p:cNvPr>
          <p:cNvSpPr/>
          <p:nvPr/>
        </p:nvSpPr>
        <p:spPr>
          <a:xfrm>
            <a:off x="7394850" y="1626954"/>
            <a:ext cx="4687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n= 1 ,  nCx=  [ 1.  1.]</a:t>
            </a:r>
            <a:br>
              <a:rPr lang="pt-BR" altLang="zh-TW" dirty="0"/>
            </a:br>
            <a:r>
              <a:rPr lang="pt-BR" altLang="zh-TW" dirty="0"/>
              <a:t>n= 2 ,  nCx=  [ 1.  2.  1.]</a:t>
            </a:r>
            <a:br>
              <a:rPr lang="pt-BR" altLang="zh-TW" dirty="0"/>
            </a:br>
            <a:r>
              <a:rPr lang="pt-BR" altLang="zh-TW" dirty="0"/>
              <a:t>n= 3 ,  nCx=  [ 1.  3.  3.  1.]</a:t>
            </a:r>
            <a:br>
              <a:rPr lang="pt-BR" altLang="zh-TW" dirty="0"/>
            </a:br>
            <a:r>
              <a:rPr lang="pt-BR" altLang="zh-TW" dirty="0"/>
              <a:t>n= 4 ,  nCx=  [ 1.  4.  6.  4.  1.]</a:t>
            </a:r>
            <a:br>
              <a:rPr lang="pt-BR" altLang="zh-TW" dirty="0"/>
            </a:br>
            <a:r>
              <a:rPr lang="pt-BR" altLang="zh-TW" dirty="0"/>
              <a:t>n= 5 ,  nCx=  [  1.   5.  10.  10.   5.   1.]</a:t>
            </a:r>
            <a:br>
              <a:rPr lang="pt-BR" altLang="zh-TW" dirty="0"/>
            </a:br>
            <a:r>
              <a:rPr lang="pt-BR" altLang="zh-TW" dirty="0"/>
              <a:t>n= 6 ,  nCx=  [  1.   6.  15.  20.  15.   6.   1.]</a:t>
            </a:r>
            <a:br>
              <a:rPr lang="pt-BR" altLang="zh-TW" dirty="0"/>
            </a:br>
            <a:r>
              <a:rPr lang="pt-BR" altLang="zh-TW" dirty="0"/>
              <a:t>n= 7 ,  nCx=  [  1.   7.  21.  35.  35.  21.   7.   1.]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08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E3F51-A668-4BC9-9F97-B78583A5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33478"/>
            <a:ext cx="5245608" cy="1017746"/>
          </a:xfrm>
        </p:spPr>
        <p:txBody>
          <a:bodyPr/>
          <a:lstStyle/>
          <a:p>
            <a:r>
              <a:rPr lang="en-US" altLang="zh-TW" dirty="0"/>
              <a:t>Poker Hand </a:t>
            </a:r>
            <a:r>
              <a:rPr lang="zh-TW" altLang="en-US" dirty="0"/>
              <a:t>機率分析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5B62B4-B3F0-460B-8CCF-8004D89D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E80B61-EDC2-40BB-9533-A044B6FF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54" y="1060704"/>
            <a:ext cx="6059837" cy="54523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CB9E7BC-B16C-4B11-9BCE-F6487E482129}"/>
              </a:ext>
            </a:extLst>
          </p:cNvPr>
          <p:cNvSpPr txBox="1"/>
          <p:nvPr/>
        </p:nvSpPr>
        <p:spPr>
          <a:xfrm>
            <a:off x="3399712" y="3756767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任</a:t>
            </a:r>
            <a:r>
              <a:rPr lang="en-US" altLang="zh-TW" dirty="0"/>
              <a:t>1</a:t>
            </a:r>
            <a:r>
              <a:rPr lang="zh-TW" altLang="en-US" dirty="0"/>
              <a:t>手牌</a:t>
            </a:r>
            <a:r>
              <a:rPr lang="en-US" altLang="zh-TW" dirty="0"/>
              <a:t>(5</a:t>
            </a:r>
            <a:r>
              <a:rPr lang="zh-TW" altLang="en-US" dirty="0"/>
              <a:t>支牌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皆可歸入</a:t>
            </a:r>
            <a:r>
              <a:rPr lang="en-US" altLang="zh-TW" dirty="0"/>
              <a:t>10</a:t>
            </a:r>
            <a:r>
              <a:rPr lang="zh-TW" altLang="en-US" dirty="0"/>
              <a:t>種牌型 </a:t>
            </a:r>
            <a:endParaRPr lang="en-US" altLang="zh-TW" dirty="0"/>
          </a:p>
          <a:p>
            <a:r>
              <a:rPr lang="en-US" altLang="zh-TW" dirty="0"/>
              <a:t>(A00, A01, …, A09)</a:t>
            </a:r>
            <a:r>
              <a:rPr lang="zh-TW" altLang="en-US" dirty="0"/>
              <a:t>。</a:t>
            </a:r>
          </a:p>
        </p:txBody>
      </p:sp>
      <p:pic>
        <p:nvPicPr>
          <p:cNvPr id="7" name="Picture 2" descr="main-qimg-134093a16b332deb237b0852ec126f5c-c.jpg">
            <a:extLst>
              <a:ext uri="{FF2B5EF4-FFF2-40B4-BE49-F238E27FC236}">
                <a16:creationId xmlns:a16="http://schemas.microsoft.com/office/drawing/2014/main" id="{8279B47F-C8AC-4A4C-A024-CC7C0AFD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" y="1945101"/>
            <a:ext cx="3031108" cy="227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5D5B1CA9-4373-4589-857F-AB3BAC2B3D9C}"/>
              </a:ext>
            </a:extLst>
          </p:cNvPr>
          <p:cNvSpPr/>
          <p:nvPr/>
        </p:nvSpPr>
        <p:spPr>
          <a:xfrm>
            <a:off x="3510138" y="2662194"/>
            <a:ext cx="1927494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90C56-ECE0-4B87-96C7-CC286CCC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A00_</a:t>
            </a:r>
            <a:r>
              <a:rPr lang="zh-TW" altLang="en-US" dirty="0"/>
              <a:t>大同花順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FD226D-1929-4466-9D67-131D407A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BF9818-EFDC-48B6-B8DC-53ED0A4F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參見 </a:t>
            </a:r>
            <a:r>
              <a:rPr lang="en-US" altLang="zh-TW"/>
              <a:t>A01_</a:t>
            </a:r>
            <a:r>
              <a:rPr lang="zh-TW" altLang="en-US"/>
              <a:t>同花順</a:t>
            </a:r>
          </a:p>
        </p:txBody>
      </p:sp>
    </p:spTree>
    <p:extLst>
      <p:ext uri="{BB962C8B-B14F-4D97-AF65-F5344CB8AC3E}">
        <p14:creationId xmlns:p14="http://schemas.microsoft.com/office/powerpoint/2010/main" val="2266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2000</Words>
  <Application>Microsoft Office PowerPoint</Application>
  <PresentationFormat>寬螢幕</PresentationFormat>
  <Paragraphs>355</Paragraphs>
  <Slides>45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Arial Unicode MS</vt:lpstr>
      <vt:lpstr>Helvetica Neue</vt:lpstr>
      <vt:lpstr>標楷體</vt:lpstr>
      <vt:lpstr>Arial</vt:lpstr>
      <vt:lpstr>Calibri</vt:lpstr>
      <vt:lpstr>Calibri Light</vt:lpstr>
      <vt:lpstr>Cambria Math</vt:lpstr>
      <vt:lpstr>Office 佈景主題</vt:lpstr>
      <vt:lpstr>Worksheet</vt:lpstr>
      <vt:lpstr>ryProb01_01    Introduction to Statistics and Data Analysis ~ Poker Hand Probability  </vt:lpstr>
      <vt:lpstr>1.1_1 Poker Hand Probability</vt:lpstr>
      <vt:lpstr>相異手牌 (Distinct hands) 總數</vt:lpstr>
      <vt:lpstr>C_x^n  : “n Choose x”</vt:lpstr>
      <vt:lpstr>Ref:</vt:lpstr>
      <vt:lpstr>PowerPoint 簡報</vt:lpstr>
      <vt:lpstr>C(n,x) 的一些恆等式</vt:lpstr>
      <vt:lpstr>Poker Hand 機率分析</vt:lpstr>
      <vt:lpstr>A00_大同花順</vt:lpstr>
      <vt:lpstr>A01_同花順 </vt:lpstr>
      <vt:lpstr>A02_4支</vt:lpstr>
      <vt:lpstr>A03_3支+2支</vt:lpstr>
      <vt:lpstr>A04_同花 </vt:lpstr>
      <vt:lpstr>A05_順</vt:lpstr>
      <vt:lpstr>A06_3支</vt:lpstr>
      <vt:lpstr>A07_2 pair(2支)</vt:lpstr>
      <vt:lpstr>A08_1 pair(2支) </vt:lpstr>
      <vt:lpstr>A09_單支</vt:lpstr>
      <vt:lpstr>9種牌型    每種個別手牌數之總和</vt:lpstr>
      <vt:lpstr>Descriptive Statistics  using Excel</vt:lpstr>
      <vt:lpstr>Prob &amp; Cumul Prob </vt:lpstr>
      <vt:lpstr>邀你來做莊家</vt:lpstr>
      <vt:lpstr>ry公益撲克   .....</vt:lpstr>
      <vt:lpstr>PowerPoint 簡報</vt:lpstr>
      <vt:lpstr>1.2 Sampling Procedures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英翻中 (1)</vt:lpstr>
      <vt:lpstr>(2)</vt:lpstr>
      <vt:lpstr>(3)</vt:lpstr>
      <vt:lpstr>PowerPoint 簡報</vt:lpstr>
      <vt:lpstr>1.3 Measures of Location: </vt:lpstr>
      <vt:lpstr>Exercises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2019-02-22T03:39:09Z</dcterms:created>
  <dcterms:modified xsi:type="dcterms:W3CDTF">2019-03-05T01:17:32Z</dcterms:modified>
</cp:coreProperties>
</file>