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329" r:id="rId4"/>
    <p:sldId id="347" r:id="rId5"/>
    <p:sldId id="348" r:id="rId6"/>
    <p:sldId id="330" r:id="rId7"/>
    <p:sldId id="331" r:id="rId8"/>
    <p:sldId id="336" r:id="rId9"/>
    <p:sldId id="332" r:id="rId10"/>
    <p:sldId id="333" r:id="rId11"/>
    <p:sldId id="334" r:id="rId12"/>
    <p:sldId id="342" r:id="rId13"/>
    <p:sldId id="343" r:id="rId14"/>
    <p:sldId id="337" r:id="rId15"/>
    <p:sldId id="338" r:id="rId16"/>
    <p:sldId id="339" r:id="rId17"/>
    <p:sldId id="340" r:id="rId18"/>
    <p:sldId id="262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739B2-8CCF-4E03-A436-4C245CE473D2}" v="163" dt="2019-03-07T18:55:31.015"/>
    <p1510:client id="{B46BBB95-889B-4147-A8C8-7461FF04A23F}" v="3" dt="2019-03-07T18:59:57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E242D824-EDE9-45AF-9064-5E281BD0DA38}"/>
    <pc:docChg chg="undo custSel addSld delSld modSld">
      <pc:chgData name="Renyuan Lyu" userId="eadeb139afb46539" providerId="LiveId" clId="{E242D824-EDE9-45AF-9064-5E281BD0DA38}" dt="2019-03-07T18:55:31.015" v="565" actId="1076"/>
      <pc:docMkLst>
        <pc:docMk/>
      </pc:docMkLst>
      <pc:sldChg chg="del">
        <pc:chgData name="Renyuan Lyu" userId="eadeb139afb46539" providerId="LiveId" clId="{E242D824-EDE9-45AF-9064-5E281BD0DA38}" dt="2019-03-07T14:38:41.986" v="7" actId="2696"/>
        <pc:sldMkLst>
          <pc:docMk/>
          <pc:sldMk cId="2983635709" sldId="260"/>
        </pc:sldMkLst>
      </pc:sldChg>
      <pc:sldChg chg="del">
        <pc:chgData name="Renyuan Lyu" userId="eadeb139afb46539" providerId="LiveId" clId="{E242D824-EDE9-45AF-9064-5E281BD0DA38}" dt="2019-03-07T14:38:53.411" v="25" actId="2696"/>
        <pc:sldMkLst>
          <pc:docMk/>
          <pc:sldMk cId="3444133217" sldId="261"/>
        </pc:sldMkLst>
      </pc:sldChg>
      <pc:sldChg chg="addSp delSp modSp">
        <pc:chgData name="Renyuan Lyu" userId="eadeb139afb46539" providerId="LiveId" clId="{E242D824-EDE9-45AF-9064-5E281BD0DA38}" dt="2019-03-07T18:24:36.374" v="327" actId="1076"/>
        <pc:sldMkLst>
          <pc:docMk/>
          <pc:sldMk cId="383871619" sldId="262"/>
        </pc:sldMkLst>
        <pc:spChg chg="mod">
          <ac:chgData name="Renyuan Lyu" userId="eadeb139afb46539" providerId="LiveId" clId="{E242D824-EDE9-45AF-9064-5E281BD0DA38}" dt="2019-03-07T18:21:57.792" v="314"/>
          <ac:spMkLst>
            <pc:docMk/>
            <pc:sldMk cId="383871619" sldId="262"/>
            <ac:spMk id="2" creationId="{8ECC03AE-5FA9-4884-9A31-F524F324B9C7}"/>
          </ac:spMkLst>
        </pc:spChg>
        <pc:spChg chg="del mod">
          <ac:chgData name="Renyuan Lyu" userId="eadeb139afb46539" providerId="LiveId" clId="{E242D824-EDE9-45AF-9064-5E281BD0DA38}" dt="2019-03-07T18:22:17.492" v="317" actId="478"/>
          <ac:spMkLst>
            <pc:docMk/>
            <pc:sldMk cId="383871619" sldId="262"/>
            <ac:spMk id="3" creationId="{2C6C771D-5DDC-4F3F-B75A-CCDAAFA5A4FC}"/>
          </ac:spMkLst>
        </pc:spChg>
        <pc:spChg chg="add del mod">
          <ac:chgData name="Renyuan Lyu" userId="eadeb139afb46539" providerId="LiveId" clId="{E242D824-EDE9-45AF-9064-5E281BD0DA38}" dt="2019-03-07T18:22:20.759" v="318" actId="478"/>
          <ac:spMkLst>
            <pc:docMk/>
            <pc:sldMk cId="383871619" sldId="262"/>
            <ac:spMk id="6" creationId="{9E438790-8963-474E-8FA4-95D9B8AF900A}"/>
          </ac:spMkLst>
        </pc:spChg>
        <pc:spChg chg="add mod">
          <ac:chgData name="Renyuan Lyu" userId="eadeb139afb46539" providerId="LiveId" clId="{E242D824-EDE9-45AF-9064-5E281BD0DA38}" dt="2019-03-07T18:24:31.341" v="325" actId="255"/>
          <ac:spMkLst>
            <pc:docMk/>
            <pc:sldMk cId="383871619" sldId="262"/>
            <ac:spMk id="7" creationId="{1085C7C5-B3AF-475D-9694-831263362A57}"/>
          </ac:spMkLst>
        </pc:spChg>
        <pc:picChg chg="add mod">
          <ac:chgData name="Renyuan Lyu" userId="eadeb139afb46539" providerId="LiveId" clId="{E242D824-EDE9-45AF-9064-5E281BD0DA38}" dt="2019-03-07T18:24:36.374" v="327" actId="1076"/>
          <ac:picMkLst>
            <pc:docMk/>
            <pc:sldMk cId="383871619" sldId="262"/>
            <ac:picMk id="8" creationId="{B909D5A3-890E-47E8-BCC2-3CEDC06B4311}"/>
          </ac:picMkLst>
        </pc:picChg>
      </pc:sldChg>
      <pc:sldChg chg="delSp modSp del">
        <pc:chgData name="Renyuan Lyu" userId="eadeb139afb46539" providerId="LiveId" clId="{E242D824-EDE9-45AF-9064-5E281BD0DA38}" dt="2019-03-07T18:42:36.567" v="489" actId="2696"/>
        <pc:sldMkLst>
          <pc:docMk/>
          <pc:sldMk cId="4269913525" sldId="263"/>
        </pc:sldMkLst>
        <pc:spChg chg="mod">
          <ac:chgData name="Renyuan Lyu" userId="eadeb139afb46539" providerId="LiveId" clId="{E242D824-EDE9-45AF-9064-5E281BD0DA38}" dt="2019-03-07T18:42:35.998" v="488"/>
          <ac:spMkLst>
            <pc:docMk/>
            <pc:sldMk cId="4269913525" sldId="263"/>
            <ac:spMk id="2" creationId="{91DB7F3A-B4FC-42CA-B9B7-7BB5B72003BB}"/>
          </ac:spMkLst>
        </pc:spChg>
        <pc:spChg chg="del mod">
          <ac:chgData name="Renyuan Lyu" userId="eadeb139afb46539" providerId="LiveId" clId="{E242D824-EDE9-45AF-9064-5E281BD0DA38}" dt="2019-03-07T18:40:42.938" v="465" actId="478"/>
          <ac:spMkLst>
            <pc:docMk/>
            <pc:sldMk cId="4269913525" sldId="263"/>
            <ac:spMk id="3" creationId="{00D616AB-6E7C-43B7-89ED-79C301541273}"/>
          </ac:spMkLst>
        </pc:spChg>
      </pc:sldChg>
      <pc:sldChg chg="modSp del">
        <pc:chgData name="Renyuan Lyu" userId="eadeb139afb46539" providerId="LiveId" clId="{E242D824-EDE9-45AF-9064-5E281BD0DA38}" dt="2019-03-07T18:42:39.189" v="491" actId="2696"/>
        <pc:sldMkLst>
          <pc:docMk/>
          <pc:sldMk cId="687060886" sldId="264"/>
        </pc:sldMkLst>
        <pc:spChg chg="mod">
          <ac:chgData name="Renyuan Lyu" userId="eadeb139afb46539" providerId="LiveId" clId="{E242D824-EDE9-45AF-9064-5E281BD0DA38}" dt="2019-03-07T18:40:58.388" v="471" actId="14100"/>
          <ac:spMkLst>
            <pc:docMk/>
            <pc:sldMk cId="687060886" sldId="264"/>
            <ac:spMk id="2" creationId="{C3B0CA27-3140-4090-8F53-E3412906A24F}"/>
          </ac:spMkLst>
        </pc:spChg>
        <pc:spChg chg="mod">
          <ac:chgData name="Renyuan Lyu" userId="eadeb139afb46539" providerId="LiveId" clId="{E242D824-EDE9-45AF-9064-5E281BD0DA38}" dt="2019-03-07T18:41:04.046" v="473" actId="14100"/>
          <ac:spMkLst>
            <pc:docMk/>
            <pc:sldMk cId="687060886" sldId="264"/>
            <ac:spMk id="3" creationId="{84CF88C9-4AB1-49D5-999C-686A3EC78A7A}"/>
          </ac:spMkLst>
        </pc:spChg>
        <pc:spChg chg="mod">
          <ac:chgData name="Renyuan Lyu" userId="eadeb139afb46539" providerId="LiveId" clId="{E242D824-EDE9-45AF-9064-5E281BD0DA38}" dt="2019-03-07T18:41:01.825" v="472" actId="1076"/>
          <ac:spMkLst>
            <pc:docMk/>
            <pc:sldMk cId="687060886" sldId="264"/>
            <ac:spMk id="4" creationId="{3626601A-A765-4DB5-A234-08484802EB50}"/>
          </ac:spMkLst>
        </pc:spChg>
      </pc:sldChg>
      <pc:sldChg chg="addSp delSp modSp del">
        <pc:chgData name="Renyuan Lyu" userId="eadeb139afb46539" providerId="LiveId" clId="{E242D824-EDE9-45AF-9064-5E281BD0DA38}" dt="2019-03-07T18:42:42.423" v="493" actId="2696"/>
        <pc:sldMkLst>
          <pc:docMk/>
          <pc:sldMk cId="1767681529" sldId="265"/>
        </pc:sldMkLst>
        <pc:spChg chg="mod">
          <ac:chgData name="Renyuan Lyu" userId="eadeb139afb46539" providerId="LiveId" clId="{E242D824-EDE9-45AF-9064-5E281BD0DA38}" dt="2019-03-07T18:41:37.110" v="485" actId="14100"/>
          <ac:spMkLst>
            <pc:docMk/>
            <pc:sldMk cId="1767681529" sldId="265"/>
            <ac:spMk id="2" creationId="{63360F65-CCBA-4A68-A6F8-DB8D1C6A538E}"/>
          </ac:spMkLst>
        </pc:spChg>
        <pc:spChg chg="del mod">
          <ac:chgData name="Renyuan Lyu" userId="eadeb139afb46539" providerId="LiveId" clId="{E242D824-EDE9-45AF-9064-5E281BD0DA38}" dt="2019-03-07T18:41:17.903" v="477" actId="478"/>
          <ac:spMkLst>
            <pc:docMk/>
            <pc:sldMk cId="1767681529" sldId="265"/>
            <ac:spMk id="3" creationId="{98BB6D5B-7C15-491C-AFC4-A6BE713E8E5F}"/>
          </ac:spMkLst>
        </pc:spChg>
        <pc:spChg chg="add del mod">
          <ac:chgData name="Renyuan Lyu" userId="eadeb139afb46539" providerId="LiveId" clId="{E242D824-EDE9-45AF-9064-5E281BD0DA38}" dt="2019-03-07T18:41:22.475" v="478" actId="478"/>
          <ac:spMkLst>
            <pc:docMk/>
            <pc:sldMk cId="1767681529" sldId="265"/>
            <ac:spMk id="6" creationId="{62336525-0927-46B2-8B2F-FEB77D252703}"/>
          </ac:spMkLst>
        </pc:spChg>
      </pc:sldChg>
      <pc:sldChg chg="add del">
        <pc:chgData name="Renyuan Lyu" userId="eadeb139afb46539" providerId="LiveId" clId="{E242D824-EDE9-45AF-9064-5E281BD0DA38}" dt="2019-03-07T14:39:00.864" v="28" actId="2696"/>
        <pc:sldMkLst>
          <pc:docMk/>
          <pc:sldMk cId="4113105429" sldId="268"/>
        </pc:sldMkLst>
      </pc:sldChg>
      <pc:sldChg chg="del">
        <pc:chgData name="Renyuan Lyu" userId="eadeb139afb46539" providerId="LiveId" clId="{E242D824-EDE9-45AF-9064-5E281BD0DA38}" dt="2019-03-07T14:38:36.016" v="1" actId="2696"/>
        <pc:sldMkLst>
          <pc:docMk/>
          <pc:sldMk cId="2798899260" sldId="288"/>
        </pc:sldMkLst>
      </pc:sldChg>
      <pc:sldChg chg="del">
        <pc:chgData name="Renyuan Lyu" userId="eadeb139afb46539" providerId="LiveId" clId="{E242D824-EDE9-45AF-9064-5E281BD0DA38}" dt="2019-03-07T14:38:35.142" v="0" actId="2696"/>
        <pc:sldMkLst>
          <pc:docMk/>
          <pc:sldMk cId="4155136858" sldId="289"/>
        </pc:sldMkLst>
      </pc:sldChg>
      <pc:sldChg chg="del">
        <pc:chgData name="Renyuan Lyu" userId="eadeb139afb46539" providerId="LiveId" clId="{E242D824-EDE9-45AF-9064-5E281BD0DA38}" dt="2019-03-07T14:38:36.845" v="2" actId="2696"/>
        <pc:sldMkLst>
          <pc:docMk/>
          <pc:sldMk cId="3118730790" sldId="290"/>
        </pc:sldMkLst>
      </pc:sldChg>
      <pc:sldChg chg="del">
        <pc:chgData name="Renyuan Lyu" userId="eadeb139afb46539" providerId="LiveId" clId="{E242D824-EDE9-45AF-9064-5E281BD0DA38}" dt="2019-03-07T14:38:37.532" v="3" actId="2696"/>
        <pc:sldMkLst>
          <pc:docMk/>
          <pc:sldMk cId="2301935025" sldId="291"/>
        </pc:sldMkLst>
      </pc:sldChg>
      <pc:sldChg chg="del">
        <pc:chgData name="Renyuan Lyu" userId="eadeb139afb46539" providerId="LiveId" clId="{E242D824-EDE9-45AF-9064-5E281BD0DA38}" dt="2019-03-07T14:38:38.543" v="4" actId="2696"/>
        <pc:sldMkLst>
          <pc:docMk/>
          <pc:sldMk cId="3207529234" sldId="297"/>
        </pc:sldMkLst>
      </pc:sldChg>
      <pc:sldChg chg="del">
        <pc:chgData name="Renyuan Lyu" userId="eadeb139afb46539" providerId="LiveId" clId="{E242D824-EDE9-45AF-9064-5E281BD0DA38}" dt="2019-03-07T14:38:42.827" v="8" actId="2696"/>
        <pc:sldMkLst>
          <pc:docMk/>
          <pc:sldMk cId="772566011" sldId="298"/>
        </pc:sldMkLst>
      </pc:sldChg>
      <pc:sldChg chg="del">
        <pc:chgData name="Renyuan Lyu" userId="eadeb139afb46539" providerId="LiveId" clId="{E242D824-EDE9-45AF-9064-5E281BD0DA38}" dt="2019-03-07T14:38:44.501" v="11" actId="2696"/>
        <pc:sldMkLst>
          <pc:docMk/>
          <pc:sldMk cId="3073230796" sldId="299"/>
        </pc:sldMkLst>
      </pc:sldChg>
      <pc:sldChg chg="del">
        <pc:chgData name="Renyuan Lyu" userId="eadeb139afb46539" providerId="LiveId" clId="{E242D824-EDE9-45AF-9064-5E281BD0DA38}" dt="2019-03-07T14:38:45.140" v="12" actId="2696"/>
        <pc:sldMkLst>
          <pc:docMk/>
          <pc:sldMk cId="1652673972" sldId="300"/>
        </pc:sldMkLst>
      </pc:sldChg>
      <pc:sldChg chg="del">
        <pc:chgData name="Renyuan Lyu" userId="eadeb139afb46539" providerId="LiveId" clId="{E242D824-EDE9-45AF-9064-5E281BD0DA38}" dt="2019-03-07T14:38:45.781" v="13" actId="2696"/>
        <pc:sldMkLst>
          <pc:docMk/>
          <pc:sldMk cId="438146381" sldId="301"/>
        </pc:sldMkLst>
      </pc:sldChg>
      <pc:sldChg chg="del">
        <pc:chgData name="Renyuan Lyu" userId="eadeb139afb46539" providerId="LiveId" clId="{E242D824-EDE9-45AF-9064-5E281BD0DA38}" dt="2019-03-07T14:38:47.337" v="15" actId="2696"/>
        <pc:sldMkLst>
          <pc:docMk/>
          <pc:sldMk cId="4056880342" sldId="305"/>
        </pc:sldMkLst>
      </pc:sldChg>
      <pc:sldChg chg="del">
        <pc:chgData name="Renyuan Lyu" userId="eadeb139afb46539" providerId="LiveId" clId="{E242D824-EDE9-45AF-9064-5E281BD0DA38}" dt="2019-03-07T14:38:47.700" v="16" actId="2696"/>
        <pc:sldMkLst>
          <pc:docMk/>
          <pc:sldMk cId="1094919721" sldId="307"/>
        </pc:sldMkLst>
      </pc:sldChg>
      <pc:sldChg chg="del">
        <pc:chgData name="Renyuan Lyu" userId="eadeb139afb46539" providerId="LiveId" clId="{E242D824-EDE9-45AF-9064-5E281BD0DA38}" dt="2019-03-07T14:38:48.085" v="17" actId="2696"/>
        <pc:sldMkLst>
          <pc:docMk/>
          <pc:sldMk cId="1641804827" sldId="309"/>
        </pc:sldMkLst>
      </pc:sldChg>
      <pc:sldChg chg="del">
        <pc:chgData name="Renyuan Lyu" userId="eadeb139afb46539" providerId="LiveId" clId="{E242D824-EDE9-45AF-9064-5E281BD0DA38}" dt="2019-03-07T14:38:48.741" v="18" actId="2696"/>
        <pc:sldMkLst>
          <pc:docMk/>
          <pc:sldMk cId="2333559641" sldId="311"/>
        </pc:sldMkLst>
      </pc:sldChg>
      <pc:sldChg chg="del">
        <pc:chgData name="Renyuan Lyu" userId="eadeb139afb46539" providerId="LiveId" clId="{E242D824-EDE9-45AF-9064-5E281BD0DA38}" dt="2019-03-07T14:38:49.252" v="19" actId="2696"/>
        <pc:sldMkLst>
          <pc:docMk/>
          <pc:sldMk cId="2760319877" sldId="312"/>
        </pc:sldMkLst>
      </pc:sldChg>
      <pc:sldChg chg="del">
        <pc:chgData name="Renyuan Lyu" userId="eadeb139afb46539" providerId="LiveId" clId="{E242D824-EDE9-45AF-9064-5E281BD0DA38}" dt="2019-03-07T14:38:49.699" v="20" actId="2696"/>
        <pc:sldMkLst>
          <pc:docMk/>
          <pc:sldMk cId="772338338" sldId="313"/>
        </pc:sldMkLst>
      </pc:sldChg>
      <pc:sldChg chg="del">
        <pc:chgData name="Renyuan Lyu" userId="eadeb139afb46539" providerId="LiveId" clId="{E242D824-EDE9-45AF-9064-5E281BD0DA38}" dt="2019-03-07T14:38:50.107" v="21" actId="2696"/>
        <pc:sldMkLst>
          <pc:docMk/>
          <pc:sldMk cId="1717284463" sldId="319"/>
        </pc:sldMkLst>
      </pc:sldChg>
      <pc:sldChg chg="del">
        <pc:chgData name="Renyuan Lyu" userId="eadeb139afb46539" providerId="LiveId" clId="{E242D824-EDE9-45AF-9064-5E281BD0DA38}" dt="2019-03-07T14:38:50.623" v="22" actId="2696"/>
        <pc:sldMkLst>
          <pc:docMk/>
          <pc:sldMk cId="681841096" sldId="320"/>
        </pc:sldMkLst>
      </pc:sldChg>
      <pc:sldChg chg="del">
        <pc:chgData name="Renyuan Lyu" userId="eadeb139afb46539" providerId="LiveId" clId="{E242D824-EDE9-45AF-9064-5E281BD0DA38}" dt="2019-03-07T14:38:51.218" v="23" actId="2696"/>
        <pc:sldMkLst>
          <pc:docMk/>
          <pc:sldMk cId="2424590611" sldId="321"/>
        </pc:sldMkLst>
      </pc:sldChg>
      <pc:sldChg chg="del">
        <pc:chgData name="Renyuan Lyu" userId="eadeb139afb46539" providerId="LiveId" clId="{E242D824-EDE9-45AF-9064-5E281BD0DA38}" dt="2019-03-07T14:38:52.517" v="24" actId="2696"/>
        <pc:sldMkLst>
          <pc:docMk/>
          <pc:sldMk cId="2565169561" sldId="322"/>
        </pc:sldMkLst>
      </pc:sldChg>
      <pc:sldChg chg="del">
        <pc:chgData name="Renyuan Lyu" userId="eadeb139afb46539" providerId="LiveId" clId="{E242D824-EDE9-45AF-9064-5E281BD0DA38}" dt="2019-03-07T14:38:39.457" v="5" actId="2696"/>
        <pc:sldMkLst>
          <pc:docMk/>
          <pc:sldMk cId="3127157270" sldId="323"/>
        </pc:sldMkLst>
      </pc:sldChg>
      <pc:sldChg chg="del">
        <pc:chgData name="Renyuan Lyu" userId="eadeb139afb46539" providerId="LiveId" clId="{E242D824-EDE9-45AF-9064-5E281BD0DA38}" dt="2019-03-07T14:38:40.001" v="6" actId="2696"/>
        <pc:sldMkLst>
          <pc:docMk/>
          <pc:sldMk cId="1331903928" sldId="324"/>
        </pc:sldMkLst>
      </pc:sldChg>
      <pc:sldChg chg="del">
        <pc:chgData name="Renyuan Lyu" userId="eadeb139afb46539" providerId="LiveId" clId="{E242D824-EDE9-45AF-9064-5E281BD0DA38}" dt="2019-03-07T14:38:43.364" v="9" actId="2696"/>
        <pc:sldMkLst>
          <pc:docMk/>
          <pc:sldMk cId="737543517" sldId="325"/>
        </pc:sldMkLst>
      </pc:sldChg>
      <pc:sldChg chg="del">
        <pc:chgData name="Renyuan Lyu" userId="eadeb139afb46539" providerId="LiveId" clId="{E242D824-EDE9-45AF-9064-5E281BD0DA38}" dt="2019-03-07T14:38:43.876" v="10" actId="2696"/>
        <pc:sldMkLst>
          <pc:docMk/>
          <pc:sldMk cId="3337899655" sldId="326"/>
        </pc:sldMkLst>
      </pc:sldChg>
      <pc:sldChg chg="del">
        <pc:chgData name="Renyuan Lyu" userId="eadeb139afb46539" providerId="LiveId" clId="{E242D824-EDE9-45AF-9064-5E281BD0DA38}" dt="2019-03-07T14:38:46.881" v="14" actId="2696"/>
        <pc:sldMkLst>
          <pc:docMk/>
          <pc:sldMk cId="3181704451" sldId="327"/>
        </pc:sldMkLst>
      </pc:sldChg>
      <pc:sldChg chg="del">
        <pc:chgData name="Renyuan Lyu" userId="eadeb139afb46539" providerId="LiveId" clId="{E242D824-EDE9-45AF-9064-5E281BD0DA38}" dt="2019-03-07T14:38:54.875" v="26" actId="2696"/>
        <pc:sldMkLst>
          <pc:docMk/>
          <pc:sldMk cId="3961195739" sldId="328"/>
        </pc:sldMkLst>
      </pc:sldChg>
      <pc:sldChg chg="addSp modSp add">
        <pc:chgData name="Renyuan Lyu" userId="eadeb139afb46539" providerId="LiveId" clId="{E242D824-EDE9-45AF-9064-5E281BD0DA38}" dt="2019-03-07T17:04:54.831" v="90" actId="1076"/>
        <pc:sldMkLst>
          <pc:docMk/>
          <pc:sldMk cId="2638548477" sldId="330"/>
        </pc:sldMkLst>
        <pc:spChg chg="mod">
          <ac:chgData name="Renyuan Lyu" userId="eadeb139afb46539" providerId="LiveId" clId="{E242D824-EDE9-45AF-9064-5E281BD0DA38}" dt="2019-03-07T16:54:01.273" v="58" actId="20577"/>
          <ac:spMkLst>
            <pc:docMk/>
            <pc:sldMk cId="2638548477" sldId="330"/>
            <ac:spMk id="2" creationId="{660C8601-27E4-4822-B4AA-E701639CDCA0}"/>
          </ac:spMkLst>
        </pc:spChg>
        <pc:spChg chg="mod">
          <ac:chgData name="Renyuan Lyu" userId="eadeb139afb46539" providerId="LiveId" clId="{E242D824-EDE9-45AF-9064-5E281BD0DA38}" dt="2019-03-07T16:54:06.985" v="59" actId="1076"/>
          <ac:spMkLst>
            <pc:docMk/>
            <pc:sldMk cId="2638548477" sldId="330"/>
            <ac:spMk id="3" creationId="{FC13FC0E-9C29-4724-A599-8EE54BCCC2B6}"/>
          </ac:spMkLst>
        </pc:spChg>
        <pc:picChg chg="add mod">
          <ac:chgData name="Renyuan Lyu" userId="eadeb139afb46539" providerId="LiveId" clId="{E242D824-EDE9-45AF-9064-5E281BD0DA38}" dt="2019-03-07T17:04:54.831" v="90" actId="1076"/>
          <ac:picMkLst>
            <pc:docMk/>
            <pc:sldMk cId="2638548477" sldId="330"/>
            <ac:picMk id="5" creationId="{2A6BEED1-F7F2-4EB7-8955-4DFF854C8E48}"/>
          </ac:picMkLst>
        </pc:picChg>
      </pc:sldChg>
      <pc:sldChg chg="addSp delSp modSp add">
        <pc:chgData name="Renyuan Lyu" userId="eadeb139afb46539" providerId="LiveId" clId="{E242D824-EDE9-45AF-9064-5E281BD0DA38}" dt="2019-03-07T17:05:32.429" v="95"/>
        <pc:sldMkLst>
          <pc:docMk/>
          <pc:sldMk cId="1438185490" sldId="331"/>
        </pc:sldMkLst>
        <pc:picChg chg="add mod">
          <ac:chgData name="Renyuan Lyu" userId="eadeb139afb46539" providerId="LiveId" clId="{E242D824-EDE9-45AF-9064-5E281BD0DA38}" dt="2019-03-07T17:05:04.224" v="93" actId="14100"/>
          <ac:picMkLst>
            <pc:docMk/>
            <pc:sldMk cId="1438185490" sldId="331"/>
            <ac:picMk id="5" creationId="{AA5CF5B8-1114-40F4-84B9-1654D72A143A}"/>
          </ac:picMkLst>
        </pc:picChg>
        <pc:picChg chg="add del mod">
          <ac:chgData name="Renyuan Lyu" userId="eadeb139afb46539" providerId="LiveId" clId="{E242D824-EDE9-45AF-9064-5E281BD0DA38}" dt="2019-03-07T17:05:32.429" v="95"/>
          <ac:picMkLst>
            <pc:docMk/>
            <pc:sldMk cId="1438185490" sldId="331"/>
            <ac:picMk id="6" creationId="{F2E1F37A-9C51-4848-874E-C0018E4458BD}"/>
          </ac:picMkLst>
        </pc:picChg>
      </pc:sldChg>
      <pc:sldChg chg="addSp modSp add">
        <pc:chgData name="Renyuan Lyu" userId="eadeb139afb46539" providerId="LiveId" clId="{E242D824-EDE9-45AF-9064-5E281BD0DA38}" dt="2019-03-07T17:05:54.471" v="101" actId="14100"/>
        <pc:sldMkLst>
          <pc:docMk/>
          <pc:sldMk cId="1949004259" sldId="332"/>
        </pc:sldMkLst>
        <pc:picChg chg="add mod">
          <ac:chgData name="Renyuan Lyu" userId="eadeb139afb46539" providerId="LiveId" clId="{E242D824-EDE9-45AF-9064-5E281BD0DA38}" dt="2019-03-07T17:05:54.471" v="101" actId="14100"/>
          <ac:picMkLst>
            <pc:docMk/>
            <pc:sldMk cId="1949004259" sldId="332"/>
            <ac:picMk id="5" creationId="{5CDAD03A-C073-43EA-9D1B-14B783DADF3D}"/>
          </ac:picMkLst>
        </pc:picChg>
      </pc:sldChg>
      <pc:sldChg chg="addSp modSp add">
        <pc:chgData name="Renyuan Lyu" userId="eadeb139afb46539" providerId="LiveId" clId="{E242D824-EDE9-45AF-9064-5E281BD0DA38}" dt="2019-03-07T17:04:33.296" v="87" actId="1076"/>
        <pc:sldMkLst>
          <pc:docMk/>
          <pc:sldMk cId="1579131773" sldId="333"/>
        </pc:sldMkLst>
        <pc:picChg chg="add mod">
          <ac:chgData name="Renyuan Lyu" userId="eadeb139afb46539" providerId="LiveId" clId="{E242D824-EDE9-45AF-9064-5E281BD0DA38}" dt="2019-03-07T17:04:33.296" v="87" actId="1076"/>
          <ac:picMkLst>
            <pc:docMk/>
            <pc:sldMk cId="1579131773" sldId="333"/>
            <ac:picMk id="5" creationId="{7E80630C-EE46-4FB2-AC93-2AC1A6D446D7}"/>
          </ac:picMkLst>
        </pc:picChg>
      </pc:sldChg>
      <pc:sldChg chg="addSp modSp add">
        <pc:chgData name="Renyuan Lyu" userId="eadeb139afb46539" providerId="LiveId" clId="{E242D824-EDE9-45AF-9064-5E281BD0DA38}" dt="2019-03-07T17:45:43.319" v="126" actId="1076"/>
        <pc:sldMkLst>
          <pc:docMk/>
          <pc:sldMk cId="3292294279" sldId="334"/>
        </pc:sldMkLst>
        <pc:spChg chg="mod">
          <ac:chgData name="Renyuan Lyu" userId="eadeb139afb46539" providerId="LiveId" clId="{E242D824-EDE9-45AF-9064-5E281BD0DA38}" dt="2019-03-07T17:41:34.023" v="114" actId="20577"/>
          <ac:spMkLst>
            <pc:docMk/>
            <pc:sldMk cId="3292294279" sldId="334"/>
            <ac:spMk id="2" creationId="{3323BA1D-1FD2-4074-B8CE-41029F83A57E}"/>
          </ac:spMkLst>
        </pc:spChg>
        <pc:picChg chg="add mod">
          <ac:chgData name="Renyuan Lyu" userId="eadeb139afb46539" providerId="LiveId" clId="{E242D824-EDE9-45AF-9064-5E281BD0DA38}" dt="2019-03-07T17:45:41.078" v="124" actId="1076"/>
          <ac:picMkLst>
            <pc:docMk/>
            <pc:sldMk cId="3292294279" sldId="334"/>
            <ac:picMk id="5" creationId="{B381A990-6723-4AC0-8826-196DB0B8FB2B}"/>
          </ac:picMkLst>
        </pc:picChg>
        <pc:picChg chg="add mod">
          <ac:chgData name="Renyuan Lyu" userId="eadeb139afb46539" providerId="LiveId" clId="{E242D824-EDE9-45AF-9064-5E281BD0DA38}" dt="2019-03-07T17:45:43.319" v="126" actId="1076"/>
          <ac:picMkLst>
            <pc:docMk/>
            <pc:sldMk cId="3292294279" sldId="334"/>
            <ac:picMk id="6" creationId="{EF7D99F5-EF69-4F47-9AD9-E872BB01CC41}"/>
          </ac:picMkLst>
        </pc:picChg>
      </pc:sldChg>
      <pc:sldChg chg="add del">
        <pc:chgData name="Renyuan Lyu" userId="eadeb139afb46539" providerId="LiveId" clId="{E242D824-EDE9-45AF-9064-5E281BD0DA38}" dt="2019-03-07T18:16:11.516" v="261" actId="2696"/>
        <pc:sldMkLst>
          <pc:docMk/>
          <pc:sldMk cId="596110238" sldId="335"/>
        </pc:sldMkLst>
      </pc:sldChg>
      <pc:sldChg chg="addSp modSp add">
        <pc:chgData name="Renyuan Lyu" userId="eadeb139afb46539" providerId="LiveId" clId="{E242D824-EDE9-45AF-9064-5E281BD0DA38}" dt="2019-03-07T17:05:49.167" v="100" actId="1076"/>
        <pc:sldMkLst>
          <pc:docMk/>
          <pc:sldMk cId="952153140" sldId="336"/>
        </pc:sldMkLst>
        <pc:spChg chg="mod">
          <ac:chgData name="Renyuan Lyu" userId="eadeb139afb46539" providerId="LiveId" clId="{E242D824-EDE9-45AF-9064-5E281BD0DA38}" dt="2019-03-07T17:05:34.522" v="96" actId="1076"/>
          <ac:spMkLst>
            <pc:docMk/>
            <pc:sldMk cId="952153140" sldId="336"/>
            <ac:spMk id="4" creationId="{0A940307-2604-41A3-9310-BBDC6AFF0E5B}"/>
          </ac:spMkLst>
        </pc:spChg>
        <pc:picChg chg="add mod">
          <ac:chgData name="Renyuan Lyu" userId="eadeb139afb46539" providerId="LiveId" clId="{E242D824-EDE9-45AF-9064-5E281BD0DA38}" dt="2019-03-07T17:05:49.167" v="100" actId="1076"/>
          <ac:picMkLst>
            <pc:docMk/>
            <pc:sldMk cId="952153140" sldId="336"/>
            <ac:picMk id="5" creationId="{C6D95A96-58AA-4D68-9AB6-4FB3BD8A53E9}"/>
          </ac:picMkLst>
        </pc:picChg>
      </pc:sldChg>
      <pc:sldChg chg="addSp delSp modSp add">
        <pc:chgData name="Renyuan Lyu" userId="eadeb139afb46539" providerId="LiveId" clId="{E242D824-EDE9-45AF-9064-5E281BD0DA38}" dt="2019-03-07T17:56:23.742" v="149" actId="14100"/>
        <pc:sldMkLst>
          <pc:docMk/>
          <pc:sldMk cId="1217628222" sldId="337"/>
        </pc:sldMkLst>
        <pc:picChg chg="add del mod">
          <ac:chgData name="Renyuan Lyu" userId="eadeb139afb46539" providerId="LiveId" clId="{E242D824-EDE9-45AF-9064-5E281BD0DA38}" dt="2019-03-07T17:55:55.208" v="146" actId="478"/>
          <ac:picMkLst>
            <pc:docMk/>
            <pc:sldMk cId="1217628222" sldId="337"/>
            <ac:picMk id="5" creationId="{41BBBD64-ED0E-4E59-9E06-6F6D96976CBF}"/>
          </ac:picMkLst>
        </pc:picChg>
        <pc:picChg chg="add mod">
          <ac:chgData name="Renyuan Lyu" userId="eadeb139afb46539" providerId="LiveId" clId="{E242D824-EDE9-45AF-9064-5E281BD0DA38}" dt="2019-03-07T17:56:23.742" v="149" actId="14100"/>
          <ac:picMkLst>
            <pc:docMk/>
            <pc:sldMk cId="1217628222" sldId="337"/>
            <ac:picMk id="6" creationId="{2FC23885-4E81-4BE5-8E83-C8FE16EB9C09}"/>
          </ac:picMkLst>
        </pc:picChg>
      </pc:sldChg>
      <pc:sldChg chg="addSp modSp add">
        <pc:chgData name="Renyuan Lyu" userId="eadeb139afb46539" providerId="LiveId" clId="{E242D824-EDE9-45AF-9064-5E281BD0DA38}" dt="2019-03-07T17:59:53.230" v="159" actId="14100"/>
        <pc:sldMkLst>
          <pc:docMk/>
          <pc:sldMk cId="3035769014" sldId="338"/>
        </pc:sldMkLst>
        <pc:picChg chg="add mod">
          <ac:chgData name="Renyuan Lyu" userId="eadeb139afb46539" providerId="LiveId" clId="{E242D824-EDE9-45AF-9064-5E281BD0DA38}" dt="2019-03-07T17:59:53.230" v="159" actId="14100"/>
          <ac:picMkLst>
            <pc:docMk/>
            <pc:sldMk cId="3035769014" sldId="338"/>
            <ac:picMk id="5" creationId="{ECB37234-F872-4D7F-9C19-169A173FED83}"/>
          </ac:picMkLst>
        </pc:picChg>
      </pc:sldChg>
      <pc:sldChg chg="addSp modSp add">
        <pc:chgData name="Renyuan Lyu" userId="eadeb139afb46539" providerId="LiveId" clId="{E242D824-EDE9-45AF-9064-5E281BD0DA38}" dt="2019-03-07T18:00:20.613" v="161" actId="14100"/>
        <pc:sldMkLst>
          <pc:docMk/>
          <pc:sldMk cId="3546362476" sldId="339"/>
        </pc:sldMkLst>
        <pc:picChg chg="add mod">
          <ac:chgData name="Renyuan Lyu" userId="eadeb139afb46539" providerId="LiveId" clId="{E242D824-EDE9-45AF-9064-5E281BD0DA38}" dt="2019-03-07T18:00:20.613" v="161" actId="14100"/>
          <ac:picMkLst>
            <pc:docMk/>
            <pc:sldMk cId="3546362476" sldId="339"/>
            <ac:picMk id="5" creationId="{22747456-EA1D-462B-8346-B9890463D8D9}"/>
          </ac:picMkLst>
        </pc:picChg>
      </pc:sldChg>
      <pc:sldChg chg="addSp modSp add">
        <pc:chgData name="Renyuan Lyu" userId="eadeb139afb46539" providerId="LiveId" clId="{E242D824-EDE9-45AF-9064-5E281BD0DA38}" dt="2019-03-07T18:15:48.750" v="259" actId="1076"/>
        <pc:sldMkLst>
          <pc:docMk/>
          <pc:sldMk cId="812527981" sldId="340"/>
        </pc:sldMkLst>
        <pc:spChg chg="mod">
          <ac:chgData name="Renyuan Lyu" userId="eadeb139afb46539" providerId="LiveId" clId="{E242D824-EDE9-45AF-9064-5E281BD0DA38}" dt="2019-03-07T18:14:12.342" v="253" actId="1076"/>
          <ac:spMkLst>
            <pc:docMk/>
            <pc:sldMk cId="812527981" sldId="340"/>
            <ac:spMk id="2" creationId="{01AEB310-E3A8-4EFB-9525-3C8CB5867D77}"/>
          </ac:spMkLst>
        </pc:spChg>
        <pc:spChg chg="mod">
          <ac:chgData name="Renyuan Lyu" userId="eadeb139afb46539" providerId="LiveId" clId="{E242D824-EDE9-45AF-9064-5E281BD0DA38}" dt="2019-03-07T18:15:48.750" v="259" actId="1076"/>
          <ac:spMkLst>
            <pc:docMk/>
            <pc:sldMk cId="812527981" sldId="340"/>
            <ac:spMk id="3" creationId="{6088CCA5-BC70-4855-8811-CAEB7423E0F3}"/>
          </ac:spMkLst>
        </pc:spChg>
        <pc:spChg chg="add mod">
          <ac:chgData name="Renyuan Lyu" userId="eadeb139afb46539" providerId="LiveId" clId="{E242D824-EDE9-45AF-9064-5E281BD0DA38}" dt="2019-03-07T18:14:09.573" v="252" actId="1076"/>
          <ac:spMkLst>
            <pc:docMk/>
            <pc:sldMk cId="812527981" sldId="340"/>
            <ac:spMk id="5" creationId="{6DF6E836-0924-4892-8EA0-9E80C94B09B3}"/>
          </ac:spMkLst>
        </pc:spChg>
        <pc:spChg chg="add mod">
          <ac:chgData name="Renyuan Lyu" userId="eadeb139afb46539" providerId="LiveId" clId="{E242D824-EDE9-45AF-9064-5E281BD0DA38}" dt="2019-03-07T18:14:20.134" v="255" actId="1076"/>
          <ac:spMkLst>
            <pc:docMk/>
            <pc:sldMk cId="812527981" sldId="340"/>
            <ac:spMk id="6" creationId="{CFE63C20-B4DB-4C8E-8175-E46889609239}"/>
          </ac:spMkLst>
        </pc:spChg>
      </pc:sldChg>
      <pc:sldChg chg="add del">
        <pc:chgData name="Renyuan Lyu" userId="eadeb139afb46539" providerId="LiveId" clId="{E242D824-EDE9-45AF-9064-5E281BD0DA38}" dt="2019-03-07T18:16:05.383" v="260" actId="2696"/>
        <pc:sldMkLst>
          <pc:docMk/>
          <pc:sldMk cId="3533805962" sldId="341"/>
        </pc:sldMkLst>
      </pc:sldChg>
      <pc:sldChg chg="addSp delSp modSp add">
        <pc:chgData name="Renyuan Lyu" userId="eadeb139afb46539" providerId="LiveId" clId="{E242D824-EDE9-45AF-9064-5E281BD0DA38}" dt="2019-03-07T17:53:18.287" v="138" actId="1076"/>
        <pc:sldMkLst>
          <pc:docMk/>
          <pc:sldMk cId="2134720190" sldId="342"/>
        </pc:sldMkLst>
        <pc:picChg chg="add del mod">
          <ac:chgData name="Renyuan Lyu" userId="eadeb139afb46539" providerId="LiveId" clId="{E242D824-EDE9-45AF-9064-5E281BD0DA38}" dt="2019-03-07T17:52:53.260" v="132" actId="478"/>
          <ac:picMkLst>
            <pc:docMk/>
            <pc:sldMk cId="2134720190" sldId="342"/>
            <ac:picMk id="5" creationId="{9D911FE6-28D9-4CC0-B411-09964865C13C}"/>
          </ac:picMkLst>
        </pc:picChg>
        <pc:picChg chg="add mod">
          <ac:chgData name="Renyuan Lyu" userId="eadeb139afb46539" providerId="LiveId" clId="{E242D824-EDE9-45AF-9064-5E281BD0DA38}" dt="2019-03-07T17:53:18.287" v="138" actId="1076"/>
          <ac:picMkLst>
            <pc:docMk/>
            <pc:sldMk cId="2134720190" sldId="342"/>
            <ac:picMk id="6" creationId="{9270909E-0F25-4116-B4AF-BC89B647096D}"/>
          </ac:picMkLst>
        </pc:picChg>
      </pc:sldChg>
      <pc:sldChg chg="addSp modSp add">
        <pc:chgData name="Renyuan Lyu" userId="eadeb139afb46539" providerId="LiveId" clId="{E242D824-EDE9-45AF-9064-5E281BD0DA38}" dt="2019-03-07T17:54:14.550" v="141" actId="14100"/>
        <pc:sldMkLst>
          <pc:docMk/>
          <pc:sldMk cId="767630245" sldId="343"/>
        </pc:sldMkLst>
        <pc:picChg chg="add mod">
          <ac:chgData name="Renyuan Lyu" userId="eadeb139afb46539" providerId="LiveId" clId="{E242D824-EDE9-45AF-9064-5E281BD0DA38}" dt="2019-03-07T17:54:14.550" v="141" actId="14100"/>
          <ac:picMkLst>
            <pc:docMk/>
            <pc:sldMk cId="767630245" sldId="343"/>
            <ac:picMk id="5" creationId="{5BCE5E25-DEA6-45AA-9EC8-AB936F58A815}"/>
          </ac:picMkLst>
        </pc:picChg>
      </pc:sldChg>
      <pc:sldChg chg="modSp add del">
        <pc:chgData name="Renyuan Lyu" userId="eadeb139afb46539" providerId="LiveId" clId="{E242D824-EDE9-45AF-9064-5E281BD0DA38}" dt="2019-03-07T18:39:36.269" v="455" actId="2696"/>
        <pc:sldMkLst>
          <pc:docMk/>
          <pc:sldMk cId="964726383" sldId="344"/>
        </pc:sldMkLst>
        <pc:spChg chg="mod">
          <ac:chgData name="Renyuan Lyu" userId="eadeb139afb46539" providerId="LiveId" clId="{E242D824-EDE9-45AF-9064-5E281BD0DA38}" dt="2019-03-07T18:22:10.796" v="316"/>
          <ac:spMkLst>
            <pc:docMk/>
            <pc:sldMk cId="964726383" sldId="344"/>
            <ac:spMk id="2" creationId="{1AD6F609-9740-4A8D-A733-EFD388746E0A}"/>
          </ac:spMkLst>
        </pc:spChg>
      </pc:sldChg>
      <pc:sldChg chg="add del">
        <pc:chgData name="Renyuan Lyu" userId="eadeb139afb46539" providerId="LiveId" clId="{E242D824-EDE9-45AF-9064-5E281BD0DA38}" dt="2019-03-07T18:39:37.684" v="456" actId="2696"/>
        <pc:sldMkLst>
          <pc:docMk/>
          <pc:sldMk cId="1586001644" sldId="345"/>
        </pc:sldMkLst>
      </pc:sldChg>
      <pc:sldChg chg="add del">
        <pc:chgData name="Renyuan Lyu" userId="eadeb139afb46539" providerId="LiveId" clId="{E242D824-EDE9-45AF-9064-5E281BD0DA38}" dt="2019-03-07T18:39:38.953" v="457" actId="2696"/>
        <pc:sldMkLst>
          <pc:docMk/>
          <pc:sldMk cId="2750111982" sldId="346"/>
        </pc:sldMkLst>
      </pc:sldChg>
      <pc:sldChg chg="add">
        <pc:chgData name="Renyuan Lyu" userId="eadeb139afb46539" providerId="LiveId" clId="{E242D824-EDE9-45AF-9064-5E281BD0DA38}" dt="2019-03-07T18:17:10.592" v="265"/>
        <pc:sldMkLst>
          <pc:docMk/>
          <pc:sldMk cId="1196593196" sldId="347"/>
        </pc:sldMkLst>
      </pc:sldChg>
      <pc:sldChg chg="addSp delSp modSp add">
        <pc:chgData name="Renyuan Lyu" userId="eadeb139afb46539" providerId="LiveId" clId="{E242D824-EDE9-45AF-9064-5E281BD0DA38}" dt="2019-03-07T18:21:11.271" v="311" actId="20577"/>
        <pc:sldMkLst>
          <pc:docMk/>
          <pc:sldMk cId="3918375498" sldId="348"/>
        </pc:sldMkLst>
        <pc:spChg chg="mod">
          <ac:chgData name="Renyuan Lyu" userId="eadeb139afb46539" providerId="LiveId" clId="{E242D824-EDE9-45AF-9064-5E281BD0DA38}" dt="2019-03-07T18:18:50.207" v="286" actId="20577"/>
          <ac:spMkLst>
            <pc:docMk/>
            <pc:sldMk cId="3918375498" sldId="348"/>
            <ac:spMk id="2" creationId="{B7B861A0-E1C6-4627-842E-3D22940752B6}"/>
          </ac:spMkLst>
        </pc:spChg>
        <pc:spChg chg="del">
          <ac:chgData name="Renyuan Lyu" userId="eadeb139afb46539" providerId="LiveId" clId="{E242D824-EDE9-45AF-9064-5E281BD0DA38}" dt="2019-03-07T18:18:58.169" v="288" actId="478"/>
          <ac:spMkLst>
            <pc:docMk/>
            <pc:sldMk cId="3918375498" sldId="348"/>
            <ac:spMk id="3" creationId="{DD13E89E-7B40-42E8-BF9F-D7271BEBDB1A}"/>
          </ac:spMkLst>
        </pc:spChg>
        <pc:spChg chg="add mod">
          <ac:chgData name="Renyuan Lyu" userId="eadeb139afb46539" providerId="LiveId" clId="{E242D824-EDE9-45AF-9064-5E281BD0DA38}" dt="2019-03-07T18:21:11.271" v="311" actId="20577"/>
          <ac:spMkLst>
            <pc:docMk/>
            <pc:sldMk cId="3918375498" sldId="348"/>
            <ac:spMk id="8" creationId="{A19498EE-257D-4C3B-95A0-4289EA478A8F}"/>
          </ac:spMkLst>
        </pc:spChg>
        <pc:picChg chg="add mod">
          <ac:chgData name="Renyuan Lyu" userId="eadeb139afb46539" providerId="LiveId" clId="{E242D824-EDE9-45AF-9064-5E281BD0DA38}" dt="2019-03-07T18:18:55.467" v="287" actId="1076"/>
          <ac:picMkLst>
            <pc:docMk/>
            <pc:sldMk cId="3918375498" sldId="348"/>
            <ac:picMk id="5" creationId="{0F4560FA-A885-440B-98DD-3410D7DA3663}"/>
          </ac:picMkLst>
        </pc:picChg>
        <pc:picChg chg="add mod">
          <ac:chgData name="Renyuan Lyu" userId="eadeb139afb46539" providerId="LiveId" clId="{E242D824-EDE9-45AF-9064-5E281BD0DA38}" dt="2019-03-07T18:21:03.566" v="309" actId="14100"/>
          <ac:picMkLst>
            <pc:docMk/>
            <pc:sldMk cId="3918375498" sldId="348"/>
            <ac:picMk id="6" creationId="{DC7A2B2C-822E-4EF4-A19C-C1A44C3B2E4A}"/>
          </ac:picMkLst>
        </pc:picChg>
        <pc:picChg chg="add mod ord">
          <ac:chgData name="Renyuan Lyu" userId="eadeb139afb46539" providerId="LiveId" clId="{E242D824-EDE9-45AF-9064-5E281BD0DA38}" dt="2019-03-07T18:21:04.653" v="310" actId="1076"/>
          <ac:picMkLst>
            <pc:docMk/>
            <pc:sldMk cId="3918375498" sldId="348"/>
            <ac:picMk id="7" creationId="{850E20C8-16D5-43E1-B7B3-D7DBEEA7A43F}"/>
          </ac:picMkLst>
        </pc:picChg>
      </pc:sldChg>
      <pc:sldChg chg="modSp add">
        <pc:chgData name="Renyuan Lyu" userId="eadeb139afb46539" providerId="LiveId" clId="{E242D824-EDE9-45AF-9064-5E281BD0DA38}" dt="2019-03-07T18:28:18.091" v="381" actId="1076"/>
        <pc:sldMkLst>
          <pc:docMk/>
          <pc:sldMk cId="3233033314" sldId="349"/>
        </pc:sldMkLst>
        <pc:spChg chg="mod">
          <ac:chgData name="Renyuan Lyu" userId="eadeb139afb46539" providerId="LiveId" clId="{E242D824-EDE9-45AF-9064-5E281BD0DA38}" dt="2019-03-07T18:28:03.046" v="375"/>
          <ac:spMkLst>
            <pc:docMk/>
            <pc:sldMk cId="3233033314" sldId="349"/>
            <ac:spMk id="2" creationId="{73CE4F7B-B7BE-45C9-9E22-2483E199B24C}"/>
          </ac:spMkLst>
        </pc:spChg>
        <pc:spChg chg="mod">
          <ac:chgData name="Renyuan Lyu" userId="eadeb139afb46539" providerId="LiveId" clId="{E242D824-EDE9-45AF-9064-5E281BD0DA38}" dt="2019-03-07T18:28:18.091" v="381" actId="1076"/>
          <ac:spMkLst>
            <pc:docMk/>
            <pc:sldMk cId="3233033314" sldId="349"/>
            <ac:spMk id="3" creationId="{C6E42D05-D0DE-4ACF-87F0-AD1CB9A7FDB1}"/>
          </ac:spMkLst>
        </pc:spChg>
      </pc:sldChg>
      <pc:sldChg chg="addSp delSp modSp add">
        <pc:chgData name="Renyuan Lyu" userId="eadeb139afb46539" providerId="LiveId" clId="{E242D824-EDE9-45AF-9064-5E281BD0DA38}" dt="2019-03-07T18:32:22.442" v="432" actId="1076"/>
        <pc:sldMkLst>
          <pc:docMk/>
          <pc:sldMk cId="583259744" sldId="350"/>
        </pc:sldMkLst>
        <pc:spChg chg="del">
          <ac:chgData name="Renyuan Lyu" userId="eadeb139afb46539" providerId="LiveId" clId="{E242D824-EDE9-45AF-9064-5E281BD0DA38}" dt="2019-03-07T18:29:24.314" v="389" actId="478"/>
          <ac:spMkLst>
            <pc:docMk/>
            <pc:sldMk cId="583259744" sldId="350"/>
            <ac:spMk id="2" creationId="{C0520DE5-555C-4AAF-9FCF-61A8D04D8EEB}"/>
          </ac:spMkLst>
        </pc:spChg>
        <pc:spChg chg="mod">
          <ac:chgData name="Renyuan Lyu" userId="eadeb139afb46539" providerId="LiveId" clId="{E242D824-EDE9-45AF-9064-5E281BD0DA38}" dt="2019-03-07T18:29:28.877" v="390" actId="1076"/>
          <ac:spMkLst>
            <pc:docMk/>
            <pc:sldMk cId="583259744" sldId="350"/>
            <ac:spMk id="3" creationId="{0496A130-23AB-4225-BB70-FDA94F8CE69F}"/>
          </ac:spMkLst>
        </pc:spChg>
        <pc:spChg chg="add mod">
          <ac:chgData name="Renyuan Lyu" userId="eadeb139afb46539" providerId="LiveId" clId="{E242D824-EDE9-45AF-9064-5E281BD0DA38}" dt="2019-03-07T18:32:22.442" v="432" actId="1076"/>
          <ac:spMkLst>
            <pc:docMk/>
            <pc:sldMk cId="583259744" sldId="350"/>
            <ac:spMk id="8" creationId="{BFD536BD-72E6-48AD-BB68-FC6F87F23A94}"/>
          </ac:spMkLst>
        </pc:spChg>
        <pc:picChg chg="add mod">
          <ac:chgData name="Renyuan Lyu" userId="eadeb139afb46539" providerId="LiveId" clId="{E242D824-EDE9-45AF-9064-5E281BD0DA38}" dt="2019-03-07T18:29:31.888" v="391" actId="1076"/>
          <ac:picMkLst>
            <pc:docMk/>
            <pc:sldMk cId="583259744" sldId="350"/>
            <ac:picMk id="5" creationId="{A2D7160F-CB32-4861-BA87-555DD5CFF901}"/>
          </ac:picMkLst>
        </pc:picChg>
        <pc:picChg chg="add mod">
          <ac:chgData name="Renyuan Lyu" userId="eadeb139afb46539" providerId="LiveId" clId="{E242D824-EDE9-45AF-9064-5E281BD0DA38}" dt="2019-03-07T18:30:03.661" v="394" actId="14100"/>
          <ac:picMkLst>
            <pc:docMk/>
            <pc:sldMk cId="583259744" sldId="350"/>
            <ac:picMk id="6" creationId="{BF578A27-9F5D-4CA5-A18E-3B7F2CB0EC61}"/>
          </ac:picMkLst>
        </pc:picChg>
        <pc:picChg chg="add mod">
          <ac:chgData name="Renyuan Lyu" userId="eadeb139afb46539" providerId="LiveId" clId="{E242D824-EDE9-45AF-9064-5E281BD0DA38}" dt="2019-03-07T18:30:36.461" v="397" actId="14100"/>
          <ac:picMkLst>
            <pc:docMk/>
            <pc:sldMk cId="583259744" sldId="350"/>
            <ac:picMk id="7" creationId="{9ACF81CB-8517-450A-AA5E-35A69BE82519}"/>
          </ac:picMkLst>
        </pc:picChg>
      </pc:sldChg>
      <pc:sldChg chg="addSp delSp modSp add">
        <pc:chgData name="Renyuan Lyu" userId="eadeb139afb46539" providerId="LiveId" clId="{E242D824-EDE9-45AF-9064-5E281BD0DA38}" dt="2019-03-07T18:36:32.504" v="452" actId="14100"/>
        <pc:sldMkLst>
          <pc:docMk/>
          <pc:sldMk cId="2273233622" sldId="351"/>
        </pc:sldMkLst>
        <pc:spChg chg="del">
          <ac:chgData name="Renyuan Lyu" userId="eadeb139afb46539" providerId="LiveId" clId="{E242D824-EDE9-45AF-9064-5E281BD0DA38}" dt="2019-03-07T18:36:25.499" v="450" actId="478"/>
          <ac:spMkLst>
            <pc:docMk/>
            <pc:sldMk cId="2273233622" sldId="351"/>
            <ac:spMk id="2" creationId="{B437EFDC-9149-4918-9B79-64A292CDE3B9}"/>
          </ac:spMkLst>
        </pc:spChg>
        <pc:spChg chg="mod">
          <ac:chgData name="Renyuan Lyu" userId="eadeb139afb46539" providerId="LiveId" clId="{E242D824-EDE9-45AF-9064-5E281BD0DA38}" dt="2019-03-07T18:36:32.504" v="452" actId="14100"/>
          <ac:spMkLst>
            <pc:docMk/>
            <pc:sldMk cId="2273233622" sldId="351"/>
            <ac:spMk id="3" creationId="{76CAB45C-3985-4F3E-91BE-C7848B34327A}"/>
          </ac:spMkLst>
        </pc:spChg>
        <pc:spChg chg="add mod">
          <ac:chgData name="Renyuan Lyu" userId="eadeb139afb46539" providerId="LiveId" clId="{E242D824-EDE9-45AF-9064-5E281BD0DA38}" dt="2019-03-07T18:35:41.874" v="445" actId="20577"/>
          <ac:spMkLst>
            <pc:docMk/>
            <pc:sldMk cId="2273233622" sldId="351"/>
            <ac:spMk id="5" creationId="{11AAB3EA-39AA-45C3-80A0-D35BFEDF0D4C}"/>
          </ac:spMkLst>
        </pc:spChg>
        <pc:spChg chg="add mod">
          <ac:chgData name="Renyuan Lyu" userId="eadeb139afb46539" providerId="LiveId" clId="{E242D824-EDE9-45AF-9064-5E281BD0DA38}" dt="2019-03-07T18:36:16.156" v="449" actId="20577"/>
          <ac:spMkLst>
            <pc:docMk/>
            <pc:sldMk cId="2273233622" sldId="351"/>
            <ac:spMk id="6" creationId="{CDE5134A-5170-4989-BE5E-37669029701A}"/>
          </ac:spMkLst>
        </pc:spChg>
      </pc:sldChg>
      <pc:sldChg chg="add del">
        <pc:chgData name="Renyuan Lyu" userId="eadeb139afb46539" providerId="LiveId" clId="{E242D824-EDE9-45AF-9064-5E281BD0DA38}" dt="2019-03-07T18:39:31.110" v="453" actId="2696"/>
        <pc:sldMkLst>
          <pc:docMk/>
          <pc:sldMk cId="520230013" sldId="352"/>
        </pc:sldMkLst>
      </pc:sldChg>
      <pc:sldChg chg="add">
        <pc:chgData name="Renyuan Lyu" userId="eadeb139afb46539" providerId="LiveId" clId="{E242D824-EDE9-45AF-9064-5E281BD0DA38}" dt="2019-03-07T18:42:32.378" v="487"/>
        <pc:sldMkLst>
          <pc:docMk/>
          <pc:sldMk cId="924361423" sldId="352"/>
        </pc:sldMkLst>
      </pc:sldChg>
      <pc:sldChg chg="modSp add">
        <pc:chgData name="Renyuan Lyu" userId="eadeb139afb46539" providerId="LiveId" clId="{E242D824-EDE9-45AF-9064-5E281BD0DA38}" dt="2019-03-07T18:45:15.859" v="547"/>
        <pc:sldMkLst>
          <pc:docMk/>
          <pc:sldMk cId="913364457" sldId="353"/>
        </pc:sldMkLst>
        <pc:spChg chg="mod">
          <ac:chgData name="Renyuan Lyu" userId="eadeb139afb46539" providerId="LiveId" clId="{E242D824-EDE9-45AF-9064-5E281BD0DA38}" dt="2019-03-07T18:43:23.891" v="538" actId="20577"/>
          <ac:spMkLst>
            <pc:docMk/>
            <pc:sldMk cId="913364457" sldId="353"/>
            <ac:spMk id="2" creationId="{8EB94E3C-7587-4611-907D-1BF1BDF36CB1}"/>
          </ac:spMkLst>
        </pc:spChg>
        <pc:spChg chg="mod">
          <ac:chgData name="Renyuan Lyu" userId="eadeb139afb46539" providerId="LiveId" clId="{E242D824-EDE9-45AF-9064-5E281BD0DA38}" dt="2019-03-07T18:45:15.859" v="547"/>
          <ac:spMkLst>
            <pc:docMk/>
            <pc:sldMk cId="913364457" sldId="353"/>
            <ac:spMk id="3" creationId="{19F26480-D1F6-4D68-804F-ECDFE3154309}"/>
          </ac:spMkLst>
        </pc:spChg>
      </pc:sldChg>
      <pc:sldChg chg="add del">
        <pc:chgData name="Renyuan Lyu" userId="eadeb139afb46539" providerId="LiveId" clId="{E242D824-EDE9-45AF-9064-5E281BD0DA38}" dt="2019-03-07T18:39:33.437" v="454" actId="2696"/>
        <pc:sldMkLst>
          <pc:docMk/>
          <pc:sldMk cId="2531263602" sldId="353"/>
        </pc:sldMkLst>
      </pc:sldChg>
      <pc:sldChg chg="modSp add del">
        <pc:chgData name="Renyuan Lyu" userId="eadeb139afb46539" providerId="LiveId" clId="{E242D824-EDE9-45AF-9064-5E281BD0DA38}" dt="2019-03-07T18:43:27.129" v="540" actId="2696"/>
        <pc:sldMkLst>
          <pc:docMk/>
          <pc:sldMk cId="3745904773" sldId="354"/>
        </pc:sldMkLst>
        <pc:spChg chg="mod">
          <ac:chgData name="Renyuan Lyu" userId="eadeb139afb46539" providerId="LiveId" clId="{E242D824-EDE9-45AF-9064-5E281BD0DA38}" dt="2019-03-07T18:43:24.952" v="539"/>
          <ac:spMkLst>
            <pc:docMk/>
            <pc:sldMk cId="3745904773" sldId="354"/>
            <ac:spMk id="2" creationId="{09A7BF3E-B81B-4B4D-9131-16930872C098}"/>
          </ac:spMkLst>
        </pc:spChg>
      </pc:sldChg>
      <pc:sldChg chg="addSp delSp modSp add">
        <pc:chgData name="Renyuan Lyu" userId="eadeb139afb46539" providerId="LiveId" clId="{E242D824-EDE9-45AF-9064-5E281BD0DA38}" dt="2019-03-07T18:47:35.828" v="555" actId="1076"/>
        <pc:sldMkLst>
          <pc:docMk/>
          <pc:sldMk cId="4121552697" sldId="354"/>
        </pc:sldMkLst>
        <pc:spChg chg="mod">
          <ac:chgData name="Renyuan Lyu" userId="eadeb139afb46539" providerId="LiveId" clId="{E242D824-EDE9-45AF-9064-5E281BD0DA38}" dt="2019-03-07T18:45:36.188" v="549"/>
          <ac:spMkLst>
            <pc:docMk/>
            <pc:sldMk cId="4121552697" sldId="354"/>
            <ac:spMk id="2" creationId="{38C9CE78-9FC4-4E5A-BFC5-A24FA35236F5}"/>
          </ac:spMkLst>
        </pc:spChg>
        <pc:spChg chg="del">
          <ac:chgData name="Renyuan Lyu" userId="eadeb139afb46539" providerId="LiveId" clId="{E242D824-EDE9-45AF-9064-5E281BD0DA38}" dt="2019-03-07T18:47:24.244" v="550" actId="478"/>
          <ac:spMkLst>
            <pc:docMk/>
            <pc:sldMk cId="4121552697" sldId="354"/>
            <ac:spMk id="3" creationId="{427BB945-E3FD-463E-95AD-BADF7C68197E}"/>
          </ac:spMkLst>
        </pc:spChg>
        <pc:picChg chg="add mod">
          <ac:chgData name="Renyuan Lyu" userId="eadeb139afb46539" providerId="LiveId" clId="{E242D824-EDE9-45AF-9064-5E281BD0DA38}" dt="2019-03-07T18:47:35.828" v="555" actId="1076"/>
          <ac:picMkLst>
            <pc:docMk/>
            <pc:sldMk cId="4121552697" sldId="354"/>
            <ac:picMk id="5" creationId="{F38CBBD9-B483-4B24-9A4A-F631FE5CA3A7}"/>
          </ac:picMkLst>
        </pc:picChg>
      </pc:sldChg>
      <pc:sldChg chg="addSp modSp add">
        <pc:chgData name="Renyuan Lyu" userId="eadeb139afb46539" providerId="LiveId" clId="{E242D824-EDE9-45AF-9064-5E281BD0DA38}" dt="2019-03-07T18:49:02.400" v="560" actId="14100"/>
        <pc:sldMkLst>
          <pc:docMk/>
          <pc:sldMk cId="1585353837" sldId="355"/>
        </pc:sldMkLst>
        <pc:spChg chg="mod">
          <ac:chgData name="Renyuan Lyu" userId="eadeb139afb46539" providerId="LiveId" clId="{E242D824-EDE9-45AF-9064-5E281BD0DA38}" dt="2019-03-07T18:48:50.018" v="556"/>
          <ac:spMkLst>
            <pc:docMk/>
            <pc:sldMk cId="1585353837" sldId="355"/>
            <ac:spMk id="2" creationId="{7DE89E20-7DF5-4115-9BF1-0DF4C894F3CF}"/>
          </ac:spMkLst>
        </pc:spChg>
        <pc:picChg chg="add mod">
          <ac:chgData name="Renyuan Lyu" userId="eadeb139afb46539" providerId="LiveId" clId="{E242D824-EDE9-45AF-9064-5E281BD0DA38}" dt="2019-03-07T18:49:02.400" v="560" actId="14100"/>
          <ac:picMkLst>
            <pc:docMk/>
            <pc:sldMk cId="1585353837" sldId="355"/>
            <ac:picMk id="5" creationId="{663A7683-25E1-4765-A77A-8BBC9AE0E99D}"/>
          </ac:picMkLst>
        </pc:picChg>
      </pc:sldChg>
      <pc:sldChg chg="addSp delSp modSp add">
        <pc:chgData name="Renyuan Lyu" userId="eadeb139afb46539" providerId="LiveId" clId="{E242D824-EDE9-45AF-9064-5E281BD0DA38}" dt="2019-03-07T18:55:31.015" v="565" actId="1076"/>
        <pc:sldMkLst>
          <pc:docMk/>
          <pc:sldMk cId="2541104558" sldId="356"/>
        </pc:sldMkLst>
        <pc:spChg chg="mod">
          <ac:chgData name="Renyuan Lyu" userId="eadeb139afb46539" providerId="LiveId" clId="{E242D824-EDE9-45AF-9064-5E281BD0DA38}" dt="2019-03-07T18:55:19.844" v="561"/>
          <ac:spMkLst>
            <pc:docMk/>
            <pc:sldMk cId="2541104558" sldId="356"/>
            <ac:spMk id="2" creationId="{7E0C6DF2-2A7F-4D10-A295-ECC9366A606A}"/>
          </ac:spMkLst>
        </pc:spChg>
        <pc:spChg chg="del">
          <ac:chgData name="Renyuan Lyu" userId="eadeb139afb46539" providerId="LiveId" clId="{E242D824-EDE9-45AF-9064-5E281BD0DA38}" dt="2019-03-07T18:55:25.764" v="562"/>
          <ac:spMkLst>
            <pc:docMk/>
            <pc:sldMk cId="2541104558" sldId="356"/>
            <ac:spMk id="3" creationId="{6AAEDE52-99FB-420C-886C-D20B0926AA70}"/>
          </ac:spMkLst>
        </pc:spChg>
        <pc:picChg chg="add mod">
          <ac:chgData name="Renyuan Lyu" userId="eadeb139afb46539" providerId="LiveId" clId="{E242D824-EDE9-45AF-9064-5E281BD0DA38}" dt="2019-03-07T18:55:31.015" v="565" actId="1076"/>
          <ac:picMkLst>
            <pc:docMk/>
            <pc:sldMk cId="2541104558" sldId="356"/>
            <ac:picMk id="5" creationId="{6E41DB81-16F6-4CF8-9113-DD267DFE1585}"/>
          </ac:picMkLst>
        </pc:picChg>
      </pc:sldChg>
    </pc:docChg>
  </pc:docChgLst>
  <pc:docChgLst>
    <pc:chgData name="Renyuan Lyu" userId="eadeb139afb46539" providerId="Windows Live" clId="Web-{B46BBB95-889B-4147-A8C8-7461FF04A23F}"/>
    <pc:docChg chg="modSld">
      <pc:chgData name="Renyuan Lyu" userId="eadeb139afb46539" providerId="Windows Live" clId="Web-{B46BBB95-889B-4147-A8C8-7461FF04A23F}" dt="2019-03-07T18:59:57.516" v="5" actId="20577"/>
      <pc:docMkLst>
        <pc:docMk/>
      </pc:docMkLst>
      <pc:sldChg chg="modSp">
        <pc:chgData name="Renyuan Lyu" userId="eadeb139afb46539" providerId="Windows Live" clId="Web-{B46BBB95-889B-4147-A8C8-7461FF04A23F}" dt="2019-03-07T18:59:57.516" v="4" actId="20577"/>
        <pc:sldMkLst>
          <pc:docMk/>
          <pc:sldMk cId="260692281" sldId="256"/>
        </pc:sldMkLst>
        <pc:spChg chg="mod">
          <ac:chgData name="Renyuan Lyu" userId="eadeb139afb46539" providerId="Windows Live" clId="Web-{B46BBB95-889B-4147-A8C8-7461FF04A23F}" dt="2019-03-07T18:59:57.516" v="4" actId="20577"/>
          <ac:spMkLst>
            <pc:docMk/>
            <pc:sldMk cId="260692281" sldId="256"/>
            <ac:spMk id="2" creationId="{FD38227A-A246-48E0-AD66-1335BD12A2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B0F7A-B859-47A4-B9F5-3A3D01D6D9F0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46820-9D7E-4F91-89E5-7AD4CDB59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6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DE9C5-8921-4849-AE89-3F2863CF5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61F7C3-D0CE-477A-9B27-9A384062A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94E2C-15CE-491E-B78C-C78A8C3B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0200-DF5A-4217-AE6C-D94C63C1C12A}" type="datetime1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A43AD-9380-4EE1-A1A8-771CEB48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2A1AC9-7078-4035-A66F-7108C998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CB2BE-F3B1-48B9-AD7C-2E91605F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359754-6A5D-415B-B853-464E2775C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FF3206-67E7-46C4-8239-5DBB9265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9B3-46EA-4650-B3BD-438DD7E562FD}" type="datetime1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110786-E83D-4270-B140-59EFE15A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BBCDDE-AA88-4FAF-A2F3-34E8C1C7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22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B0132E5-A395-4CED-80D9-392A6A3DE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5C2FAD-66E8-4DB3-A38E-04F9BA823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9353C-1B67-4AC8-9E13-633E1FD8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F49-7E3E-4FC7-9A81-864D98728983}" type="datetime1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02A3FD-0560-4743-A99E-19DC0A93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3A6DA-49CA-4A34-A876-50714AA2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43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4D149-7B69-440F-9168-65748AA3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A22971-320B-4B83-A001-2E973600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A5591-0298-450A-AF30-6493DFC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4094-CE5C-4097-9548-811CB89D5097}" type="datetime1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B3B079-621A-4A0B-A8C2-D9BBA49F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556F5-E7C8-4BD9-9E21-6ECCE19A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96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ECA3B-4B2C-45A4-B58D-BF6794BE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0CDBDD-4FFC-4EF4-9614-6FE6E1DB0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1E664D-CCF3-42BF-8105-1634B164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E7DF-796A-4E7E-AFA2-ED40529167B1}" type="datetime1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1B4602-3A2C-49CB-9E73-21B061A6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1B76E3-47DB-4846-A24B-04F5DAB8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68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56B50-2C72-4E81-8301-AB23639F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F7D282-B8FB-4BDE-AFAC-60F48FB02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119676-02F8-44D7-9130-445052156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0EAA02-43D3-450E-8B4C-CFA88B1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1985-EA97-4EAD-81CD-F77F60E75301}" type="datetime1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98A8AC-866B-4A77-9ED7-39CFE3FE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51F3EC-A2CF-4C47-9FFA-73A31F2A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69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89097-40D8-4C16-9E28-D7A02CA0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92BB86-E401-49F0-B2BF-CC84197B6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FEC269-DF7F-477A-99A7-247E51023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35D85F6-2F6F-4180-9D77-BFF2C9968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43C31F-90B3-4BE1-89C5-BB77EBF26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652334-2DA3-4848-99FD-EFBE3CE6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BCE0-924F-4E8D-913C-714D60EDE0B5}" type="datetime1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4FCCD3-380E-4224-99E7-A942F357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FE918F-4B35-417A-B633-638F8610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7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2B5DD-4694-478F-9DC8-2DCD6A45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ED2685-4EBD-4AB8-B3EC-4B757D43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0D69-3F31-4771-8463-C25CB5579BE1}" type="datetime1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1B4BC4-785E-4DCC-A7C3-50B1EF03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73B002-87AE-42D9-B976-C5E7F990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58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3D57FC-6BE7-4285-B412-CCFBF21D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BC26-D9EF-4109-BCE4-91622C744BFE}" type="datetime1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78605E-8469-48CD-9A26-12268F80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4F3C54-1698-4192-91A0-D8AA4EF7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6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82E2E-10FA-4FB1-9DBD-B414E141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FBAD4C-67C1-4EB5-9A79-F12CB620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6D5F04-5AB0-4710-8DDF-BCC6AB6AF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8DAC39-E4F8-4B4E-9813-FB31439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9C93-258B-499B-BBA7-33A5F833870E}" type="datetime1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609FAA-D332-4ACB-8174-1687818C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991C1-B473-41BB-8A29-3E023F81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54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D5468-4526-4D0D-AFD8-3ECDDCDF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1523A4-3649-4BFC-8640-DA5D6C07C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B72E03-ECB2-4A7F-99D4-D4A363296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06AC6F-30A8-4C1D-95BA-E18EE21E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AE46-52D9-4D18-AE06-2EDC0C0894D0}" type="datetime1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42C44F-1AF1-4C8F-B82D-D7010F7E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A230D1-8C63-41ED-8C59-342459E9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63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DDF01E-88B5-4068-A4AF-2563C6BC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5A4D40-AD0A-4CCD-A7A7-2A058A00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31616-0B81-4D53-A2D7-42F5C3ECA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26BD-9B13-4375-B145-89CBAAE20CB2}" type="datetime1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8F6052-9C3C-4A43-8CF7-7D8402AFA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209DE-59FE-4DE6-AAC9-A0FC6EF9F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repreneur.com/article/28854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drv.ms/x/s!AjlltK85sd7qis5p7KckDZazNMgAUQ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1drv.ms/u/s!AjlltK85sd7qkaFHeDiA8JWLK8WH_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8227A-A246-48E0-AD66-1335BD12A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19200"/>
            <a:ext cx="9144000" cy="3116263"/>
          </a:xfrm>
        </p:spPr>
        <p:txBody>
          <a:bodyPr>
            <a:normAutofit/>
          </a:bodyPr>
          <a:lstStyle/>
          <a:p>
            <a:r>
              <a:rPr lang="en-US" altLang="zh-TW">
                <a:ea typeface="新細明體"/>
              </a:rPr>
              <a:t>ryProb01_03 </a:t>
            </a:r>
            <a:r>
              <a:rPr lang="zh-TW" altLang="en-US">
                <a:ea typeface="新細明體"/>
              </a:rPr>
              <a:t> </a:t>
            </a:r>
            <a:br>
              <a:rPr lang="en-US" altLang="zh-TW"/>
            </a:br>
            <a:r>
              <a:rPr lang="zh-TW" altLang="en-US">
                <a:ea typeface="新細明體"/>
              </a:rPr>
              <a:t> </a:t>
            </a:r>
            <a:br>
              <a:rPr lang="en-US" altLang="zh-TW"/>
            </a:br>
            <a:r>
              <a:rPr lang="en-US" altLang="zh-TW">
                <a:ea typeface="新細明體"/>
              </a:rPr>
              <a:t>~</a:t>
            </a:r>
            <a:endParaRPr lang="zh-TW" altLang="en-US">
              <a:ea typeface="新細明體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44EBDB-FB79-4BFA-A9F7-30BB5FF40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4700588"/>
            <a:ext cx="9144000" cy="938212"/>
          </a:xfrm>
        </p:spPr>
        <p:txBody>
          <a:bodyPr/>
          <a:lstStyle/>
          <a:p>
            <a:r>
              <a:rPr lang="en-US" altLang="zh-TW"/>
              <a:t>Renyuan Lyu</a:t>
            </a:r>
          </a:p>
          <a:p>
            <a:r>
              <a:rPr lang="en-US" altLang="zh-TW"/>
              <a:t>ryTeach2019@cgu</a:t>
            </a:r>
          </a:p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5D72B6-F0FD-465E-9291-8B7A8A3A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9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2DA40-5AD5-4E7F-92F6-CC438E11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5E514E-E274-44D0-8761-ADC9C37A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1869D8-74CB-4121-811D-BD9CC776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80630C-EE46-4FB2-AC93-2AC1A6D44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81" y="136525"/>
            <a:ext cx="8981954" cy="670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3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3BA1D-1FD2-4074-B8CE-41029F83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 1.5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5A3EE-23C4-49A3-BB92-904CBD09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C30CF2-408C-452F-A37A-F9FBEF8D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81A990-6723-4AC0-8826-196DB0B8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3675"/>
            <a:ext cx="6230695" cy="507523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F7D99F5-EF69-4F47-9AD9-E872BB01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482" y="365125"/>
            <a:ext cx="4948518" cy="65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9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349E3-7C5B-447B-81FE-0F0DBA9D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F33F1-A03B-41A8-BB87-9FF16007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307CF7-5CCB-43FF-8F39-2275B554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70909E-0F25-4116-B4AF-BC89B647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70" y="1825625"/>
            <a:ext cx="11247145" cy="41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2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FA2C9-452C-4966-9206-EB4D14AC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5AAFD-1AD3-4D5A-9DC4-0B96F742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5B2B4C-7379-4166-8A69-B9A617B2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CE5E25-DEA6-45AA-9EC8-AB936F58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37" y="932329"/>
            <a:ext cx="10184403" cy="51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3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A34CC-0046-47C0-B330-7677EA4E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BDEE97-1979-4752-83D6-0C5CEF1A7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F63C4F-EEB0-4486-AB28-4839DACD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C23885-4E81-4BE5-8E83-C8FE16EB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12" y="508563"/>
            <a:ext cx="7203590" cy="566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2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DCC52-4567-40FC-98F9-CF571EDD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8CD984-3792-4534-A508-ADC08E0C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5741F7-7F6D-4202-A039-856A76DD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B37234-F872-4D7F-9C19-169A173F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15" y="568579"/>
            <a:ext cx="9422085" cy="56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69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7B887-536B-4B8F-AC2E-41C7E25E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ABE528-2048-46DD-9E6B-54F12E133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57DEC9-FDD2-4445-A587-97D4C764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747456-EA1D-462B-8346-B9890463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46" y="89648"/>
            <a:ext cx="6959514" cy="672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6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EB310-E3A8-4EFB-9525-3C8CB586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5" y="677856"/>
            <a:ext cx="7624482" cy="1053917"/>
          </a:xfrm>
        </p:spPr>
        <p:txBody>
          <a:bodyPr>
            <a:normAutofit fontScale="90000"/>
          </a:bodyPr>
          <a:lstStyle/>
          <a:p>
            <a:r>
              <a:rPr lang="en-US" altLang="zh-TW" b="1"/>
              <a:t>10 Top Entrepreneurs </a:t>
            </a:r>
            <a:br>
              <a:rPr lang="en-US" altLang="zh-TW" b="1"/>
            </a:br>
            <a:r>
              <a:rPr lang="en-US" altLang="zh-TW" b="1"/>
              <a:t>Reveal Their </a:t>
            </a:r>
            <a:r>
              <a:rPr lang="en-US" altLang="zh-TW" b="1">
                <a:solidFill>
                  <a:srgbClr val="FF0000"/>
                </a:solidFill>
              </a:rPr>
              <a:t>Health Regimen </a:t>
            </a:r>
            <a:r>
              <a:rPr lang="en-US" altLang="zh-TW" b="1"/>
              <a:t>Secrets</a:t>
            </a:r>
            <a:br>
              <a:rPr lang="en-US" altLang="zh-TW" b="1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88CCA5-BC70-4855-8811-CAEB7423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5" y="1897071"/>
            <a:ext cx="5681385" cy="4283073"/>
          </a:xfrm>
        </p:spPr>
        <p:txBody>
          <a:bodyPr>
            <a:noAutofit/>
          </a:bodyPr>
          <a:lstStyle/>
          <a:p>
            <a:r>
              <a:rPr lang="en-US" altLang="zh-TW" sz="3200" b="1"/>
              <a:t>1. Juice up.</a:t>
            </a:r>
          </a:p>
          <a:p>
            <a:r>
              <a:rPr lang="en-US" altLang="zh-TW" sz="3200" b="1"/>
              <a:t>2. Focus on the most important 80 percent.</a:t>
            </a:r>
          </a:p>
          <a:p>
            <a:r>
              <a:rPr lang="en-US" altLang="zh-TW" sz="3200" b="1"/>
              <a:t>3. Compress your eating window.</a:t>
            </a:r>
          </a:p>
          <a:p>
            <a:r>
              <a:rPr lang="en-US" altLang="zh-TW" sz="3200" b="1"/>
              <a:t>4. Attack your health from all angles.</a:t>
            </a:r>
          </a:p>
          <a:p>
            <a:r>
              <a:rPr lang="en-US" altLang="zh-TW" sz="3200" b="1"/>
              <a:t>5. Fuel your productivity. </a:t>
            </a:r>
            <a:r>
              <a:rPr lang="en-US" altLang="zh-TW" sz="3200" b="1">
                <a:highlight>
                  <a:srgbClr val="FFFF00"/>
                </a:highlight>
              </a:rPr>
              <a:t>Prioritize sleep</a:t>
            </a:r>
            <a:r>
              <a:rPr lang="en-US" altLang="zh-TW" sz="3200" b="1"/>
              <a:t>.</a:t>
            </a:r>
          </a:p>
          <a:p>
            <a:endParaRPr lang="en-US" altLang="zh-TW" sz="3200" b="1"/>
          </a:p>
          <a:p>
            <a:endParaRPr lang="en-US" altLang="zh-TW" sz="3200" b="1"/>
          </a:p>
          <a:p>
            <a:endParaRPr lang="en-US" altLang="zh-TW" sz="3200" b="1"/>
          </a:p>
          <a:p>
            <a:pPr lvl="1"/>
            <a:endParaRPr lang="en-US" altLang="zh-TW" sz="3200" b="1"/>
          </a:p>
          <a:p>
            <a:pPr lvl="1"/>
            <a:endParaRPr lang="en-US" altLang="zh-TW" sz="3200"/>
          </a:p>
          <a:p>
            <a:endParaRPr lang="zh-TW" altLang="en-US" sz="32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64C012-03C1-463E-8335-7EE9D0B6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F6E836-0924-4892-8EA0-9E80C94B09B3}"/>
              </a:ext>
            </a:extLst>
          </p:cNvPr>
          <p:cNvSpPr/>
          <p:nvPr/>
        </p:nvSpPr>
        <p:spPr>
          <a:xfrm>
            <a:off x="6727783" y="257533"/>
            <a:ext cx="460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hlinkClick r:id="rId2"/>
              </a:rPr>
              <a:t>https://www.entrepreneur.com/article/288545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E63C20-B4DB-4C8E-8175-E46889609239}"/>
              </a:ext>
            </a:extLst>
          </p:cNvPr>
          <p:cNvSpPr/>
          <p:nvPr/>
        </p:nvSpPr>
        <p:spPr>
          <a:xfrm>
            <a:off x="6849034" y="1792102"/>
            <a:ext cx="52578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>
                <a:solidFill>
                  <a:srgbClr val="212121"/>
                </a:solidFill>
                <a:latin typeface="Roboto"/>
              </a:rPr>
              <a:t>6. Discipline your diet, discipline your life.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/>
              <a:t>7. Engineer energy and focus.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/>
              <a:t>8. Eat light and drink phytoplankton.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/>
              <a:t>9. Everything in moderation.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/>
              <a:t>10. Get outside first thing.</a:t>
            </a:r>
          </a:p>
        </p:txBody>
      </p:sp>
    </p:spTree>
    <p:extLst>
      <p:ext uri="{BB962C8B-B14F-4D97-AF65-F5344CB8AC3E}">
        <p14:creationId xmlns:p14="http://schemas.microsoft.com/office/powerpoint/2010/main" val="81252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C03AE-5FA9-4884-9A31-F524F324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1.4 Measures of Variability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34CB4C-5F4C-4F3C-BB12-84042274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85C7C5-B3AF-475D-9694-831263362A57}"/>
              </a:ext>
            </a:extLst>
          </p:cNvPr>
          <p:cNvSpPr/>
          <p:nvPr/>
        </p:nvSpPr>
        <p:spPr>
          <a:xfrm>
            <a:off x="838200" y="1506022"/>
            <a:ext cx="7062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CMBX12"/>
              </a:rPr>
              <a:t>Sample Range and Sample Standard Deviation</a:t>
            </a:r>
            <a:endParaRPr lang="zh-TW" altLang="en-US" sz="280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09D5A3-890E-47E8-BCC2-3CEDC06B4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01" y="2443650"/>
            <a:ext cx="9593524" cy="315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E4F7B-B7BE-45C9-9E22-2483E199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Example 1.4: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E42D05-D0DE-4ACF-87F0-AD1CB9A7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76" y="1690688"/>
            <a:ext cx="9005047" cy="4351338"/>
          </a:xfrm>
        </p:spPr>
        <p:txBody>
          <a:bodyPr/>
          <a:lstStyle/>
          <a:p>
            <a:r>
              <a:rPr lang="en-US" altLang="zh-TW"/>
              <a:t>In an example discussed extensively in Chapter 10, </a:t>
            </a:r>
          </a:p>
          <a:p>
            <a:pPr marL="0" indent="0">
              <a:buNone/>
            </a:pPr>
            <a:r>
              <a:rPr lang="en-US" altLang="zh-TW"/>
              <a:t>  an engineer is interested in testing the “bias” in a pH meter. </a:t>
            </a:r>
          </a:p>
          <a:p>
            <a:r>
              <a:rPr lang="en-US" altLang="zh-TW"/>
              <a:t>Data are collected on the meter by measuring the pH </a:t>
            </a:r>
          </a:p>
          <a:p>
            <a:pPr marL="0" indent="0">
              <a:buNone/>
            </a:pPr>
            <a:r>
              <a:rPr lang="en-US" altLang="zh-TW"/>
              <a:t>  of a neutral substance (pH = 7.0). </a:t>
            </a:r>
          </a:p>
          <a:p>
            <a:r>
              <a:rPr lang="en-US" altLang="zh-TW"/>
              <a:t>A sample of size 10 is taken, with results given by</a:t>
            </a:r>
          </a:p>
          <a:p>
            <a:pPr marL="0" indent="0">
              <a:buNone/>
            </a:pPr>
            <a:r>
              <a:rPr lang="en-US" altLang="zh-TW"/>
              <a:t>  </a:t>
            </a:r>
          </a:p>
          <a:p>
            <a:pPr marL="0" indent="0">
              <a:buNone/>
            </a:pPr>
            <a:r>
              <a:rPr lang="en-US" altLang="zh-TW"/>
              <a:t>   7</a:t>
            </a:r>
            <a:r>
              <a:rPr lang="en-US" altLang="zh-TW" i="1"/>
              <a:t>.</a:t>
            </a:r>
            <a:r>
              <a:rPr lang="en-US" altLang="zh-TW"/>
              <a:t>07, 7</a:t>
            </a:r>
            <a:r>
              <a:rPr lang="en-US" altLang="zh-TW" i="1"/>
              <a:t>.</a:t>
            </a:r>
            <a:r>
              <a:rPr lang="en-US" altLang="zh-TW"/>
              <a:t>00, 7</a:t>
            </a:r>
            <a:r>
              <a:rPr lang="en-US" altLang="zh-TW" i="1"/>
              <a:t>.</a:t>
            </a:r>
            <a:r>
              <a:rPr lang="en-US" altLang="zh-TW"/>
              <a:t>10, 6</a:t>
            </a:r>
            <a:r>
              <a:rPr lang="en-US" altLang="zh-TW" i="1"/>
              <a:t>.</a:t>
            </a:r>
            <a:r>
              <a:rPr lang="en-US" altLang="zh-TW"/>
              <a:t>97, 7</a:t>
            </a:r>
            <a:r>
              <a:rPr lang="en-US" altLang="zh-TW" i="1"/>
              <a:t>.</a:t>
            </a:r>
            <a:r>
              <a:rPr lang="en-US" altLang="zh-TW"/>
              <a:t>00, </a:t>
            </a:r>
          </a:p>
          <a:p>
            <a:pPr marL="0" indent="0">
              <a:buNone/>
            </a:pPr>
            <a:r>
              <a:rPr lang="en-US" altLang="zh-TW"/>
              <a:t>   7</a:t>
            </a:r>
            <a:r>
              <a:rPr lang="en-US" altLang="zh-TW" i="1"/>
              <a:t>.</a:t>
            </a:r>
            <a:r>
              <a:rPr lang="en-US" altLang="zh-TW"/>
              <a:t>03, 7</a:t>
            </a:r>
            <a:r>
              <a:rPr lang="en-US" altLang="zh-TW" i="1"/>
              <a:t>.</a:t>
            </a:r>
            <a:r>
              <a:rPr lang="en-US" altLang="zh-TW"/>
              <a:t>01, 7</a:t>
            </a:r>
            <a:r>
              <a:rPr lang="en-US" altLang="zh-TW" i="1"/>
              <a:t>.</a:t>
            </a:r>
            <a:r>
              <a:rPr lang="en-US" altLang="zh-TW"/>
              <a:t>01, 6</a:t>
            </a:r>
            <a:r>
              <a:rPr lang="en-US" altLang="zh-TW" i="1"/>
              <a:t>.</a:t>
            </a:r>
            <a:r>
              <a:rPr lang="en-US" altLang="zh-TW"/>
              <a:t>98, 7</a:t>
            </a:r>
            <a:r>
              <a:rPr lang="en-US" altLang="zh-TW" i="1"/>
              <a:t>.</a:t>
            </a:r>
            <a:r>
              <a:rPr lang="en-US" altLang="zh-TW"/>
              <a:t>08</a:t>
            </a:r>
            <a:r>
              <a:rPr lang="en-US" altLang="zh-TW" i="1"/>
              <a:t>.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6279FE-0C37-494C-B6E8-CD10A604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03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38378-BF5C-4FEC-9CB6-40ABAE2E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4" y="101040"/>
            <a:ext cx="2362200" cy="732155"/>
          </a:xfrm>
        </p:spPr>
        <p:txBody>
          <a:bodyPr/>
          <a:lstStyle/>
          <a:p>
            <a:r>
              <a:rPr lang="en-US" altLang="zh-TW"/>
              <a:t>Exercises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2D0212-DDEE-4A3A-934A-6C174AEF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869BD5-DD4A-40BE-B689-B1102E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CD999F-BCAB-4E3D-B2E9-CF0CA667D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483248"/>
            <a:ext cx="6119813" cy="60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05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96A130-23AB-4225-BB70-FDA94F8CE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29" y="247837"/>
            <a:ext cx="1116106" cy="505199"/>
          </a:xfrm>
        </p:spPr>
        <p:txBody>
          <a:bodyPr/>
          <a:lstStyle/>
          <a:p>
            <a:r>
              <a:rPr lang="en-US" altLang="zh-TW"/>
              <a:t>sol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7E110-BB1F-4F85-A5E8-4EB14046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D7160F-CB32-4861-BA87-555DD5CF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82" y="1210515"/>
            <a:ext cx="6523913" cy="10844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F578A27-9F5D-4CA5-A18E-3B7F2CB0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86" y="2752444"/>
            <a:ext cx="7323645" cy="12996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CF81CB-8517-450A-AA5E-35A69BE82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786" y="4323788"/>
            <a:ext cx="2821779" cy="5530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FD536BD-72E6-48AD-BB68-FC6F87F23A94}"/>
              </a:ext>
            </a:extLst>
          </p:cNvPr>
          <p:cNvSpPr/>
          <p:nvPr/>
        </p:nvSpPr>
        <p:spPr>
          <a:xfrm>
            <a:off x="4592158" y="4876800"/>
            <a:ext cx="60822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>
                <a:latin typeface="CMR10"/>
              </a:rPr>
              <a:t>So the sample standard deviation (std)</a:t>
            </a:r>
          </a:p>
          <a:p>
            <a:r>
              <a:rPr lang="en-US" altLang="zh-TW" sz="2800">
                <a:latin typeface="CMR10"/>
              </a:rPr>
              <a:t>is  0.0440 </a:t>
            </a:r>
          </a:p>
          <a:p>
            <a:r>
              <a:rPr lang="en-US" altLang="zh-TW" sz="2800">
                <a:latin typeface="CMR10"/>
              </a:rPr>
              <a:t>with </a:t>
            </a:r>
            <a:r>
              <a:rPr lang="en-US" altLang="zh-TW" sz="2800" i="1">
                <a:latin typeface="CMMI10"/>
              </a:rPr>
              <a:t>n </a:t>
            </a:r>
            <a:r>
              <a:rPr lang="en-US" altLang="zh-TW" sz="2800" i="1">
                <a:latin typeface="CMSY10"/>
              </a:rPr>
              <a:t>− </a:t>
            </a:r>
            <a:r>
              <a:rPr lang="en-US" altLang="zh-TW" sz="2800">
                <a:latin typeface="CMR10"/>
              </a:rPr>
              <a:t>1 = 9  degrees of freedom (</a:t>
            </a:r>
            <a:r>
              <a:rPr lang="en-US" altLang="zh-TW" sz="2800" err="1">
                <a:latin typeface="CMR10"/>
              </a:rPr>
              <a:t>dof</a:t>
            </a:r>
            <a:r>
              <a:rPr lang="en-US" altLang="zh-TW" sz="2800">
                <a:latin typeface="CMR10"/>
              </a:rPr>
              <a:t>).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583259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CAB45C-3985-4F3E-91BE-C7848B34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29" y="552791"/>
            <a:ext cx="7749989" cy="2011269"/>
          </a:xfrm>
        </p:spPr>
        <p:txBody>
          <a:bodyPr/>
          <a:lstStyle/>
          <a:p>
            <a:r>
              <a:rPr lang="en-US" altLang="zh-TW" b="1"/>
              <a:t>Units for Standard Deviation and Variance</a:t>
            </a:r>
          </a:p>
          <a:p>
            <a:endParaRPr lang="en-US" altLang="zh-TW" b="1"/>
          </a:p>
          <a:p>
            <a:r>
              <a:rPr lang="en-US" altLang="zh-TW" b="1"/>
              <a:t>Which Variability Measure Is More Important?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757D2C-2B8B-4548-B25C-424A8FC0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AAB3EA-39AA-45C3-80A0-D35BFEDF0D4C}"/>
              </a:ext>
            </a:extLst>
          </p:cNvPr>
          <p:cNvSpPr/>
          <p:nvPr/>
        </p:nvSpPr>
        <p:spPr>
          <a:xfrm>
            <a:off x="1308846" y="3680850"/>
            <a:ext cx="730175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>
                <a:solidFill>
                  <a:srgbClr val="00AEF0"/>
                </a:solidFill>
                <a:latin typeface="CMBX12"/>
              </a:rPr>
              <a:t>Exercises</a:t>
            </a:r>
          </a:p>
          <a:p>
            <a:r>
              <a:rPr lang="en-US" altLang="zh-TW" b="1">
                <a:solidFill>
                  <a:srgbClr val="000000"/>
                </a:solidFill>
                <a:latin typeface="CMBX9"/>
              </a:rPr>
              <a:t>1.7 </a:t>
            </a:r>
            <a:r>
              <a:rPr lang="en-US" altLang="zh-TW">
                <a:solidFill>
                  <a:srgbClr val="000000"/>
                </a:solidFill>
                <a:latin typeface="CMR9"/>
              </a:rPr>
              <a:t>Consider the drying time data for Exercise 1.1 on page 13. </a:t>
            </a:r>
          </a:p>
          <a:p>
            <a:r>
              <a:rPr lang="en-US" altLang="zh-TW">
                <a:solidFill>
                  <a:srgbClr val="000000"/>
                </a:solidFill>
                <a:latin typeface="CMR9"/>
              </a:rPr>
              <a:t>Compute the sample variance and sample standard deviation.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E5134A-5170-4989-BE5E-37669029701A}"/>
              </a:ext>
            </a:extLst>
          </p:cNvPr>
          <p:cNvSpPr/>
          <p:nvPr/>
        </p:nvSpPr>
        <p:spPr>
          <a:xfrm>
            <a:off x="1308846" y="51263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>
                <a:latin typeface="CMBX9"/>
              </a:rPr>
              <a:t>1.11 </a:t>
            </a:r>
            <a:r>
              <a:rPr lang="en-US" altLang="zh-TW">
                <a:latin typeface="CMR9"/>
              </a:rPr>
              <a:t>Consider the data in Exercise 1.5 on page 13.</a:t>
            </a:r>
          </a:p>
          <a:p>
            <a:r>
              <a:rPr lang="en-US" altLang="zh-TW">
                <a:latin typeface="CMR9"/>
              </a:rPr>
              <a:t>Compute the sample variance and the sample standard deviation for both control and treatment groups.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33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B32AF-6C16-405A-A297-CC1330F4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9A050-A7B7-4BD5-AE1D-CEB03BC7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909D7C-943C-49E8-915E-0EBC0439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361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94E3C-7587-4611-907D-1BF1BDF3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HomeWork</a:t>
            </a:r>
            <a:r>
              <a:rPr lang="en-US" altLang="zh-TW"/>
              <a:t> #4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26480-D1F6-4D68-804F-ECDFE3154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9092" cy="4351338"/>
          </a:xfrm>
        </p:spPr>
        <p:txBody>
          <a:bodyPr/>
          <a:lstStyle/>
          <a:p>
            <a:pPr lvl="0"/>
            <a:r>
              <a:rPr lang="en-US" altLang="zh-TW"/>
              <a:t>Reading the following sections</a:t>
            </a:r>
          </a:p>
          <a:p>
            <a:pPr lvl="1"/>
            <a:r>
              <a:rPr lang="en-US" altLang="zh-TW"/>
              <a:t>1.5 Discrete and Continuous Data</a:t>
            </a:r>
          </a:p>
          <a:p>
            <a:pPr lvl="1"/>
            <a:r>
              <a:rPr lang="en-US" altLang="zh-TW"/>
              <a:t>1.6 Statistical Modeling, </a:t>
            </a:r>
            <a:br>
              <a:rPr lang="en-US" altLang="zh-TW"/>
            </a:br>
            <a:r>
              <a:rPr lang="en-US" altLang="zh-TW"/>
              <a:t>Scientific Inspection, </a:t>
            </a:r>
            <a:br>
              <a:rPr lang="en-US" altLang="zh-TW"/>
            </a:br>
            <a:r>
              <a:rPr lang="en-US" altLang="zh-TW"/>
              <a:t>and Graphical Diagnostics</a:t>
            </a:r>
          </a:p>
          <a:p>
            <a:pPr lvl="1"/>
            <a:r>
              <a:rPr lang="en-US" altLang="zh-TW"/>
              <a:t>1.7 General Types of Statistical Studies: </a:t>
            </a:r>
            <a:br>
              <a:rPr lang="en-US" altLang="zh-TW"/>
            </a:br>
            <a:r>
              <a:rPr lang="en-US" altLang="zh-TW"/>
              <a:t>Designed Experiment, </a:t>
            </a:r>
            <a:br>
              <a:rPr lang="en-US" altLang="zh-TW"/>
            </a:br>
            <a:r>
              <a:rPr lang="en-US" altLang="zh-TW"/>
              <a:t>Observational Study, </a:t>
            </a:r>
            <a:br>
              <a:rPr lang="en-US" altLang="zh-TW"/>
            </a:br>
            <a:r>
              <a:rPr lang="en-US" altLang="zh-TW"/>
              <a:t>and Retrospective Study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2B161C-ED14-4F24-A200-EE0700B2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364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9CE78-9FC4-4E5A-BFC5-A24FA352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Exercises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BC7E85-29A6-4163-A24D-A04FA551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8CBBD9-B483-4B24-9A4A-F631FE5CA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90" y="2323733"/>
            <a:ext cx="9923819" cy="276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2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89E20-7DF5-4115-9BF1-0DF4C894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B86A2-3DF0-4587-BBCD-3F2903B0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DA299A-C49C-468F-B7A2-93E6089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3A7683-25E1-4765-A77A-8BBC9AE0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259" y="681037"/>
            <a:ext cx="7275018" cy="575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53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C6DF2-2A7F-4D10-A295-ECC9366A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41DB81-16F6-4CF8-9113-DD267DFE1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207" y="674077"/>
            <a:ext cx="8224469" cy="570742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8270B7-83F5-4880-9E55-6A64DBB2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10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20FF06-EC7C-4720-A744-89372B1B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90F993-DA69-4036-A178-157755AA8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097"/>
            <a:ext cx="6523673" cy="639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1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FF858-EC25-461C-9F3D-BE034725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4FACBE-B83D-4BCB-9EE3-DA859518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F53B1A-EADA-489A-BC6F-C9DF6241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59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50E20C8-16D5-43E1-B7B3-D7DBEEA7A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722" y="3503840"/>
            <a:ext cx="7788237" cy="28945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7B861A0-E1C6-4627-842E-3D229407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 1.1</a:t>
            </a:r>
            <a:br>
              <a:rPr lang="en-US" altLang="zh-TW"/>
            </a:br>
            <a:r>
              <a:rPr lang="en-US" altLang="zh-TW"/>
              <a:t>using Excel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B265A8-F34A-4BCC-82B4-87C4A249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4560FA-A885-440B-98DD-3410D7DA3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98" y="1758390"/>
            <a:ext cx="1571625" cy="43053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C7A2B2C-822E-4EF4-A19C-C1A44C3B2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141" y="49890"/>
            <a:ext cx="7599818" cy="34158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19498EE-257D-4C3B-95A0-4289EA478A8F}"/>
              </a:ext>
            </a:extLst>
          </p:cNvPr>
          <p:cNvSpPr/>
          <p:nvPr/>
        </p:nvSpPr>
        <p:spPr>
          <a:xfrm>
            <a:off x="323752" y="6398366"/>
            <a:ext cx="5412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hlinkClick r:id="rId5"/>
              </a:rPr>
              <a:t>https://1drv.ms/x/s!AjlltK85sd7qis5p7KckDZazNMgAUQ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37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C8601-27E4-4822-B4AA-E701639C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25686" cy="1325563"/>
          </a:xfrm>
        </p:spPr>
        <p:txBody>
          <a:bodyPr/>
          <a:lstStyle/>
          <a:p>
            <a:r>
              <a:rPr lang="en-US" altLang="zh-TW"/>
              <a:t>Ex 1.1 </a:t>
            </a:r>
            <a:br>
              <a:rPr lang="en-US" altLang="zh-TW"/>
            </a:br>
            <a:r>
              <a:rPr lang="en-US" altLang="zh-TW"/>
              <a:t>using 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3FC0E-9C29-4724-A599-8EE54BCC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6882"/>
            <a:ext cx="4125686" cy="1162504"/>
          </a:xfrm>
        </p:spPr>
        <p:txBody>
          <a:bodyPr>
            <a:normAutofit lnSpcReduction="10000"/>
          </a:bodyPr>
          <a:lstStyle/>
          <a:p>
            <a:r>
              <a:rPr lang="en-US" altLang="zh-TW">
                <a:hlinkClick r:id="rId2"/>
              </a:rPr>
              <a:t>https://1drv.ms/u/s!AjlltK85sd7qkaFHeDiA8JWLK8WH_A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003BCB-4D89-4118-9175-50B096E7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6BEED1-F7F2-4EB7-8955-4DFF854C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23078"/>
            <a:ext cx="6116490" cy="67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4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EA81B0-8868-4D1A-8F1A-13238E93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D8223-5033-4FC1-816B-B26E032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BB1C23-8804-439A-9C83-8508774D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5CF5B8-1114-40F4-84B9-1654D72A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2" y="-1"/>
            <a:ext cx="5844988" cy="702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8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3510B-1FDC-48ED-8CBE-BF661E74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70C03-A4E9-4CF3-83A3-B6EA64F9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940307-2604-41A3-9310-BBDC6AFF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C7F6DFA5-3BB3-4BD1-9850-C5379E7D2F7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D95A96-58AA-4D68-9AB6-4FB3BD8A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010" y="238684"/>
            <a:ext cx="7024415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5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F49E1-6220-4100-BD56-21C25CF1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807956-AEBC-4940-86AE-A4CC0AFD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D1BBE1-3C5F-4368-B7A5-88F41087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DAD03A-C073-43EA-9D1B-14B783DA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379" y="365126"/>
            <a:ext cx="806620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0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佈景主題</vt:lpstr>
      <vt:lpstr>ryProb01_03     ~</vt:lpstr>
      <vt:lpstr>Exercises</vt:lpstr>
      <vt:lpstr>PowerPoint Presentation</vt:lpstr>
      <vt:lpstr>PowerPoint Presentation</vt:lpstr>
      <vt:lpstr>Ex 1.1 using Excel</vt:lpstr>
      <vt:lpstr>Ex 1.1  using Python</vt:lpstr>
      <vt:lpstr>PowerPoint Presentation</vt:lpstr>
      <vt:lpstr>PowerPoint Presentation</vt:lpstr>
      <vt:lpstr>PowerPoint Presentation</vt:lpstr>
      <vt:lpstr>PowerPoint Presentation</vt:lpstr>
      <vt:lpstr>Ex 1.5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 Top Entrepreneurs  Reveal Their Health Regimen Secrets </vt:lpstr>
      <vt:lpstr>1.4 Measures of Variability </vt:lpstr>
      <vt:lpstr>Example 1.4:</vt:lpstr>
      <vt:lpstr>PowerPoint Presentation</vt:lpstr>
      <vt:lpstr>PowerPoint Presentation</vt:lpstr>
      <vt:lpstr>PowerPoint Presentation</vt:lpstr>
      <vt:lpstr>HomeWork #4 </vt:lpstr>
      <vt:lpstr>Exercises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Renyuan Lyu</dc:creator>
  <cp:revision>1</cp:revision>
  <dcterms:created xsi:type="dcterms:W3CDTF">2019-02-22T03:39:09Z</dcterms:created>
  <dcterms:modified xsi:type="dcterms:W3CDTF">2019-03-07T19:00:19Z</dcterms:modified>
</cp:coreProperties>
</file>