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9" r:id="rId16"/>
    <p:sldId id="280" r:id="rId17"/>
    <p:sldId id="281" r:id="rId18"/>
    <p:sldId id="282" r:id="rId19"/>
    <p:sldId id="277" r:id="rId20"/>
    <p:sldId id="278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6" r:id="rId41"/>
    <p:sldId id="307" r:id="rId42"/>
    <p:sldId id="308" r:id="rId43"/>
    <p:sldId id="310" r:id="rId44"/>
    <p:sldId id="311" r:id="rId45"/>
    <p:sldId id="312" r:id="rId46"/>
    <p:sldId id="313" r:id="rId47"/>
    <p:sldId id="314" r:id="rId48"/>
    <p:sldId id="317" r:id="rId49"/>
    <p:sldId id="316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9926" autoAdjust="0"/>
    <p:restoredTop sz="86472" autoAdjust="0"/>
  </p:normalViewPr>
  <p:slideViewPr>
    <p:cSldViewPr>
      <p:cViewPr varScale="1">
        <p:scale>
          <a:sx n="72" d="100"/>
          <a:sy n="72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54FD-E79C-4672-8A2E-8E7FE20E3E6F}" type="datetimeFigureOut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321DD-7F65-4A98-9DC2-46EFC73FFA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D220-89AC-4901-971A-5C812B067F32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53E3-4AAA-409D-92E2-2B651F5CCC82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702-342F-4272-89DC-FAB19463CC7A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52A-26EC-4FE1-8168-C32B7B55EFB3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E901-B8F5-49C1-BF79-558D07F36874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3DF5-D96F-469C-AD47-416D87A30DB5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A814-55E7-4A62-8D54-2F9F8AC32BD8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2E7-9BB7-401D-82C1-BA5AE690302A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556-21C4-4C8C-8543-15AEB957521E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E0AA-2267-4BB8-AAA7-258C3739B8DD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6D7-39EA-44A4-9F89-8695E56ABAFE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7709-6F23-4804-BF95-F9C18C9184E2}" type="datetime1">
              <a:rPr lang="zh-TW" altLang="en-US" smtClean="0"/>
              <a:t>2011/9/10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4834-0B83-4F0F-849F-6881E0242B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Chap</a:t>
            </a:r>
            <a:r>
              <a:rPr lang="en-US" altLang="zh-TW" baseline="0" dirty="0" smtClean="0"/>
              <a:t> 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zh-TW" altLang="en-US" dirty="0" smtClean="0"/>
              <a:t>T</a:t>
            </a:r>
            <a:r>
              <a:rPr lang="en-US" altLang="zh-TW" dirty="0" smtClean="0"/>
              <a:t>b2.1_2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196752"/>
            <a:ext cx="72675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Fg2.1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695450"/>
            <a:ext cx="68103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Fg2.2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2352675"/>
            <a:ext cx="6057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Fg2.3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Fg3.1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287735"/>
            <a:ext cx="73342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Fg3.2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933575"/>
            <a:ext cx="73247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Fg3.3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278210"/>
            <a:ext cx="68199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Fg3.4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976438"/>
            <a:ext cx="7334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Fg3.5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600200"/>
            <a:ext cx="73723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604963"/>
            <a:ext cx="61436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Fg3.6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124744"/>
            <a:ext cx="72104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Fg4.1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738313"/>
            <a:ext cx="6324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Fg4.2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972"/>
            <a:ext cx="6858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Fg4.3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53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Fg4.4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724025"/>
            <a:ext cx="73342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Fg4.5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452711"/>
            <a:ext cx="66960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>
          <a:xfrm>
            <a:off x="467544" y="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Fg4.6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742900"/>
            <a:ext cx="7419975" cy="607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Fg4.7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196752"/>
            <a:ext cx="7362825" cy="542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Fg4.8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400894"/>
            <a:ext cx="66103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Fg4.9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490811"/>
            <a:ext cx="73056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Fg5.1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2547938"/>
            <a:ext cx="6153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47961"/>
            <a:ext cx="65532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Fg5.2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2505075"/>
            <a:ext cx="72675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Fg5.3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2486025"/>
            <a:ext cx="67246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Fg5.4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2447925"/>
            <a:ext cx="6629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Fg5.5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1497285"/>
            <a:ext cx="7400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Fg5.6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1556792"/>
            <a:ext cx="6448425" cy="523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Fg5.7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2057400"/>
            <a:ext cx="6200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Fg5.8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1268760"/>
            <a:ext cx="6477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Fg5.9</a:t>
            </a:r>
            <a:endParaRPr lang="zh-TW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Fg9.1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90775"/>
            <a:ext cx="7010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Fg9.2</a:t>
            </a:r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581150"/>
            <a:ext cx="70008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Fg1.3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1876425"/>
            <a:ext cx="65055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Fg9.3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245443"/>
            <a:ext cx="73342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Fg9.4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838325"/>
            <a:ext cx="69913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Fg9.5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843088"/>
            <a:ext cx="7191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Fg9.6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985963"/>
            <a:ext cx="57721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Fg9.7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314575"/>
            <a:ext cx="72961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Fg9.8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88293"/>
            <a:ext cx="7467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Fg9.9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07926"/>
            <a:ext cx="73152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Fg9.10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2400300"/>
            <a:ext cx="72675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Fg9.11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28788"/>
            <a:ext cx="7315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Tb9.1</a:t>
            </a:r>
            <a:endParaRPr lang="zh-TW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571203"/>
            <a:ext cx="73247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2714625"/>
            <a:ext cx="6734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Fg1.5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2709863"/>
            <a:ext cx="6734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Fg1.6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2124075"/>
            <a:ext cx="68770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Fg1.7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2781300"/>
            <a:ext cx="72675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Tb2.1_1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834-0B83-4F0F-849F-6881E0242B3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879823"/>
            <a:ext cx="69723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100</Words>
  <Application>Microsoft Office PowerPoint</Application>
  <PresentationFormat>如螢幕大小 (4:3)</PresentationFormat>
  <Paragraphs>98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Office 佈景主題</vt:lpstr>
      <vt:lpstr>Chap 01</vt:lpstr>
      <vt:lpstr>Fg1.1</vt:lpstr>
      <vt:lpstr>Fg1.2</vt:lpstr>
      <vt:lpstr>Fg1.3</vt:lpstr>
      <vt:lpstr>Fg1.4</vt:lpstr>
      <vt:lpstr>Fg1.5</vt:lpstr>
      <vt:lpstr>Fg1.6</vt:lpstr>
      <vt:lpstr>Fg1.7</vt:lpstr>
      <vt:lpstr>Tb2.1_1</vt:lpstr>
      <vt:lpstr>Tb2.1_2</vt:lpstr>
      <vt:lpstr>Fg2.1</vt:lpstr>
      <vt:lpstr>Fg2.2</vt:lpstr>
      <vt:lpstr>Fg2.3</vt:lpstr>
      <vt:lpstr>Fg3.1</vt:lpstr>
      <vt:lpstr>Fg3.2</vt:lpstr>
      <vt:lpstr>Fg3.3</vt:lpstr>
      <vt:lpstr>Fg3.4</vt:lpstr>
      <vt:lpstr>Fg3.5</vt:lpstr>
      <vt:lpstr>Fg3.6</vt:lpstr>
      <vt:lpstr>Fg4.1</vt:lpstr>
      <vt:lpstr>Fg4.2</vt:lpstr>
      <vt:lpstr>Fg4.3</vt:lpstr>
      <vt:lpstr>Fg4.4</vt:lpstr>
      <vt:lpstr>Fg4.5</vt:lpstr>
      <vt:lpstr>Fg4.6</vt:lpstr>
      <vt:lpstr>Fg4.7</vt:lpstr>
      <vt:lpstr>Fg4.8</vt:lpstr>
      <vt:lpstr>Fg4.9</vt:lpstr>
      <vt:lpstr>Fg5.1</vt:lpstr>
      <vt:lpstr>Fg5.2</vt:lpstr>
      <vt:lpstr>Fg5.3</vt:lpstr>
      <vt:lpstr>Fg5.4</vt:lpstr>
      <vt:lpstr>Fg5.5</vt:lpstr>
      <vt:lpstr>Fg5.6</vt:lpstr>
      <vt:lpstr>Fg5.7</vt:lpstr>
      <vt:lpstr>Fg5.8</vt:lpstr>
      <vt:lpstr>Fg5.9</vt:lpstr>
      <vt:lpstr>Fg9.1</vt:lpstr>
      <vt:lpstr>Fg9.2</vt:lpstr>
      <vt:lpstr>Fg9.3</vt:lpstr>
      <vt:lpstr>Fg9.4</vt:lpstr>
      <vt:lpstr>Fg9.5</vt:lpstr>
      <vt:lpstr>Fg9.6</vt:lpstr>
      <vt:lpstr>Fg9.7</vt:lpstr>
      <vt:lpstr>Fg9.8</vt:lpstr>
      <vt:lpstr>Fg9.9</vt:lpstr>
      <vt:lpstr>Fg9.10</vt:lpstr>
      <vt:lpstr>Fg9.11</vt:lpstr>
      <vt:lpstr>Tb9.1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01</dc:title>
  <dc:creator>renyuan2011</dc:creator>
  <cp:lastModifiedBy>renyuan2011</cp:lastModifiedBy>
  <cp:revision>5</cp:revision>
  <dcterms:created xsi:type="dcterms:W3CDTF">2011-09-10T05:35:48Z</dcterms:created>
  <dcterms:modified xsi:type="dcterms:W3CDTF">2011-09-10T06:22:09Z</dcterms:modified>
</cp:coreProperties>
</file>