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76FD1-23D5-4497-B4CE-C6A717E8AA0A}" v="8" dt="2020-05-21T03:11:07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呂仁園" userId="eef67f80-1e14-4c90-a22b-aad4575b3ef9" providerId="ADAL" clId="{A2676FD1-23D5-4497-B4CE-C6A717E8AA0A}"/>
    <pc:docChg chg="custSel addSld modSld">
      <pc:chgData name="呂仁園" userId="eef67f80-1e14-4c90-a22b-aad4575b3ef9" providerId="ADAL" clId="{A2676FD1-23D5-4497-B4CE-C6A717E8AA0A}" dt="2020-05-21T03:14:37.136" v="100" actId="1076"/>
      <pc:docMkLst>
        <pc:docMk/>
      </pc:docMkLst>
      <pc:sldChg chg="modSp mod">
        <pc:chgData name="呂仁園" userId="eef67f80-1e14-4c90-a22b-aad4575b3ef9" providerId="ADAL" clId="{A2676FD1-23D5-4497-B4CE-C6A717E8AA0A}" dt="2020-05-21T03:06:02.879" v="60"/>
        <pc:sldMkLst>
          <pc:docMk/>
          <pc:sldMk cId="3659682825" sldId="256"/>
        </pc:sldMkLst>
        <pc:spChg chg="mod">
          <ac:chgData name="呂仁園" userId="eef67f80-1e14-4c90-a22b-aad4575b3ef9" providerId="ADAL" clId="{A2676FD1-23D5-4497-B4CE-C6A717E8AA0A}" dt="2020-05-21T03:06:02.879" v="60"/>
          <ac:spMkLst>
            <pc:docMk/>
            <pc:sldMk cId="3659682825" sldId="256"/>
            <ac:spMk id="2" creationId="{87AA00D5-4BBA-4204-A456-8086372B6E60}"/>
          </ac:spMkLst>
        </pc:spChg>
      </pc:sldChg>
      <pc:sldChg chg="addSp modSp new mod">
        <pc:chgData name="呂仁園" userId="eef67f80-1e14-4c90-a22b-aad4575b3ef9" providerId="ADAL" clId="{A2676FD1-23D5-4497-B4CE-C6A717E8AA0A}" dt="2020-05-21T03:14:37.136" v="100" actId="1076"/>
        <pc:sldMkLst>
          <pc:docMk/>
          <pc:sldMk cId="4288233950" sldId="257"/>
        </pc:sldMkLst>
        <pc:spChg chg="mod">
          <ac:chgData name="呂仁園" userId="eef67f80-1e14-4c90-a22b-aad4575b3ef9" providerId="ADAL" clId="{A2676FD1-23D5-4497-B4CE-C6A717E8AA0A}" dt="2020-05-21T03:06:19.509" v="81" actId="20577"/>
          <ac:spMkLst>
            <pc:docMk/>
            <pc:sldMk cId="4288233950" sldId="257"/>
            <ac:spMk id="2" creationId="{0B2FEADA-12C8-4C81-B580-8E2CF3B4BD60}"/>
          </ac:spMkLst>
        </pc:spChg>
        <pc:spChg chg="mod">
          <ac:chgData name="呂仁園" userId="eef67f80-1e14-4c90-a22b-aad4575b3ef9" providerId="ADAL" clId="{A2676FD1-23D5-4497-B4CE-C6A717E8AA0A}" dt="2020-05-21T03:08:19.068" v="87" actId="27636"/>
          <ac:spMkLst>
            <pc:docMk/>
            <pc:sldMk cId="4288233950" sldId="257"/>
            <ac:spMk id="3" creationId="{62153264-15E6-4B2A-A08F-047502DD6798}"/>
          </ac:spMkLst>
        </pc:spChg>
        <pc:spChg chg="add mod">
          <ac:chgData name="呂仁園" userId="eef67f80-1e14-4c90-a22b-aad4575b3ef9" providerId="ADAL" clId="{A2676FD1-23D5-4497-B4CE-C6A717E8AA0A}" dt="2020-05-21T03:14:33.864" v="99" actId="1076"/>
          <ac:spMkLst>
            <pc:docMk/>
            <pc:sldMk cId="4288233950" sldId="257"/>
            <ac:spMk id="5" creationId="{F4D60105-FB38-4914-A4E8-19EC97AF676D}"/>
          </ac:spMkLst>
        </pc:spChg>
        <pc:picChg chg="add mod">
          <ac:chgData name="呂仁園" userId="eef67f80-1e14-4c90-a22b-aad4575b3ef9" providerId="ADAL" clId="{A2676FD1-23D5-4497-B4CE-C6A717E8AA0A}" dt="2020-05-21T03:14:37.136" v="100" actId="1076"/>
          <ac:picMkLst>
            <pc:docMk/>
            <pc:sldMk cId="4288233950" sldId="257"/>
            <ac:picMk id="6" creationId="{6F22D054-68C7-4AFB-A2E0-E1F2ED81B9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E30CEA-B9F2-4CF0-919B-2613A2D9E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78D2EF-78F0-43A4-B33E-0F84F90FE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60E535-957D-4B1D-825B-D670925B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B11-9495-4831-8511-CD21B4B8919B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671EAB-15A5-41D8-A924-1F681174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FE6BB8-12E4-48D0-B685-C78D9DBB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F3F-79F5-4266-8756-D38FD130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26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C8C66-D181-40C5-982C-F2ADFFC6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14C30D-4D9E-4892-B0F5-63C417F7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E48E21-109A-4BB7-B18D-A94E9FE0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B11-9495-4831-8511-CD21B4B8919B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B0296B-46E7-4C56-88C3-BD8A240E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F199E7-D6BF-40A1-9AB0-6E61ADDB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F3F-79F5-4266-8756-D38FD130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81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9731B7-64F6-46AA-8295-096534C06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EBD7F5-A61D-4C57-B661-B0A74A169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1E7BB1-3549-46F0-89F9-C0345ACE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B11-9495-4831-8511-CD21B4B8919B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63AA9A-7442-4EB6-B7D7-C2758A30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829A14-0B60-4774-8022-5D6A03B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F3F-79F5-4266-8756-D38FD130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6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34B0-F2F2-40F8-B5F5-CFCA2E00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686003-AB53-4582-8DF2-67A80F83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DED1D0-4667-4541-A98F-EAAC1DB8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B11-9495-4831-8511-CD21B4B8919B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A88CB1-1013-4649-AA8A-E5EE9FC6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0D71EE-71E0-4C56-839D-2F4C9A8E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F3F-79F5-4266-8756-D38FD130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1A59A-6D8B-4A9B-85F8-C4B936EA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559968-3BE8-413F-A685-BA7B01A26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32E5A-0086-41E5-9CD4-94BBD612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B11-9495-4831-8511-CD21B4B8919B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B2C834-450C-4447-BF10-5A63146E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F3F40C-C6CB-4AAC-9494-BF91C8F3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F3F-79F5-4266-8756-D38FD130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75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33054-5BDB-4818-8E60-B5BC99BB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91DF3D-D72B-4255-9058-AB9331CE2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AFF178-26E1-43B7-A373-C2586D97C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C3F72C-04FE-4130-AF03-4926B33A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B11-9495-4831-8511-CD21B4B8919B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548799-23EB-4965-AF6F-85DC747B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210E20-6CED-4152-A9D8-5ACF8E53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F3F-79F5-4266-8756-D38FD130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66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3DCA0-56FA-40B5-9747-8E4EB57B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3945F9-765E-425C-BAEB-C5536906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DB2F17-D871-4A9A-A015-FA57690B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82F632-64E2-4687-97E0-B9EE80752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1DD3EC-1FCE-4D00-89CC-C5C2D2E29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68C5D33-6C7C-4D39-B17F-966C1EC4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B11-9495-4831-8511-CD21B4B8919B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20FAB2-AB04-402E-82F8-227F2542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580509-A14E-494D-8556-992BCD06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F3F-79F5-4266-8756-D38FD130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45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719C9-DB09-4256-B01A-E368D834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79CECF-2146-496D-8022-E7F3BD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B11-9495-4831-8511-CD21B4B8919B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E0BDEC-F973-451C-8A24-9843747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FB2529-61D5-4D16-9AA2-C3855DE9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F3F-79F5-4266-8756-D38FD130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11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0FCED4-1608-44AF-9CDB-CBE34F0C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B11-9495-4831-8511-CD21B4B8919B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128CDE-50D0-473D-BFF3-1004B946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535F2A-07A8-41E8-92C1-00FD3B75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F3F-79F5-4266-8756-D38FD130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31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7F436-C71B-47D3-A6F2-C9F917CC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14DD08-1AEA-41A0-8BE8-636DE6A3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04DB95-A82C-4AAC-8596-444E2438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073512-78B1-4F8F-8562-56F707A7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B11-9495-4831-8511-CD21B4B8919B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F9EE07-F2CF-4562-A05B-6A343560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AB5D59-7EEB-4793-9A95-31567F42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F3F-79F5-4266-8756-D38FD130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2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7A840-8DB8-4601-9EDA-A38D349E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ACC95A-99B7-44CF-AA03-57256C2FE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73458D-095E-462B-AE95-14BE6475D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C524EF-42FC-4C02-BCF3-91515EE6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B11-9495-4831-8511-CD21B4B8919B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16FA6E-6199-46E3-9EFE-CAB0F6BB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8AEC01-3892-4EBA-9EBB-5F6B173B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CF3F-79F5-4266-8756-D38FD130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51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B7FCF2-9947-4C5C-ACAF-F307ED21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C0737D-8BC3-4857-BE95-1BBB96724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B4566-D9CB-4C74-BC4A-39A9A23C2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1B11-9495-4831-8511-CD21B4B8919B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10AD6-076B-4D58-822F-0FC083CF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5B0D50-B150-4D21-9A17-7B6E17DCA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CF3F-79F5-4266-8756-D38FD130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16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De_Moivre%E2%80%93Laplace_theor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A00D5-4BBA-4204-A456-8086372B6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各種分布之間的關係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44E20C-6A8D-4E5B-BA8F-9744BD18E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68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FEADA-12C8-4C81-B580-8E2CF3B4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Binom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Norm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153264-15E6-4B2A-A08F-047502DD6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27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hlinkClick r:id="rId2"/>
              </a:rPr>
              <a:t>https://en.wikipedia.org/wiki/De_Moivre%E2%80%93Laplace_theorem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Linux Libertine"/>
              </a:rPr>
              <a:t>De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Linux Libertine"/>
              </a:rPr>
              <a:t>Moivre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Linux Libertine"/>
              </a:rPr>
              <a:t>–Laplace theorem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D60105-FB38-4914-A4E8-19EC97AF676D}"/>
              </a:ext>
            </a:extLst>
          </p:cNvPr>
          <p:cNvSpPr txBox="1"/>
          <p:nvPr/>
        </p:nvSpPr>
        <p:spPr>
          <a:xfrm>
            <a:off x="1540042" y="4459824"/>
            <a:ext cx="87589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As n grows large, for k in the neighborhood of np we can approximate[2][3]</a:t>
            </a:r>
          </a:p>
          <a:p>
            <a:endParaRPr lang="en-US" altLang="zh-TW" dirty="0"/>
          </a:p>
          <a:p>
            <a:r>
              <a:rPr lang="en-US" altLang="zh-TW" dirty="0"/>
              <a:t>{\</a:t>
            </a:r>
            <a:r>
              <a:rPr lang="en-US" altLang="zh-TW" dirty="0" err="1"/>
              <a:t>displaystyle</a:t>
            </a:r>
            <a:r>
              <a:rPr lang="en-US" altLang="zh-TW" dirty="0"/>
              <a:t> {n \choose k}\,p^{k}q^{n-k}\</a:t>
            </a:r>
            <a:r>
              <a:rPr lang="en-US" altLang="zh-TW" dirty="0" err="1"/>
              <a:t>simeq</a:t>
            </a:r>
            <a:r>
              <a:rPr lang="en-US" altLang="zh-TW" dirty="0"/>
              <a:t> {\frac {1}{\sqrt {2\pi </a:t>
            </a:r>
            <a:r>
              <a:rPr lang="en-US" altLang="zh-TW" dirty="0" err="1"/>
              <a:t>npq</a:t>
            </a:r>
            <a:r>
              <a:rPr lang="en-US" altLang="zh-TW" dirty="0"/>
              <a:t>}}}\,e^{-{\frac {(k-np)^{2}}{2npq}}},\</a:t>
            </a:r>
            <a:r>
              <a:rPr lang="en-US" altLang="zh-TW" dirty="0" err="1"/>
              <a:t>qquad</a:t>
            </a:r>
            <a:r>
              <a:rPr lang="en-US" altLang="zh-TW" dirty="0"/>
              <a:t> </a:t>
            </a:r>
            <a:r>
              <a:rPr lang="en-US" altLang="zh-TW" dirty="0" err="1"/>
              <a:t>p+q</a:t>
            </a:r>
            <a:r>
              <a:rPr lang="en-US" altLang="zh-TW" dirty="0"/>
              <a:t>=1,\ </a:t>
            </a:r>
            <a:r>
              <a:rPr lang="en-US" altLang="zh-TW" dirty="0" err="1"/>
              <a:t>p,q</a:t>
            </a:r>
            <a:r>
              <a:rPr lang="en-US" altLang="zh-TW" dirty="0"/>
              <a:t>&gt;0}{n \choose k}\, </a:t>
            </a:r>
            <a:r>
              <a:rPr lang="en-US" altLang="zh-TW" dirty="0" err="1"/>
              <a:t>p^k</a:t>
            </a:r>
            <a:r>
              <a:rPr lang="en-US" altLang="zh-TW" dirty="0"/>
              <a:t> q^{n-k} \</a:t>
            </a:r>
            <a:r>
              <a:rPr lang="en-US" altLang="zh-TW" dirty="0" err="1"/>
              <a:t>simeq</a:t>
            </a:r>
            <a:r>
              <a:rPr lang="en-US" altLang="zh-TW" dirty="0"/>
              <a:t> \frac{1}{\sqrt{2 \pi </a:t>
            </a:r>
            <a:r>
              <a:rPr lang="en-US" altLang="zh-TW" dirty="0" err="1"/>
              <a:t>npq</a:t>
            </a:r>
            <a:r>
              <a:rPr lang="en-US" altLang="zh-TW" dirty="0"/>
              <a:t>}}\,e^{-\frac{(k-np)^2}{2npq}}, \</a:t>
            </a:r>
            <a:r>
              <a:rPr lang="en-US" altLang="zh-TW" dirty="0" err="1"/>
              <a:t>qquad</a:t>
            </a:r>
            <a:r>
              <a:rPr lang="en-US" altLang="zh-TW" dirty="0"/>
              <a:t> </a:t>
            </a:r>
            <a:r>
              <a:rPr lang="en-US" altLang="zh-TW" dirty="0" err="1"/>
              <a:t>p+q</a:t>
            </a:r>
            <a:r>
              <a:rPr lang="en-US" altLang="zh-TW" dirty="0"/>
              <a:t>=1,\ p, q &gt; 0</a:t>
            </a:r>
          </a:p>
          <a:p>
            <a:r>
              <a:rPr lang="en-US" altLang="zh-TW" dirty="0"/>
              <a:t>in the sense that the ratio of the left-hand side to the right-hand side converges to 1 as n → ∞.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22D054-68C7-4AFB-A2E0-E1F2ED81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16" y="2852737"/>
            <a:ext cx="58959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3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23EDAD1BCCAC4B9A02FD17CA90080A" ma:contentTypeVersion="30" ma:contentTypeDescription="Create a new document." ma:contentTypeScope="" ma:versionID="b624605618c881428a457bf842758778">
  <xsd:schema xmlns:xsd="http://www.w3.org/2001/XMLSchema" xmlns:xs="http://www.w3.org/2001/XMLSchema" xmlns:p="http://schemas.microsoft.com/office/2006/metadata/properties" xmlns:ns3="51e8928b-8757-46c4-a21b-328931bca954" xmlns:ns4="51696c36-ee76-4a26-96a3-b995d8a80526" targetNamespace="http://schemas.microsoft.com/office/2006/metadata/properties" ma:root="true" ma:fieldsID="59f08f302f073bdbfec401067041dab7" ns3:_="" ns4:_="">
    <xsd:import namespace="51e8928b-8757-46c4-a21b-328931bca954"/>
    <xsd:import namespace="51696c36-ee76-4a26-96a3-b995d8a80526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8928b-8757-46c4-a21b-328931bca954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3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96c36-ee76-4a26-96a3-b995d8a80526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51e8928b-8757-46c4-a21b-328931bca954" xsi:nil="true"/>
    <Self_Registration_Enabled xmlns="51e8928b-8757-46c4-a21b-328931bca954" xsi:nil="true"/>
    <Student_Groups xmlns="51e8928b-8757-46c4-a21b-328931bca954">
      <UserInfo>
        <DisplayName/>
        <AccountId xsi:nil="true"/>
        <AccountType/>
      </UserInfo>
    </Student_Groups>
    <Is_Collaboration_Space_Locked xmlns="51e8928b-8757-46c4-a21b-328931bca954" xsi:nil="true"/>
    <Has_Teacher_Only_SectionGroup xmlns="51e8928b-8757-46c4-a21b-328931bca954" xsi:nil="true"/>
    <CultureName xmlns="51e8928b-8757-46c4-a21b-328931bca954" xsi:nil="true"/>
    <Invited_Teachers xmlns="51e8928b-8757-46c4-a21b-328931bca954" xsi:nil="true"/>
    <Invited_Students xmlns="51e8928b-8757-46c4-a21b-328931bca954" xsi:nil="true"/>
    <DefaultSectionNames xmlns="51e8928b-8757-46c4-a21b-328931bca954" xsi:nil="true"/>
    <FolderType xmlns="51e8928b-8757-46c4-a21b-328931bca954" xsi:nil="true"/>
    <Teachers xmlns="51e8928b-8757-46c4-a21b-328931bca954">
      <UserInfo>
        <DisplayName/>
        <AccountId xsi:nil="true"/>
        <AccountType/>
      </UserInfo>
    </Teachers>
    <Distribution_Groups xmlns="51e8928b-8757-46c4-a21b-328931bca954" xsi:nil="true"/>
    <AppVersion xmlns="51e8928b-8757-46c4-a21b-328931bca954" xsi:nil="true"/>
    <LMS_Mappings xmlns="51e8928b-8757-46c4-a21b-328931bca954" xsi:nil="true"/>
    <Math_Settings xmlns="51e8928b-8757-46c4-a21b-328931bca954" xsi:nil="true"/>
    <Owner xmlns="51e8928b-8757-46c4-a21b-328931bca954">
      <UserInfo>
        <DisplayName/>
        <AccountId xsi:nil="true"/>
        <AccountType/>
      </UserInfo>
    </Owner>
    <IsNotebookLocked xmlns="51e8928b-8757-46c4-a21b-328931bca954" xsi:nil="true"/>
    <NotebookType xmlns="51e8928b-8757-46c4-a21b-328931bca954" xsi:nil="true"/>
    <Students xmlns="51e8928b-8757-46c4-a21b-328931bca954">
      <UserInfo>
        <DisplayName/>
        <AccountId xsi:nil="true"/>
        <AccountType/>
      </UserInfo>
    </Students>
    <TeamsChannelId xmlns="51e8928b-8757-46c4-a21b-328931bca954" xsi:nil="true"/>
  </documentManagement>
</p:properties>
</file>

<file path=customXml/itemProps1.xml><?xml version="1.0" encoding="utf-8"?>
<ds:datastoreItem xmlns:ds="http://schemas.openxmlformats.org/officeDocument/2006/customXml" ds:itemID="{E2615AA0-A517-4140-9DCD-531393FB92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e8928b-8757-46c4-a21b-328931bca954"/>
    <ds:schemaRef ds:uri="51696c36-ee76-4a26-96a3-b995d8a805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2665D1-9F66-4533-8C93-E0DD7ED0BA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9C24D8-5339-4B25-B4B1-45B7080C2D00}">
  <ds:schemaRefs>
    <ds:schemaRef ds:uri="http://schemas.microsoft.com/office/2006/metadata/properties"/>
    <ds:schemaRef ds:uri="http://schemas.microsoft.com/office/infopath/2007/PartnerControls"/>
    <ds:schemaRef ds:uri="51e8928b-8757-46c4-a21b-328931bca9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173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Linux Libertine</vt:lpstr>
      <vt:lpstr>Arial</vt:lpstr>
      <vt:lpstr>Calibri</vt:lpstr>
      <vt:lpstr>Calibri Light</vt:lpstr>
      <vt:lpstr>Office 佈景主題</vt:lpstr>
      <vt:lpstr>各種分布之間的關係</vt:lpstr>
      <vt:lpstr>Binom  Norm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Renyuan Lyu</dc:creator>
  <cp:lastModifiedBy>Renyuan Lyu</cp:lastModifiedBy>
  <cp:revision>1</cp:revision>
  <dcterms:created xsi:type="dcterms:W3CDTF">2020-05-21T03:04:22Z</dcterms:created>
  <dcterms:modified xsi:type="dcterms:W3CDTF">2020-05-21T03:14:42Z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0x0101001223EDAD1BCCAC4B9A02FD17CA90080A</vt:lpwstr>
  </property>
</Properties>
</file>