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6" r:id="rId5"/>
    <p:sldId id="268" r:id="rId6"/>
    <p:sldId id="261" r:id="rId7"/>
    <p:sldId id="271" r:id="rId8"/>
    <p:sldId id="274" r:id="rId9"/>
    <p:sldId id="275" r:id="rId10"/>
    <p:sldId id="276" r:id="rId11"/>
    <p:sldId id="277" r:id="rId12"/>
    <p:sldId id="278" r:id="rId13"/>
    <p:sldId id="262" r:id="rId14"/>
    <p:sldId id="273" r:id="rId15"/>
    <p:sldId id="270" r:id="rId16"/>
    <p:sldId id="272" r:id="rId17"/>
    <p:sldId id="279" r:id="rId18"/>
    <p:sldId id="264" r:id="rId19"/>
    <p:sldId id="280" r:id="rId20"/>
    <p:sldId id="281" r:id="rId21"/>
    <p:sldId id="282" r:id="rId22"/>
    <p:sldId id="283" r:id="rId23"/>
    <p:sldId id="265" r:id="rId24"/>
    <p:sldId id="286" r:id="rId25"/>
    <p:sldId id="284" r:id="rId26"/>
    <p:sldId id="285" r:id="rId27"/>
    <p:sldId id="287" r:id="rId28"/>
    <p:sldId id="288" r:id="rId29"/>
    <p:sldId id="293" r:id="rId30"/>
    <p:sldId id="294" r:id="rId31"/>
    <p:sldId id="291" r:id="rId32"/>
    <p:sldId id="295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A5067-C8A8-4958-A6CA-9DE1B5CD9590}" v="2587" dt="2018-09-20T19:25:00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6054" autoAdjust="0"/>
    <p:restoredTop sz="86384" autoAdjust="0"/>
  </p:normalViewPr>
  <p:slideViewPr>
    <p:cSldViewPr snapToGrid="0">
      <p:cViewPr varScale="1">
        <p:scale>
          <a:sx n="60" d="100"/>
          <a:sy n="60" d="100"/>
        </p:scale>
        <p:origin x="90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E3BA5067-C8A8-4958-A6CA-9DE1B5CD9590}"/>
    <pc:docChg chg="custSel addSld delSld modSld">
      <pc:chgData name="Renyuan Lyu" userId="eadeb139afb46539" providerId="LiveId" clId="{E3BA5067-C8A8-4958-A6CA-9DE1B5CD9590}" dt="2018-09-20T19:25:00.347" v="2556" actId="14100"/>
      <pc:docMkLst>
        <pc:docMk/>
      </pc:docMkLst>
      <pc:sldChg chg="modSp">
        <pc:chgData name="Renyuan Lyu" userId="eadeb139afb46539" providerId="LiveId" clId="{E3BA5067-C8A8-4958-A6CA-9DE1B5CD9590}" dt="2018-09-20T19:23:11.626" v="2513" actId="14100"/>
        <pc:sldMkLst>
          <pc:docMk/>
          <pc:sldMk cId="1316518190" sldId="256"/>
        </pc:sldMkLst>
        <pc:spChg chg="mod">
          <ac:chgData name="Renyuan Lyu" userId="eadeb139afb46539" providerId="LiveId" clId="{E3BA5067-C8A8-4958-A6CA-9DE1B5CD9590}" dt="2018-09-15T14:00:39.360" v="1025" actId="14100"/>
          <ac:spMkLst>
            <pc:docMk/>
            <pc:sldMk cId="1316518190" sldId="256"/>
            <ac:spMk id="2" creationId="{9CE83A9D-E36B-44AF-A256-ACF57D5BBC11}"/>
          </ac:spMkLst>
        </pc:spChg>
        <pc:spChg chg="mod">
          <ac:chgData name="Renyuan Lyu" userId="eadeb139afb46539" providerId="LiveId" clId="{E3BA5067-C8A8-4958-A6CA-9DE1B5CD9590}" dt="2018-09-20T19:23:11.626" v="2513" actId="14100"/>
          <ac:spMkLst>
            <pc:docMk/>
            <pc:sldMk cId="1316518190" sldId="256"/>
            <ac:spMk id="3" creationId="{1F1D4879-533D-419D-AF3F-32401E8E3F17}"/>
          </ac:spMkLst>
        </pc:spChg>
      </pc:sldChg>
      <pc:sldChg chg="modSp add">
        <pc:chgData name="Renyuan Lyu" userId="eadeb139afb46539" providerId="LiveId" clId="{E3BA5067-C8A8-4958-A6CA-9DE1B5CD9590}" dt="2018-09-20T19:25:00.347" v="2556" actId="14100"/>
        <pc:sldMkLst>
          <pc:docMk/>
          <pc:sldMk cId="2021507820" sldId="257"/>
        </pc:sldMkLst>
        <pc:spChg chg="mod">
          <ac:chgData name="Renyuan Lyu" userId="eadeb139afb46539" providerId="LiveId" clId="{E3BA5067-C8A8-4958-A6CA-9DE1B5CD9590}" dt="2018-09-15T13:22:43.223" v="855" actId="20577"/>
          <ac:spMkLst>
            <pc:docMk/>
            <pc:sldMk cId="2021507820" sldId="257"/>
            <ac:spMk id="2" creationId="{0249D2D1-946F-4473-A774-F3AAA2F5FF78}"/>
          </ac:spMkLst>
        </pc:spChg>
        <pc:spChg chg="mod">
          <ac:chgData name="Renyuan Lyu" userId="eadeb139afb46539" providerId="LiveId" clId="{E3BA5067-C8A8-4958-A6CA-9DE1B5CD9590}" dt="2018-09-20T19:25:00.347" v="2556" actId="14100"/>
          <ac:spMkLst>
            <pc:docMk/>
            <pc:sldMk cId="2021507820" sldId="257"/>
            <ac:spMk id="3" creationId="{79A02B35-DFA9-4B88-8957-957C8AD23118}"/>
          </ac:spMkLst>
        </pc:spChg>
      </pc:sldChg>
      <pc:sldChg chg="modSp add">
        <pc:chgData name="Renyuan Lyu" userId="eadeb139afb46539" providerId="LiveId" clId="{E3BA5067-C8A8-4958-A6CA-9DE1B5CD9590}" dt="2018-09-15T13:24:05.412" v="858"/>
        <pc:sldMkLst>
          <pc:docMk/>
          <pc:sldMk cId="2064404842" sldId="259"/>
        </pc:sldMkLst>
        <pc:spChg chg="mod">
          <ac:chgData name="Renyuan Lyu" userId="eadeb139afb46539" providerId="LiveId" clId="{E3BA5067-C8A8-4958-A6CA-9DE1B5CD9590}" dt="2018-09-15T11:38:17.131" v="17"/>
          <ac:spMkLst>
            <pc:docMk/>
            <pc:sldMk cId="2064404842" sldId="259"/>
            <ac:spMk id="2" creationId="{1B56DAF9-57BA-4E09-BCB9-685935F4CE00}"/>
          </ac:spMkLst>
        </pc:spChg>
        <pc:spChg chg="mod">
          <ac:chgData name="Renyuan Lyu" userId="eadeb139afb46539" providerId="LiveId" clId="{E3BA5067-C8A8-4958-A6CA-9DE1B5CD9590}" dt="2018-09-15T13:24:05.412" v="858"/>
          <ac:spMkLst>
            <pc:docMk/>
            <pc:sldMk cId="2064404842" sldId="259"/>
            <ac:spMk id="3" creationId="{2F0AF523-183C-4011-A91D-CA5BB193DA69}"/>
          </ac:spMkLst>
        </pc:spChg>
      </pc:sldChg>
      <pc:sldChg chg="addSp delSp modSp add">
        <pc:chgData name="Renyuan Lyu" userId="eadeb139afb46539" providerId="LiveId" clId="{E3BA5067-C8A8-4958-A6CA-9DE1B5CD9590}" dt="2018-09-15T13:40:54.036" v="945" actId="1076"/>
        <pc:sldMkLst>
          <pc:docMk/>
          <pc:sldMk cId="290347005" sldId="261"/>
        </pc:sldMkLst>
        <pc:spChg chg="mod">
          <ac:chgData name="Renyuan Lyu" userId="eadeb139afb46539" providerId="LiveId" clId="{E3BA5067-C8A8-4958-A6CA-9DE1B5CD9590}" dt="2018-09-15T13:40:48.420" v="943" actId="1076"/>
          <ac:spMkLst>
            <pc:docMk/>
            <pc:sldMk cId="290347005" sldId="261"/>
            <ac:spMk id="2" creationId="{35D8207F-36C6-4921-BED4-73F6DD95E79E}"/>
          </ac:spMkLst>
        </pc:spChg>
        <pc:spChg chg="del mod">
          <ac:chgData name="Renyuan Lyu" userId="eadeb139afb46539" providerId="LiveId" clId="{E3BA5067-C8A8-4958-A6CA-9DE1B5CD9590}" dt="2018-09-15T13:38:42.219" v="912"/>
          <ac:spMkLst>
            <pc:docMk/>
            <pc:sldMk cId="290347005" sldId="261"/>
            <ac:spMk id="3" creationId="{72E5FF28-1F46-499A-912D-13907C2775B3}"/>
          </ac:spMkLst>
        </pc:spChg>
        <pc:spChg chg="add del mod">
          <ac:chgData name="Renyuan Lyu" userId="eadeb139afb46539" providerId="LiveId" clId="{E3BA5067-C8A8-4958-A6CA-9DE1B5CD9590}" dt="2018-09-15T13:39:38.136" v="921"/>
          <ac:spMkLst>
            <pc:docMk/>
            <pc:sldMk cId="290347005" sldId="261"/>
            <ac:spMk id="6" creationId="{48D5B997-C180-41FB-989F-26696B541976}"/>
          </ac:spMkLst>
        </pc:spChg>
        <pc:picChg chg="add del mod">
          <ac:chgData name="Renyuan Lyu" userId="eadeb139afb46539" providerId="LiveId" clId="{E3BA5067-C8A8-4958-A6CA-9DE1B5CD9590}" dt="2018-09-15T13:34:50.885" v="897"/>
          <ac:picMkLst>
            <pc:docMk/>
            <pc:sldMk cId="290347005" sldId="261"/>
            <ac:picMk id="5" creationId="{6C145373-A57B-4B48-A8ED-D42E3B21AFAC}"/>
          </ac:picMkLst>
        </pc:picChg>
        <pc:picChg chg="add mod">
          <ac:chgData name="Renyuan Lyu" userId="eadeb139afb46539" providerId="LiveId" clId="{E3BA5067-C8A8-4958-A6CA-9DE1B5CD9590}" dt="2018-09-15T13:40:54.036" v="945" actId="1076"/>
          <ac:picMkLst>
            <pc:docMk/>
            <pc:sldMk cId="290347005" sldId="261"/>
            <ac:picMk id="7" creationId="{E0F79739-AE0E-4D24-B747-AB77B75B08B6}"/>
          </ac:picMkLst>
        </pc:picChg>
      </pc:sldChg>
      <pc:sldChg chg="addSp delSp modSp add">
        <pc:chgData name="Renyuan Lyu" userId="eadeb139afb46539" providerId="LiveId" clId="{E3BA5067-C8A8-4958-A6CA-9DE1B5CD9590}" dt="2018-09-15T13:59:39.856" v="1024" actId="14100"/>
        <pc:sldMkLst>
          <pc:docMk/>
          <pc:sldMk cId="3765314920" sldId="262"/>
        </pc:sldMkLst>
        <pc:spChg chg="mod">
          <ac:chgData name="Renyuan Lyu" userId="eadeb139afb46539" providerId="LiveId" clId="{E3BA5067-C8A8-4958-A6CA-9DE1B5CD9590}" dt="2018-09-15T11:45:27.940" v="92" actId="27636"/>
          <ac:spMkLst>
            <pc:docMk/>
            <pc:sldMk cId="3765314920" sldId="262"/>
            <ac:spMk id="2" creationId="{8E94436A-BF2F-426B-8BA5-94E9D4401764}"/>
          </ac:spMkLst>
        </pc:spChg>
        <pc:spChg chg="del mod">
          <ac:chgData name="Renyuan Lyu" userId="eadeb139afb46539" providerId="LiveId" clId="{E3BA5067-C8A8-4958-A6CA-9DE1B5CD9590}" dt="2018-09-15T13:41:48.275" v="948" actId="478"/>
          <ac:spMkLst>
            <pc:docMk/>
            <pc:sldMk cId="3765314920" sldId="262"/>
            <ac:spMk id="3" creationId="{CB018A5E-0279-4306-A760-903587A431A7}"/>
          </ac:spMkLst>
        </pc:spChg>
        <pc:spChg chg="add del mod">
          <ac:chgData name="Renyuan Lyu" userId="eadeb139afb46539" providerId="LiveId" clId="{E3BA5067-C8A8-4958-A6CA-9DE1B5CD9590}" dt="2018-09-15T13:42:02.554" v="952"/>
          <ac:spMkLst>
            <pc:docMk/>
            <pc:sldMk cId="3765314920" sldId="262"/>
            <ac:spMk id="10" creationId="{85121D6E-1D1C-4577-AC72-C4FCA1B899C0}"/>
          </ac:spMkLst>
        </pc:spChg>
        <pc:spChg chg="add mod">
          <ac:chgData name="Renyuan Lyu" userId="eadeb139afb46539" providerId="LiveId" clId="{E3BA5067-C8A8-4958-A6CA-9DE1B5CD9590}" dt="2018-09-15T13:43:06.470" v="965" actId="1076"/>
          <ac:spMkLst>
            <pc:docMk/>
            <pc:sldMk cId="3765314920" sldId="262"/>
            <ac:spMk id="11" creationId="{B2E192BF-7223-4B0B-9000-9F3EABA153E4}"/>
          </ac:spMkLst>
        </pc:spChg>
        <pc:spChg chg="add mod">
          <ac:chgData name="Renyuan Lyu" userId="eadeb139afb46539" providerId="LiveId" clId="{E3BA5067-C8A8-4958-A6CA-9DE1B5CD9590}" dt="2018-09-15T13:44:59.064" v="976" actId="14100"/>
          <ac:spMkLst>
            <pc:docMk/>
            <pc:sldMk cId="3765314920" sldId="262"/>
            <ac:spMk id="12" creationId="{4C0395BC-D30F-4672-82AB-1BB0FECC754A}"/>
          </ac:spMkLst>
        </pc:spChg>
        <pc:spChg chg="add del mod">
          <ac:chgData name="Renyuan Lyu" userId="eadeb139afb46539" providerId="LiveId" clId="{E3BA5067-C8A8-4958-A6CA-9DE1B5CD9590}" dt="2018-09-15T13:52:57.574" v="1013" actId="478"/>
          <ac:spMkLst>
            <pc:docMk/>
            <pc:sldMk cId="3765314920" sldId="262"/>
            <ac:spMk id="20" creationId="{0DE68C1E-7E2D-452A-AA1F-87FB0D112E4E}"/>
          </ac:spMkLst>
        </pc:spChg>
        <pc:spChg chg="add mod">
          <ac:chgData name="Renyuan Lyu" userId="eadeb139afb46539" providerId="LiveId" clId="{E3BA5067-C8A8-4958-A6CA-9DE1B5CD9590}" dt="2018-09-15T13:53:14.020" v="1015" actId="1076"/>
          <ac:spMkLst>
            <pc:docMk/>
            <pc:sldMk cId="3765314920" sldId="262"/>
            <ac:spMk id="21" creationId="{82F2EF11-34D2-477B-94BF-A3D219B66250}"/>
          </ac:spMkLst>
        </pc:spChg>
        <pc:spChg chg="add mod">
          <ac:chgData name="Renyuan Lyu" userId="eadeb139afb46539" providerId="LiveId" clId="{E3BA5067-C8A8-4958-A6CA-9DE1B5CD9590}" dt="2018-09-15T13:53:32.453" v="1017" actId="1076"/>
          <ac:spMkLst>
            <pc:docMk/>
            <pc:sldMk cId="3765314920" sldId="262"/>
            <ac:spMk id="22" creationId="{C46EA9D1-3AD9-4EF5-B5BB-190C34761520}"/>
          </ac:spMkLst>
        </pc:spChg>
        <pc:spChg chg="add mod">
          <ac:chgData name="Renyuan Lyu" userId="eadeb139afb46539" providerId="LiveId" clId="{E3BA5067-C8A8-4958-A6CA-9DE1B5CD9590}" dt="2018-09-15T13:53:47.645" v="1019" actId="1076"/>
          <ac:spMkLst>
            <pc:docMk/>
            <pc:sldMk cId="3765314920" sldId="262"/>
            <ac:spMk id="23" creationId="{B3A65FF4-87EB-445B-9BF2-CC299870DF44}"/>
          </ac:spMkLst>
        </pc:spChg>
        <pc:picChg chg="add mod">
          <ac:chgData name="Renyuan Lyu" userId="eadeb139afb46539" providerId="LiveId" clId="{E3BA5067-C8A8-4958-A6CA-9DE1B5CD9590}" dt="2018-09-15T13:59:39.856" v="1024" actId="14100"/>
          <ac:picMkLst>
            <pc:docMk/>
            <pc:sldMk cId="3765314920" sldId="262"/>
            <ac:picMk id="5" creationId="{B18471B9-129A-4FA5-A84E-2AA3E24712F5}"/>
          </ac:picMkLst>
        </pc:picChg>
        <pc:picChg chg="add del mod">
          <ac:chgData name="Renyuan Lyu" userId="eadeb139afb46539" providerId="LiveId" clId="{E3BA5067-C8A8-4958-A6CA-9DE1B5CD9590}" dt="2018-09-15T13:42:02.554" v="952"/>
          <ac:picMkLst>
            <pc:docMk/>
            <pc:sldMk cId="3765314920" sldId="262"/>
            <ac:picMk id="6" creationId="{C9CBBBA3-B1AA-4068-8FC3-5799A54D9EAF}"/>
          </ac:picMkLst>
        </pc:picChg>
        <pc:picChg chg="add del mod">
          <ac:chgData name="Renyuan Lyu" userId="eadeb139afb46539" providerId="LiveId" clId="{E3BA5067-C8A8-4958-A6CA-9DE1B5CD9590}" dt="2018-09-15T12:10:10.539" v="297"/>
          <ac:picMkLst>
            <pc:docMk/>
            <pc:sldMk cId="3765314920" sldId="262"/>
            <ac:picMk id="7" creationId="{DCCDDBC4-AE42-411C-A457-E892EE24BFB3}"/>
          </ac:picMkLst>
        </pc:picChg>
        <pc:picChg chg="add del mod">
          <ac:chgData name="Renyuan Lyu" userId="eadeb139afb46539" providerId="LiveId" clId="{E3BA5067-C8A8-4958-A6CA-9DE1B5CD9590}" dt="2018-09-15T13:42:02.554" v="952"/>
          <ac:picMkLst>
            <pc:docMk/>
            <pc:sldMk cId="3765314920" sldId="262"/>
            <ac:picMk id="8" creationId="{D731F513-E570-41F3-B9C7-9D3084335AC4}"/>
          </ac:picMkLst>
        </pc:picChg>
        <pc:picChg chg="add del mod">
          <ac:chgData name="Renyuan Lyu" userId="eadeb139afb46539" providerId="LiveId" clId="{E3BA5067-C8A8-4958-A6CA-9DE1B5CD9590}" dt="2018-09-15T13:42:02.554" v="952"/>
          <ac:picMkLst>
            <pc:docMk/>
            <pc:sldMk cId="3765314920" sldId="262"/>
            <ac:picMk id="9" creationId="{2C42942D-16F0-434C-BE57-9BBDD2E7DB69}"/>
          </ac:picMkLst>
        </pc:picChg>
        <pc:picChg chg="add mod">
          <ac:chgData name="Renyuan Lyu" userId="eadeb139afb46539" providerId="LiveId" clId="{E3BA5067-C8A8-4958-A6CA-9DE1B5CD9590}" dt="2018-09-15T13:52:10.491" v="1002" actId="14100"/>
          <ac:picMkLst>
            <pc:docMk/>
            <pc:sldMk cId="3765314920" sldId="262"/>
            <ac:picMk id="14" creationId="{8BF78A73-46DD-4CC6-B8E7-83CB9D35C9B8}"/>
          </ac:picMkLst>
        </pc:picChg>
        <pc:picChg chg="add mod">
          <ac:chgData name="Renyuan Lyu" userId="eadeb139afb46539" providerId="LiveId" clId="{E3BA5067-C8A8-4958-A6CA-9DE1B5CD9590}" dt="2018-09-15T13:51:55.592" v="999" actId="1076"/>
          <ac:picMkLst>
            <pc:docMk/>
            <pc:sldMk cId="3765314920" sldId="262"/>
            <ac:picMk id="16" creationId="{748BB491-667C-4174-BB9B-798C307C41C0}"/>
          </ac:picMkLst>
        </pc:picChg>
        <pc:picChg chg="add del mod">
          <ac:chgData name="Renyuan Lyu" userId="eadeb139afb46539" providerId="LiveId" clId="{E3BA5067-C8A8-4958-A6CA-9DE1B5CD9590}" dt="2018-09-15T13:51:16.549" v="990" actId="478"/>
          <ac:picMkLst>
            <pc:docMk/>
            <pc:sldMk cId="3765314920" sldId="262"/>
            <ac:picMk id="18" creationId="{DFB51FD1-D0BE-4D4B-8104-4CE943EDC0E3}"/>
          </ac:picMkLst>
        </pc:picChg>
        <pc:picChg chg="add mod">
          <ac:chgData name="Renyuan Lyu" userId="eadeb139afb46539" providerId="LiveId" clId="{E3BA5067-C8A8-4958-A6CA-9DE1B5CD9590}" dt="2018-09-15T13:51:53.843" v="998" actId="1076"/>
          <ac:picMkLst>
            <pc:docMk/>
            <pc:sldMk cId="3765314920" sldId="262"/>
            <ac:picMk id="19" creationId="{68EDCE86-2C6A-4991-94F1-41E972D52B30}"/>
          </ac:picMkLst>
        </pc:picChg>
      </pc:sldChg>
      <pc:sldChg chg="modSp add">
        <pc:chgData name="Renyuan Lyu" userId="eadeb139afb46539" providerId="LiveId" clId="{E3BA5067-C8A8-4958-A6CA-9DE1B5CD9590}" dt="2018-09-15T15:04:40.657" v="1396" actId="113"/>
        <pc:sldMkLst>
          <pc:docMk/>
          <pc:sldMk cId="1134371148" sldId="264"/>
        </pc:sldMkLst>
        <pc:spChg chg="mod">
          <ac:chgData name="Renyuan Lyu" userId="eadeb139afb46539" providerId="LiveId" clId="{E3BA5067-C8A8-4958-A6CA-9DE1B5CD9590}" dt="2018-09-15T15:03:42.278" v="1389" actId="14100"/>
          <ac:spMkLst>
            <pc:docMk/>
            <pc:sldMk cId="1134371148" sldId="264"/>
            <ac:spMk id="2" creationId="{17E0585C-D15B-451B-96B8-FEF9A25EDC2E}"/>
          </ac:spMkLst>
        </pc:spChg>
        <pc:spChg chg="mod">
          <ac:chgData name="Renyuan Lyu" userId="eadeb139afb46539" providerId="LiveId" clId="{E3BA5067-C8A8-4958-A6CA-9DE1B5CD9590}" dt="2018-09-15T15:04:40.657" v="1396" actId="113"/>
          <ac:spMkLst>
            <pc:docMk/>
            <pc:sldMk cId="1134371148" sldId="264"/>
            <ac:spMk id="3" creationId="{655482F8-62BB-471E-95AE-F02DB40024A6}"/>
          </ac:spMkLst>
        </pc:spChg>
      </pc:sldChg>
      <pc:sldChg chg="modSp add">
        <pc:chgData name="Renyuan Lyu" userId="eadeb139afb46539" providerId="LiveId" clId="{E3BA5067-C8A8-4958-A6CA-9DE1B5CD9590}" dt="2018-09-16T12:18:41.101" v="1692" actId="20577"/>
        <pc:sldMkLst>
          <pc:docMk/>
          <pc:sldMk cId="583231925" sldId="265"/>
        </pc:sldMkLst>
        <pc:spChg chg="mod">
          <ac:chgData name="Renyuan Lyu" userId="eadeb139afb46539" providerId="LiveId" clId="{E3BA5067-C8A8-4958-A6CA-9DE1B5CD9590}" dt="2018-09-15T15:30:11.118" v="1639" actId="1076"/>
          <ac:spMkLst>
            <pc:docMk/>
            <pc:sldMk cId="583231925" sldId="265"/>
            <ac:spMk id="2" creationId="{F378A87A-9E1E-4766-B31B-8C5D8878B763}"/>
          </ac:spMkLst>
        </pc:spChg>
        <pc:spChg chg="mod">
          <ac:chgData name="Renyuan Lyu" userId="eadeb139afb46539" providerId="LiveId" clId="{E3BA5067-C8A8-4958-A6CA-9DE1B5CD9590}" dt="2018-09-16T12:18:41.101" v="1692" actId="20577"/>
          <ac:spMkLst>
            <pc:docMk/>
            <pc:sldMk cId="583231925" sldId="265"/>
            <ac:spMk id="3" creationId="{61A3C73A-BB9E-4CE8-82D5-1D3987CAD222}"/>
          </ac:spMkLst>
        </pc:spChg>
      </pc:sldChg>
      <pc:sldChg chg="modSp add">
        <pc:chgData name="Renyuan Lyu" userId="eadeb139afb46539" providerId="LiveId" clId="{E3BA5067-C8A8-4958-A6CA-9DE1B5CD9590}" dt="2018-09-15T13:24:27.382" v="861" actId="20577"/>
        <pc:sldMkLst>
          <pc:docMk/>
          <pc:sldMk cId="2823120814" sldId="266"/>
        </pc:sldMkLst>
        <pc:spChg chg="mod">
          <ac:chgData name="Renyuan Lyu" userId="eadeb139afb46539" providerId="LiveId" clId="{E3BA5067-C8A8-4958-A6CA-9DE1B5CD9590}" dt="2018-09-15T11:50:23.482" v="115" actId="27636"/>
          <ac:spMkLst>
            <pc:docMk/>
            <pc:sldMk cId="2823120814" sldId="266"/>
            <ac:spMk id="2" creationId="{358CB861-2588-4785-9602-555D2792BB40}"/>
          </ac:spMkLst>
        </pc:spChg>
        <pc:spChg chg="mod">
          <ac:chgData name="Renyuan Lyu" userId="eadeb139afb46539" providerId="LiveId" clId="{E3BA5067-C8A8-4958-A6CA-9DE1B5CD9590}" dt="2018-09-15T13:24:27.382" v="861" actId="20577"/>
          <ac:spMkLst>
            <pc:docMk/>
            <pc:sldMk cId="2823120814" sldId="266"/>
            <ac:spMk id="3" creationId="{4A657341-A198-4D0A-974A-791B956382F9}"/>
          </ac:spMkLst>
        </pc:spChg>
      </pc:sldChg>
      <pc:sldChg chg="modSp add">
        <pc:chgData name="Renyuan Lyu" userId="eadeb139afb46539" providerId="LiveId" clId="{E3BA5067-C8A8-4958-A6CA-9DE1B5CD9590}" dt="2018-09-15T11:56:02.445" v="152" actId="207"/>
        <pc:sldMkLst>
          <pc:docMk/>
          <pc:sldMk cId="3285121240" sldId="268"/>
        </pc:sldMkLst>
        <pc:spChg chg="mod">
          <ac:chgData name="Renyuan Lyu" userId="eadeb139afb46539" providerId="LiveId" clId="{E3BA5067-C8A8-4958-A6CA-9DE1B5CD9590}" dt="2018-09-15T11:50:34.747" v="121"/>
          <ac:spMkLst>
            <pc:docMk/>
            <pc:sldMk cId="3285121240" sldId="268"/>
            <ac:spMk id="2" creationId="{68C3097B-3929-4E99-A234-766FF218A997}"/>
          </ac:spMkLst>
        </pc:spChg>
        <pc:spChg chg="mod">
          <ac:chgData name="Renyuan Lyu" userId="eadeb139afb46539" providerId="LiveId" clId="{E3BA5067-C8A8-4958-A6CA-9DE1B5CD9590}" dt="2018-09-15T11:56:02.445" v="152" actId="207"/>
          <ac:spMkLst>
            <pc:docMk/>
            <pc:sldMk cId="3285121240" sldId="268"/>
            <ac:spMk id="3" creationId="{1558E383-B5DB-47A6-B6C3-87BDAF5C56A8}"/>
          </ac:spMkLst>
        </pc:spChg>
      </pc:sldChg>
      <pc:sldChg chg="addSp delSp modSp add">
        <pc:chgData name="Renyuan Lyu" userId="eadeb139afb46539" providerId="LiveId" clId="{E3BA5067-C8A8-4958-A6CA-9DE1B5CD9590}" dt="2018-09-15T14:47:10.852" v="1225" actId="1038"/>
        <pc:sldMkLst>
          <pc:docMk/>
          <pc:sldMk cId="1146431927" sldId="270"/>
        </pc:sldMkLst>
        <pc:spChg chg="del">
          <ac:chgData name="Renyuan Lyu" userId="eadeb139afb46539" providerId="LiveId" clId="{E3BA5067-C8A8-4958-A6CA-9DE1B5CD9590}" dt="2018-09-15T12:27:19.704" v="466" actId="478"/>
          <ac:spMkLst>
            <pc:docMk/>
            <pc:sldMk cId="1146431927" sldId="270"/>
            <ac:spMk id="2" creationId="{04C69F69-9D7A-4DEB-A43E-4E76FCACF839}"/>
          </ac:spMkLst>
        </pc:spChg>
        <pc:spChg chg="del mod">
          <ac:chgData name="Renyuan Lyu" userId="eadeb139afb46539" providerId="LiveId" clId="{E3BA5067-C8A8-4958-A6CA-9DE1B5CD9590}" dt="2018-09-15T12:27:17.035" v="465" actId="478"/>
          <ac:spMkLst>
            <pc:docMk/>
            <pc:sldMk cId="1146431927" sldId="270"/>
            <ac:spMk id="3" creationId="{F294BCF9-C7D0-440E-A1BA-0B52820AE87F}"/>
          </ac:spMkLst>
        </pc:spChg>
        <pc:spChg chg="mod">
          <ac:chgData name="Renyuan Lyu" userId="eadeb139afb46539" providerId="LiveId" clId="{E3BA5067-C8A8-4958-A6CA-9DE1B5CD9590}" dt="2018-09-15T14:46:59.727" v="1206" actId="1036"/>
          <ac:spMkLst>
            <pc:docMk/>
            <pc:sldMk cId="1146431927" sldId="270"/>
            <ac:spMk id="4" creationId="{3DA458B0-A236-4ADC-8730-A7DC08537823}"/>
          </ac:spMkLst>
        </pc:spChg>
        <pc:spChg chg="add del mod">
          <ac:chgData name="Renyuan Lyu" userId="eadeb139afb46539" providerId="LiveId" clId="{E3BA5067-C8A8-4958-A6CA-9DE1B5CD9590}" dt="2018-09-15T12:27:05.641" v="464"/>
          <ac:spMkLst>
            <pc:docMk/>
            <pc:sldMk cId="1146431927" sldId="270"/>
            <ac:spMk id="5" creationId="{97FF2449-9D00-498C-B70F-067FF56ACCFE}"/>
          </ac:spMkLst>
        </pc:spChg>
        <pc:spChg chg="add del mod">
          <ac:chgData name="Renyuan Lyu" userId="eadeb139afb46539" providerId="LiveId" clId="{E3BA5067-C8A8-4958-A6CA-9DE1B5CD9590}" dt="2018-09-15T12:27:05.641" v="464"/>
          <ac:spMkLst>
            <pc:docMk/>
            <pc:sldMk cId="1146431927" sldId="270"/>
            <ac:spMk id="6" creationId="{4D67FD07-5965-42C4-92BE-0FC526257A2B}"/>
          </ac:spMkLst>
        </pc:spChg>
        <pc:spChg chg="add del mod">
          <ac:chgData name="Renyuan Lyu" userId="eadeb139afb46539" providerId="LiveId" clId="{E3BA5067-C8A8-4958-A6CA-9DE1B5CD9590}" dt="2018-09-15T12:27:05.641" v="464"/>
          <ac:spMkLst>
            <pc:docMk/>
            <pc:sldMk cId="1146431927" sldId="270"/>
            <ac:spMk id="7" creationId="{DDB799A0-7CD5-4527-A27C-A9841A798D2B}"/>
          </ac:spMkLst>
        </pc:spChg>
        <pc:spChg chg="add del mod">
          <ac:chgData name="Renyuan Lyu" userId="eadeb139afb46539" providerId="LiveId" clId="{E3BA5067-C8A8-4958-A6CA-9DE1B5CD9590}" dt="2018-09-15T13:02:50.996" v="558" actId="478"/>
          <ac:spMkLst>
            <pc:docMk/>
            <pc:sldMk cId="1146431927" sldId="270"/>
            <ac:spMk id="8" creationId="{82AD4F66-B9C4-4BBC-B199-62137D578558}"/>
          </ac:spMkLst>
        </pc:spChg>
        <pc:spChg chg="add mod">
          <ac:chgData name="Renyuan Lyu" userId="eadeb139afb46539" providerId="LiveId" clId="{E3BA5067-C8A8-4958-A6CA-9DE1B5CD9590}" dt="2018-09-15T14:47:10.852" v="1225" actId="1038"/>
          <ac:spMkLst>
            <pc:docMk/>
            <pc:sldMk cId="1146431927" sldId="270"/>
            <ac:spMk id="17" creationId="{020F89A6-E088-4025-84BC-3663D3E80F3F}"/>
          </ac:spMkLst>
        </pc:spChg>
        <pc:spChg chg="add del mod">
          <ac:chgData name="Renyuan Lyu" userId="eadeb139afb46539" providerId="LiveId" clId="{E3BA5067-C8A8-4958-A6CA-9DE1B5CD9590}" dt="2018-09-15T13:03:10.321" v="562" actId="478"/>
          <ac:spMkLst>
            <pc:docMk/>
            <pc:sldMk cId="1146431927" sldId="270"/>
            <ac:spMk id="18" creationId="{19307055-9232-4A83-960E-F59DC615A5AE}"/>
          </ac:spMkLst>
        </pc:spChg>
        <pc:spChg chg="add mod">
          <ac:chgData name="Renyuan Lyu" userId="eadeb139afb46539" providerId="LiveId" clId="{E3BA5067-C8A8-4958-A6CA-9DE1B5CD9590}" dt="2018-09-15T14:47:10.852" v="1225" actId="1038"/>
          <ac:spMkLst>
            <pc:docMk/>
            <pc:sldMk cId="1146431927" sldId="270"/>
            <ac:spMk id="20" creationId="{99F11984-76DE-4857-9FE1-641D02324BAD}"/>
          </ac:spMkLst>
        </pc:spChg>
        <pc:spChg chg="add mod">
          <ac:chgData name="Renyuan Lyu" userId="eadeb139afb46539" providerId="LiveId" clId="{E3BA5067-C8A8-4958-A6CA-9DE1B5CD9590}" dt="2018-09-15T14:46:59.727" v="1206" actId="1036"/>
          <ac:spMkLst>
            <pc:docMk/>
            <pc:sldMk cId="1146431927" sldId="270"/>
            <ac:spMk id="21" creationId="{378FC9A3-5D7A-41C6-BD7E-E729E46B0C41}"/>
          </ac:spMkLst>
        </pc:spChg>
        <pc:spChg chg="add mod">
          <ac:chgData name="Renyuan Lyu" userId="eadeb139afb46539" providerId="LiveId" clId="{E3BA5067-C8A8-4958-A6CA-9DE1B5CD9590}" dt="2018-09-15T14:46:59.727" v="1206" actId="1036"/>
          <ac:spMkLst>
            <pc:docMk/>
            <pc:sldMk cId="1146431927" sldId="270"/>
            <ac:spMk id="22" creationId="{E2624F84-BE74-462F-A370-A3685CC5357E}"/>
          </ac:spMkLst>
        </pc:spChg>
        <pc:spChg chg="add mod">
          <ac:chgData name="Renyuan Lyu" userId="eadeb139afb46539" providerId="LiveId" clId="{E3BA5067-C8A8-4958-A6CA-9DE1B5CD9590}" dt="2018-09-15T14:46:37.251" v="1199" actId="1076"/>
          <ac:spMkLst>
            <pc:docMk/>
            <pc:sldMk cId="1146431927" sldId="270"/>
            <ac:spMk id="23" creationId="{42A56E33-0F03-4AE1-BBF5-D68B473E2AD7}"/>
          </ac:spMkLst>
        </pc:spChg>
        <pc:picChg chg="add mod">
          <ac:chgData name="Renyuan Lyu" userId="eadeb139afb46539" providerId="LiveId" clId="{E3BA5067-C8A8-4958-A6CA-9DE1B5CD9590}" dt="2018-09-15T14:47:10.852" v="1225" actId="1038"/>
          <ac:picMkLst>
            <pc:docMk/>
            <pc:sldMk cId="1146431927" sldId="270"/>
            <ac:picMk id="9" creationId="{28B2C869-99C7-416A-B75A-F3F5EA91F72F}"/>
          </ac:picMkLst>
        </pc:picChg>
        <pc:picChg chg="add mod">
          <ac:chgData name="Renyuan Lyu" userId="eadeb139afb46539" providerId="LiveId" clId="{E3BA5067-C8A8-4958-A6CA-9DE1B5CD9590}" dt="2018-09-15T14:47:10.852" v="1225" actId="1038"/>
          <ac:picMkLst>
            <pc:docMk/>
            <pc:sldMk cId="1146431927" sldId="270"/>
            <ac:picMk id="10" creationId="{BAE0BDF8-495F-460A-9602-32C163B5F61D}"/>
          </ac:picMkLst>
        </pc:picChg>
        <pc:picChg chg="add mod">
          <ac:chgData name="Renyuan Lyu" userId="eadeb139afb46539" providerId="LiveId" clId="{E3BA5067-C8A8-4958-A6CA-9DE1B5CD9590}" dt="2018-09-15T14:47:10.852" v="1225" actId="1038"/>
          <ac:picMkLst>
            <pc:docMk/>
            <pc:sldMk cId="1146431927" sldId="270"/>
            <ac:picMk id="11" creationId="{A7D43737-A306-4AE5-87F4-CCB15C03B919}"/>
          </ac:picMkLst>
        </pc:picChg>
        <pc:picChg chg="add mod">
          <ac:chgData name="Renyuan Lyu" userId="eadeb139afb46539" providerId="LiveId" clId="{E3BA5067-C8A8-4958-A6CA-9DE1B5CD9590}" dt="2018-09-15T14:47:10.852" v="1225" actId="1038"/>
          <ac:picMkLst>
            <pc:docMk/>
            <pc:sldMk cId="1146431927" sldId="270"/>
            <ac:picMk id="12" creationId="{3200C661-6E93-4931-9E7B-D7EE84E6AD12}"/>
          </ac:picMkLst>
        </pc:picChg>
        <pc:picChg chg="add mod">
          <ac:chgData name="Renyuan Lyu" userId="eadeb139afb46539" providerId="LiveId" clId="{E3BA5067-C8A8-4958-A6CA-9DE1B5CD9590}" dt="2018-09-15T14:46:59.727" v="1206" actId="1036"/>
          <ac:picMkLst>
            <pc:docMk/>
            <pc:sldMk cId="1146431927" sldId="270"/>
            <ac:picMk id="13" creationId="{5DA06E2E-9ABF-412A-8F88-E0DF064D1F57}"/>
          </ac:picMkLst>
        </pc:picChg>
        <pc:picChg chg="add mod">
          <ac:chgData name="Renyuan Lyu" userId="eadeb139afb46539" providerId="LiveId" clId="{E3BA5067-C8A8-4958-A6CA-9DE1B5CD9590}" dt="2018-09-15T14:46:59.727" v="1206" actId="1036"/>
          <ac:picMkLst>
            <pc:docMk/>
            <pc:sldMk cId="1146431927" sldId="270"/>
            <ac:picMk id="14" creationId="{D55E691C-5818-481E-8DA3-C9901839E618}"/>
          </ac:picMkLst>
        </pc:picChg>
        <pc:picChg chg="add mod">
          <ac:chgData name="Renyuan Lyu" userId="eadeb139afb46539" providerId="LiveId" clId="{E3BA5067-C8A8-4958-A6CA-9DE1B5CD9590}" dt="2018-09-15T14:46:59.727" v="1206" actId="1036"/>
          <ac:picMkLst>
            <pc:docMk/>
            <pc:sldMk cId="1146431927" sldId="270"/>
            <ac:picMk id="15" creationId="{BE783DBE-C3F1-461A-82C1-2AE9ADB6C8A8}"/>
          </ac:picMkLst>
        </pc:picChg>
        <pc:picChg chg="add del mod">
          <ac:chgData name="Renyuan Lyu" userId="eadeb139afb46539" providerId="LiveId" clId="{E3BA5067-C8A8-4958-A6CA-9DE1B5CD9590}" dt="2018-09-15T13:01:22.991" v="507" actId="478"/>
          <ac:picMkLst>
            <pc:docMk/>
            <pc:sldMk cId="1146431927" sldId="270"/>
            <ac:picMk id="16" creationId="{1CCEBCF5-9DB2-4BCD-B2B2-CD5D6EDE1D43}"/>
          </ac:picMkLst>
        </pc:picChg>
        <pc:picChg chg="add del mod">
          <ac:chgData name="Renyuan Lyu" userId="eadeb139afb46539" providerId="LiveId" clId="{E3BA5067-C8A8-4958-A6CA-9DE1B5CD9590}" dt="2018-09-15T13:03:41.288" v="566" actId="478"/>
          <ac:picMkLst>
            <pc:docMk/>
            <pc:sldMk cId="1146431927" sldId="270"/>
            <ac:picMk id="19" creationId="{333CA713-259D-43A1-945B-6539F426DF78}"/>
          </ac:picMkLst>
        </pc:picChg>
      </pc:sldChg>
      <pc:sldChg chg="addSp delSp modSp add">
        <pc:chgData name="Renyuan Lyu" userId="eadeb139afb46539" providerId="LiveId" clId="{E3BA5067-C8A8-4958-A6CA-9DE1B5CD9590}" dt="2018-09-15T14:22:56.285" v="1033" actId="20577"/>
        <pc:sldMkLst>
          <pc:docMk/>
          <pc:sldMk cId="1453433342" sldId="271"/>
        </pc:sldMkLst>
        <pc:spChg chg="del mod">
          <ac:chgData name="Renyuan Lyu" userId="eadeb139afb46539" providerId="LiveId" clId="{E3BA5067-C8A8-4958-A6CA-9DE1B5CD9590}" dt="2018-09-15T13:35:08.363" v="905" actId="478"/>
          <ac:spMkLst>
            <pc:docMk/>
            <pc:sldMk cId="1453433342" sldId="271"/>
            <ac:spMk id="2" creationId="{4D7C4083-FF82-45ED-AFA9-14607AADC2B5}"/>
          </ac:spMkLst>
        </pc:spChg>
        <pc:spChg chg="del mod">
          <ac:chgData name="Renyuan Lyu" userId="eadeb139afb46539" providerId="LiveId" clId="{E3BA5067-C8A8-4958-A6CA-9DE1B5CD9590}" dt="2018-09-15T13:35:06.267" v="904" actId="478"/>
          <ac:spMkLst>
            <pc:docMk/>
            <pc:sldMk cId="1453433342" sldId="271"/>
            <ac:spMk id="3" creationId="{2F548581-0DC0-4926-A92D-91756FC60EF0}"/>
          </ac:spMkLst>
        </pc:spChg>
        <pc:spChg chg="add del mod">
          <ac:chgData name="Renyuan Lyu" userId="eadeb139afb46539" providerId="LiveId" clId="{E3BA5067-C8A8-4958-A6CA-9DE1B5CD9590}" dt="2018-09-15T13:40:05.433" v="928" actId="478"/>
          <ac:spMkLst>
            <pc:docMk/>
            <pc:sldMk cId="1453433342" sldId="271"/>
            <ac:spMk id="6" creationId="{814735C0-A792-416F-91B1-341DC7A88066}"/>
          </ac:spMkLst>
        </pc:spChg>
        <pc:spChg chg="add mod">
          <ac:chgData name="Renyuan Lyu" userId="eadeb139afb46539" providerId="LiveId" clId="{E3BA5067-C8A8-4958-A6CA-9DE1B5CD9590}" dt="2018-09-15T14:22:56.285" v="1033" actId="20577"/>
          <ac:spMkLst>
            <pc:docMk/>
            <pc:sldMk cId="1453433342" sldId="271"/>
            <ac:spMk id="7" creationId="{B47400E5-4C70-446B-A594-37D41C5DEBAE}"/>
          </ac:spMkLst>
        </pc:spChg>
        <pc:picChg chg="add del mod">
          <ac:chgData name="Renyuan Lyu" userId="eadeb139afb46539" providerId="LiveId" clId="{E3BA5067-C8A8-4958-A6CA-9DE1B5CD9590}" dt="2018-09-15T13:39:32.305" v="920"/>
          <ac:picMkLst>
            <pc:docMk/>
            <pc:sldMk cId="1453433342" sldId="271"/>
            <ac:picMk id="5" creationId="{EF832DA5-C8CB-4D38-AD29-E87C59685DC9}"/>
          </ac:picMkLst>
        </pc:picChg>
      </pc:sldChg>
      <pc:sldChg chg="addSp delSp modSp add">
        <pc:chgData name="Renyuan Lyu" userId="eadeb139afb46539" providerId="LiveId" clId="{E3BA5067-C8A8-4958-A6CA-9DE1B5CD9590}" dt="2018-09-15T14:56:17.178" v="1342" actId="1076"/>
        <pc:sldMkLst>
          <pc:docMk/>
          <pc:sldMk cId="781292592" sldId="272"/>
        </pc:sldMkLst>
        <pc:spChg chg="mod">
          <ac:chgData name="Renyuan Lyu" userId="eadeb139afb46539" providerId="LiveId" clId="{E3BA5067-C8A8-4958-A6CA-9DE1B5CD9590}" dt="2018-09-15T14:49:20.981" v="1247" actId="1076"/>
          <ac:spMkLst>
            <pc:docMk/>
            <pc:sldMk cId="781292592" sldId="272"/>
            <ac:spMk id="2" creationId="{679F3D35-7D17-495D-B443-CD95A21F6137}"/>
          </ac:spMkLst>
        </pc:spChg>
        <pc:spChg chg="add del">
          <ac:chgData name="Renyuan Lyu" userId="eadeb139afb46539" providerId="LiveId" clId="{E3BA5067-C8A8-4958-A6CA-9DE1B5CD9590}" dt="2018-09-15T14:48:18.817" v="1231" actId="478"/>
          <ac:spMkLst>
            <pc:docMk/>
            <pc:sldMk cId="781292592" sldId="272"/>
            <ac:spMk id="3" creationId="{D19AD125-6F70-4F21-BFEC-C78C95274A24}"/>
          </ac:spMkLst>
        </pc:spChg>
        <pc:spChg chg="add del">
          <ac:chgData name="Renyuan Lyu" userId="eadeb139afb46539" providerId="LiveId" clId="{E3BA5067-C8A8-4958-A6CA-9DE1B5CD9590}" dt="2018-09-15T13:39:05.849" v="915"/>
          <ac:spMkLst>
            <pc:docMk/>
            <pc:sldMk cId="781292592" sldId="272"/>
            <ac:spMk id="5" creationId="{667A13CC-AE92-41ED-B2E3-0427AB553B1F}"/>
          </ac:spMkLst>
        </pc:spChg>
        <pc:picChg chg="add mod">
          <ac:chgData name="Renyuan Lyu" userId="eadeb139afb46539" providerId="LiveId" clId="{E3BA5067-C8A8-4958-A6CA-9DE1B5CD9590}" dt="2018-09-15T14:56:17.178" v="1342" actId="1076"/>
          <ac:picMkLst>
            <pc:docMk/>
            <pc:sldMk cId="781292592" sldId="272"/>
            <ac:picMk id="6" creationId="{9886D23A-B673-4DD5-AFE4-130D6EBD2500}"/>
          </ac:picMkLst>
        </pc:picChg>
      </pc:sldChg>
      <pc:sldChg chg="addSp delSp modSp add">
        <pc:chgData name="Renyuan Lyu" userId="eadeb139afb46539" providerId="LiveId" clId="{E3BA5067-C8A8-4958-A6CA-9DE1B5CD9590}" dt="2018-09-15T13:42:34.501" v="960" actId="1076"/>
        <pc:sldMkLst>
          <pc:docMk/>
          <pc:sldMk cId="577918310" sldId="273"/>
        </pc:sldMkLst>
        <pc:spChg chg="del mod">
          <ac:chgData name="Renyuan Lyu" userId="eadeb139afb46539" providerId="LiveId" clId="{E3BA5067-C8A8-4958-A6CA-9DE1B5CD9590}" dt="2018-09-15T13:42:16.895" v="955" actId="478"/>
          <ac:spMkLst>
            <pc:docMk/>
            <pc:sldMk cId="577918310" sldId="273"/>
            <ac:spMk id="2" creationId="{646FA011-7E1B-40E0-AEB0-DB98DAAE5D73}"/>
          </ac:spMkLst>
        </pc:spChg>
        <pc:spChg chg="mod">
          <ac:chgData name="Renyuan Lyu" userId="eadeb139afb46539" providerId="LiveId" clId="{E3BA5067-C8A8-4958-A6CA-9DE1B5CD9590}" dt="2018-09-15T13:42:21.013" v="956" actId="1076"/>
          <ac:spMkLst>
            <pc:docMk/>
            <pc:sldMk cId="577918310" sldId="273"/>
            <ac:spMk id="3" creationId="{64FB038B-095F-4168-B890-298ECB06E700}"/>
          </ac:spMkLst>
        </pc:spChg>
        <pc:picChg chg="add mod">
          <ac:chgData name="Renyuan Lyu" userId="eadeb139afb46539" providerId="LiveId" clId="{E3BA5067-C8A8-4958-A6CA-9DE1B5CD9590}" dt="2018-09-15T13:42:34.501" v="960" actId="1076"/>
          <ac:picMkLst>
            <pc:docMk/>
            <pc:sldMk cId="577918310" sldId="273"/>
            <ac:picMk id="5" creationId="{BB2D4004-DFE5-4402-A7C4-AFCDBE89B403}"/>
          </ac:picMkLst>
        </pc:picChg>
      </pc:sldChg>
      <pc:sldChg chg="addSp delSp modSp add">
        <pc:chgData name="Renyuan Lyu" userId="eadeb139afb46539" providerId="LiveId" clId="{E3BA5067-C8A8-4958-A6CA-9DE1B5CD9590}" dt="2018-09-15T14:44:34.082" v="1129" actId="14100"/>
        <pc:sldMkLst>
          <pc:docMk/>
          <pc:sldMk cId="4092492787" sldId="274"/>
        </pc:sldMkLst>
        <pc:spChg chg="del mod">
          <ac:chgData name="Renyuan Lyu" userId="eadeb139afb46539" providerId="LiveId" clId="{E3BA5067-C8A8-4958-A6CA-9DE1B5CD9590}" dt="2018-09-15T14:25:41.249" v="1053" actId="478"/>
          <ac:spMkLst>
            <pc:docMk/>
            <pc:sldMk cId="4092492787" sldId="274"/>
            <ac:spMk id="2" creationId="{60E158A8-978B-44DE-83FA-590B39668107}"/>
          </ac:spMkLst>
        </pc:spChg>
        <pc:spChg chg="mod">
          <ac:chgData name="Renyuan Lyu" userId="eadeb139afb46539" providerId="LiveId" clId="{E3BA5067-C8A8-4958-A6CA-9DE1B5CD9590}" dt="2018-09-15T14:25:18.079" v="1052" actId="1076"/>
          <ac:spMkLst>
            <pc:docMk/>
            <pc:sldMk cId="4092492787" sldId="274"/>
            <ac:spMk id="3" creationId="{BD1D841F-C282-486F-A441-AA732C1FE4FA}"/>
          </ac:spMkLst>
        </pc:spChg>
        <pc:picChg chg="add mod">
          <ac:chgData name="Renyuan Lyu" userId="eadeb139afb46539" providerId="LiveId" clId="{E3BA5067-C8A8-4958-A6CA-9DE1B5CD9590}" dt="2018-09-15T14:44:34.082" v="1129" actId="14100"/>
          <ac:picMkLst>
            <pc:docMk/>
            <pc:sldMk cId="4092492787" sldId="274"/>
            <ac:picMk id="5" creationId="{EDE9211C-F89E-4ECA-A49D-5486FD1B4D76}"/>
          </ac:picMkLst>
        </pc:picChg>
      </pc:sldChg>
      <pc:sldChg chg="addSp delSp modSp add">
        <pc:chgData name="Renyuan Lyu" userId="eadeb139afb46539" providerId="LiveId" clId="{E3BA5067-C8A8-4958-A6CA-9DE1B5CD9590}" dt="2018-09-15T14:43:31.513" v="1116" actId="167"/>
        <pc:sldMkLst>
          <pc:docMk/>
          <pc:sldMk cId="3691866938" sldId="275"/>
        </pc:sldMkLst>
        <pc:spChg chg="del mod">
          <ac:chgData name="Renyuan Lyu" userId="eadeb139afb46539" providerId="LiveId" clId="{E3BA5067-C8A8-4958-A6CA-9DE1B5CD9590}" dt="2018-09-15T14:27:39.010" v="1061" actId="478"/>
          <ac:spMkLst>
            <pc:docMk/>
            <pc:sldMk cId="3691866938" sldId="275"/>
            <ac:spMk id="2" creationId="{1387258F-409C-4F7A-9025-137FF5969961}"/>
          </ac:spMkLst>
        </pc:spChg>
        <pc:spChg chg="mod">
          <ac:chgData name="Renyuan Lyu" userId="eadeb139afb46539" providerId="LiveId" clId="{E3BA5067-C8A8-4958-A6CA-9DE1B5CD9590}" dt="2018-09-15T14:43:23.810" v="1113" actId="1076"/>
          <ac:spMkLst>
            <pc:docMk/>
            <pc:sldMk cId="3691866938" sldId="275"/>
            <ac:spMk id="3" creationId="{A2001E07-A7E9-416F-B3C2-9B28C7FBBD9F}"/>
          </ac:spMkLst>
        </pc:spChg>
        <pc:picChg chg="add mod">
          <ac:chgData name="Renyuan Lyu" userId="eadeb139afb46539" providerId="LiveId" clId="{E3BA5067-C8A8-4958-A6CA-9DE1B5CD9590}" dt="2018-09-15T14:43:31.513" v="1116" actId="167"/>
          <ac:picMkLst>
            <pc:docMk/>
            <pc:sldMk cId="3691866938" sldId="275"/>
            <ac:picMk id="5" creationId="{63BBDE9A-3C76-4A9E-AEAD-9FF6AF63F84C}"/>
          </ac:picMkLst>
        </pc:picChg>
      </pc:sldChg>
      <pc:sldChg chg="addSp delSp modSp add">
        <pc:chgData name="Renyuan Lyu" userId="eadeb139afb46539" providerId="LiveId" clId="{E3BA5067-C8A8-4958-A6CA-9DE1B5CD9590}" dt="2018-09-15T14:44:08.491" v="1128" actId="14100"/>
        <pc:sldMkLst>
          <pc:docMk/>
          <pc:sldMk cId="3241081833" sldId="276"/>
        </pc:sldMkLst>
        <pc:spChg chg="del mod">
          <ac:chgData name="Renyuan Lyu" userId="eadeb139afb46539" providerId="LiveId" clId="{E3BA5067-C8A8-4958-A6CA-9DE1B5CD9590}" dt="2018-09-15T14:29:50.912" v="1071" actId="478"/>
          <ac:spMkLst>
            <pc:docMk/>
            <pc:sldMk cId="3241081833" sldId="276"/>
            <ac:spMk id="2" creationId="{831FFD13-680A-4EBA-BEE6-AEB570B97AA4}"/>
          </ac:spMkLst>
        </pc:spChg>
        <pc:spChg chg="mod">
          <ac:chgData name="Renyuan Lyu" userId="eadeb139afb46539" providerId="LiveId" clId="{E3BA5067-C8A8-4958-A6CA-9DE1B5CD9590}" dt="2018-09-15T14:44:08.491" v="1128" actId="14100"/>
          <ac:spMkLst>
            <pc:docMk/>
            <pc:sldMk cId="3241081833" sldId="276"/>
            <ac:spMk id="3" creationId="{DAFD85D6-73E5-4886-B2FE-2BC5548AE6DE}"/>
          </ac:spMkLst>
        </pc:spChg>
        <pc:picChg chg="add mod">
          <ac:chgData name="Renyuan Lyu" userId="eadeb139afb46539" providerId="LiveId" clId="{E3BA5067-C8A8-4958-A6CA-9DE1B5CD9590}" dt="2018-09-15T14:29:58.251" v="1073" actId="14100"/>
          <ac:picMkLst>
            <pc:docMk/>
            <pc:sldMk cId="3241081833" sldId="276"/>
            <ac:picMk id="5" creationId="{756FA38C-29C3-431E-8A58-98B0D9D04B9F}"/>
          </ac:picMkLst>
        </pc:picChg>
      </pc:sldChg>
      <pc:sldChg chg="addSp delSp modSp add">
        <pc:chgData name="Renyuan Lyu" userId="eadeb139afb46539" providerId="LiveId" clId="{E3BA5067-C8A8-4958-A6CA-9DE1B5CD9590}" dt="2018-09-15T14:40:46.850" v="1087" actId="478"/>
        <pc:sldMkLst>
          <pc:docMk/>
          <pc:sldMk cId="4257496815" sldId="277"/>
        </pc:sldMkLst>
        <pc:spChg chg="del mod">
          <ac:chgData name="Renyuan Lyu" userId="eadeb139afb46539" providerId="LiveId" clId="{E3BA5067-C8A8-4958-A6CA-9DE1B5CD9590}" dt="2018-09-15T14:40:46.850" v="1087" actId="478"/>
          <ac:spMkLst>
            <pc:docMk/>
            <pc:sldMk cId="4257496815" sldId="277"/>
            <ac:spMk id="2" creationId="{D3463787-E702-44BB-8B71-42E7788C3527}"/>
          </ac:spMkLst>
        </pc:spChg>
        <pc:spChg chg="mod">
          <ac:chgData name="Renyuan Lyu" userId="eadeb139afb46539" providerId="LiveId" clId="{E3BA5067-C8A8-4958-A6CA-9DE1B5CD9590}" dt="2018-09-15T14:40:20.041" v="1082" actId="27636"/>
          <ac:spMkLst>
            <pc:docMk/>
            <pc:sldMk cId="4257496815" sldId="277"/>
            <ac:spMk id="3" creationId="{DB8EA82D-C0FB-404A-9B18-B73F810462AF}"/>
          </ac:spMkLst>
        </pc:spChg>
        <pc:picChg chg="add mod">
          <ac:chgData name="Renyuan Lyu" userId="eadeb139afb46539" providerId="LiveId" clId="{E3BA5067-C8A8-4958-A6CA-9DE1B5CD9590}" dt="2018-09-15T14:40:41.921" v="1086" actId="167"/>
          <ac:picMkLst>
            <pc:docMk/>
            <pc:sldMk cId="4257496815" sldId="277"/>
            <ac:picMk id="5" creationId="{73C37857-4C0C-4D3B-B58F-7CFE79925B2E}"/>
          </ac:picMkLst>
        </pc:picChg>
      </pc:sldChg>
      <pc:sldChg chg="addSp delSp modSp add">
        <pc:chgData name="Renyuan Lyu" userId="eadeb139afb46539" providerId="LiveId" clId="{E3BA5067-C8A8-4958-A6CA-9DE1B5CD9590}" dt="2018-09-15T14:42:04.161" v="1099" actId="14100"/>
        <pc:sldMkLst>
          <pc:docMk/>
          <pc:sldMk cId="977792264" sldId="278"/>
        </pc:sldMkLst>
        <pc:spChg chg="del mod">
          <ac:chgData name="Renyuan Lyu" userId="eadeb139afb46539" providerId="LiveId" clId="{E3BA5067-C8A8-4958-A6CA-9DE1B5CD9590}" dt="2018-09-15T14:41:54.803" v="1096" actId="478"/>
          <ac:spMkLst>
            <pc:docMk/>
            <pc:sldMk cId="977792264" sldId="278"/>
            <ac:spMk id="2" creationId="{C392905C-E109-4BE6-A611-73BEF3D87191}"/>
          </ac:spMkLst>
        </pc:spChg>
        <pc:spChg chg="mod">
          <ac:chgData name="Renyuan Lyu" userId="eadeb139afb46539" providerId="LiveId" clId="{E3BA5067-C8A8-4958-A6CA-9DE1B5CD9590}" dt="2018-09-15T14:41:59.545" v="1097" actId="1076"/>
          <ac:spMkLst>
            <pc:docMk/>
            <pc:sldMk cId="977792264" sldId="278"/>
            <ac:spMk id="3" creationId="{B26923E0-142E-4C91-97C9-0910D69B7E9D}"/>
          </ac:spMkLst>
        </pc:spChg>
        <pc:picChg chg="add mod">
          <ac:chgData name="Renyuan Lyu" userId="eadeb139afb46539" providerId="LiveId" clId="{E3BA5067-C8A8-4958-A6CA-9DE1B5CD9590}" dt="2018-09-15T14:42:04.161" v="1099" actId="14100"/>
          <ac:picMkLst>
            <pc:docMk/>
            <pc:sldMk cId="977792264" sldId="278"/>
            <ac:picMk id="5" creationId="{386756AC-80E1-47C7-A476-ADD712E27D6A}"/>
          </ac:picMkLst>
        </pc:picChg>
      </pc:sldChg>
      <pc:sldChg chg="addSp delSp modSp add">
        <pc:chgData name="Renyuan Lyu" userId="eadeb139afb46539" providerId="LiveId" clId="{E3BA5067-C8A8-4958-A6CA-9DE1B5CD9590}" dt="2018-09-15T14:55:55.298" v="1341" actId="14100"/>
        <pc:sldMkLst>
          <pc:docMk/>
          <pc:sldMk cId="182130988" sldId="279"/>
        </pc:sldMkLst>
        <pc:spChg chg="del mod">
          <ac:chgData name="Renyuan Lyu" userId="eadeb139afb46539" providerId="LiveId" clId="{E3BA5067-C8A8-4958-A6CA-9DE1B5CD9590}" dt="2018-09-15T14:48:08.067" v="1228" actId="478"/>
          <ac:spMkLst>
            <pc:docMk/>
            <pc:sldMk cId="182130988" sldId="279"/>
            <ac:spMk id="2" creationId="{689DDF08-01DE-493D-86A8-9E92D53BD12A}"/>
          </ac:spMkLst>
        </pc:spChg>
        <pc:spChg chg="mod">
          <ac:chgData name="Renyuan Lyu" userId="eadeb139afb46539" providerId="LiveId" clId="{E3BA5067-C8A8-4958-A6CA-9DE1B5CD9590}" dt="2018-09-15T14:55:46.834" v="1340" actId="207"/>
          <ac:spMkLst>
            <pc:docMk/>
            <pc:sldMk cId="182130988" sldId="279"/>
            <ac:spMk id="3" creationId="{FD5D5A97-9AD7-445B-AC12-B086E8FAE2A2}"/>
          </ac:spMkLst>
        </pc:spChg>
        <pc:picChg chg="add mod">
          <ac:chgData name="Renyuan Lyu" userId="eadeb139afb46539" providerId="LiveId" clId="{E3BA5067-C8A8-4958-A6CA-9DE1B5CD9590}" dt="2018-09-15T14:55:55.298" v="1341" actId="14100"/>
          <ac:picMkLst>
            <pc:docMk/>
            <pc:sldMk cId="182130988" sldId="279"/>
            <ac:picMk id="5" creationId="{0F5B775B-B3E6-461E-BD2D-58417DED1878}"/>
          </ac:picMkLst>
        </pc:picChg>
      </pc:sldChg>
      <pc:sldChg chg="addSp delSp modSp add">
        <pc:chgData name="Renyuan Lyu" userId="eadeb139afb46539" providerId="LiveId" clId="{E3BA5067-C8A8-4958-A6CA-9DE1B5CD9590}" dt="2018-09-15T15:16:50.278" v="1526" actId="14100"/>
        <pc:sldMkLst>
          <pc:docMk/>
          <pc:sldMk cId="3936568048" sldId="280"/>
        </pc:sldMkLst>
        <pc:spChg chg="del mod">
          <ac:chgData name="Renyuan Lyu" userId="eadeb139afb46539" providerId="LiveId" clId="{E3BA5067-C8A8-4958-A6CA-9DE1B5CD9590}" dt="2018-09-15T15:16:43.618" v="1524" actId="478"/>
          <ac:spMkLst>
            <pc:docMk/>
            <pc:sldMk cId="3936568048" sldId="280"/>
            <ac:spMk id="2" creationId="{71CA7006-01DA-4E6E-8D22-720ADB0E9A98}"/>
          </ac:spMkLst>
        </pc:spChg>
        <pc:spChg chg="mod">
          <ac:chgData name="Renyuan Lyu" userId="eadeb139afb46539" providerId="LiveId" clId="{E3BA5067-C8A8-4958-A6CA-9DE1B5CD9590}" dt="2018-09-15T15:16:50.278" v="1526" actId="14100"/>
          <ac:spMkLst>
            <pc:docMk/>
            <pc:sldMk cId="3936568048" sldId="280"/>
            <ac:spMk id="3" creationId="{431BDEF6-4709-44B7-8A16-70D4B03F01D4}"/>
          </ac:spMkLst>
        </pc:spChg>
        <pc:spChg chg="add del">
          <ac:chgData name="Renyuan Lyu" userId="eadeb139afb46539" providerId="LiveId" clId="{E3BA5067-C8A8-4958-A6CA-9DE1B5CD9590}" dt="2018-09-15T15:13:05.756" v="1454"/>
          <ac:spMkLst>
            <pc:docMk/>
            <pc:sldMk cId="3936568048" sldId="280"/>
            <ac:spMk id="5" creationId="{B734EAC8-4C3F-4DAE-9A69-78E743C3F39F}"/>
          </ac:spMkLst>
        </pc:spChg>
        <pc:spChg chg="add del mod">
          <ac:chgData name="Renyuan Lyu" userId="eadeb139afb46539" providerId="LiveId" clId="{E3BA5067-C8A8-4958-A6CA-9DE1B5CD9590}" dt="2018-09-15T15:13:47.985" v="1462" actId="478"/>
          <ac:spMkLst>
            <pc:docMk/>
            <pc:sldMk cId="3936568048" sldId="280"/>
            <ac:spMk id="6" creationId="{11381564-916F-4F7D-AE55-7656C5F8BE09}"/>
          </ac:spMkLst>
        </pc:spChg>
      </pc:sldChg>
      <pc:sldChg chg="delSp modSp add">
        <pc:chgData name="Renyuan Lyu" userId="eadeb139afb46539" providerId="LiveId" clId="{E3BA5067-C8A8-4958-A6CA-9DE1B5CD9590}" dt="2018-09-15T15:20:49.407" v="1554" actId="207"/>
        <pc:sldMkLst>
          <pc:docMk/>
          <pc:sldMk cId="2551401305" sldId="281"/>
        </pc:sldMkLst>
        <pc:spChg chg="del mod">
          <ac:chgData name="Renyuan Lyu" userId="eadeb139afb46539" providerId="LiveId" clId="{E3BA5067-C8A8-4958-A6CA-9DE1B5CD9590}" dt="2018-09-15T15:20:37.531" v="1552" actId="478"/>
          <ac:spMkLst>
            <pc:docMk/>
            <pc:sldMk cId="2551401305" sldId="281"/>
            <ac:spMk id="2" creationId="{560B4EA2-8905-47A8-9DBD-F80049BB6E71}"/>
          </ac:spMkLst>
        </pc:spChg>
        <pc:spChg chg="mod">
          <ac:chgData name="Renyuan Lyu" userId="eadeb139afb46539" providerId="LiveId" clId="{E3BA5067-C8A8-4958-A6CA-9DE1B5CD9590}" dt="2018-09-15T15:20:49.407" v="1554" actId="207"/>
          <ac:spMkLst>
            <pc:docMk/>
            <pc:sldMk cId="2551401305" sldId="281"/>
            <ac:spMk id="3" creationId="{A93BB162-FC76-411F-951E-F737C4897382}"/>
          </ac:spMkLst>
        </pc:spChg>
      </pc:sldChg>
      <pc:sldChg chg="delSp modSp add">
        <pc:chgData name="Renyuan Lyu" userId="eadeb139afb46539" providerId="LiveId" clId="{E3BA5067-C8A8-4958-A6CA-9DE1B5CD9590}" dt="2018-09-15T15:24:34.088" v="1585" actId="14100"/>
        <pc:sldMkLst>
          <pc:docMk/>
          <pc:sldMk cId="2598897375" sldId="282"/>
        </pc:sldMkLst>
        <pc:spChg chg="del mod">
          <ac:chgData name="Renyuan Lyu" userId="eadeb139afb46539" providerId="LiveId" clId="{E3BA5067-C8A8-4958-A6CA-9DE1B5CD9590}" dt="2018-09-15T15:21:44.142" v="1559" actId="478"/>
          <ac:spMkLst>
            <pc:docMk/>
            <pc:sldMk cId="2598897375" sldId="282"/>
            <ac:spMk id="2" creationId="{2DF96E77-DFAF-4D30-A50C-EE5DF284DADB}"/>
          </ac:spMkLst>
        </pc:spChg>
        <pc:spChg chg="mod">
          <ac:chgData name="Renyuan Lyu" userId="eadeb139afb46539" providerId="LiveId" clId="{E3BA5067-C8A8-4958-A6CA-9DE1B5CD9590}" dt="2018-09-15T15:24:34.088" v="1585" actId="14100"/>
          <ac:spMkLst>
            <pc:docMk/>
            <pc:sldMk cId="2598897375" sldId="282"/>
            <ac:spMk id="3" creationId="{8583321D-E9A9-4F0F-B710-AB4E55709A75}"/>
          </ac:spMkLst>
        </pc:spChg>
      </pc:sldChg>
      <pc:sldChg chg="delSp modSp add">
        <pc:chgData name="Renyuan Lyu" userId="eadeb139afb46539" providerId="LiveId" clId="{E3BA5067-C8A8-4958-A6CA-9DE1B5CD9590}" dt="2018-09-15T15:26:13.676" v="1596" actId="14100"/>
        <pc:sldMkLst>
          <pc:docMk/>
          <pc:sldMk cId="2992616203" sldId="283"/>
        </pc:sldMkLst>
        <pc:spChg chg="del mod">
          <ac:chgData name="Renyuan Lyu" userId="eadeb139afb46539" providerId="LiveId" clId="{E3BA5067-C8A8-4958-A6CA-9DE1B5CD9590}" dt="2018-09-15T15:24:39.123" v="1586" actId="478"/>
          <ac:spMkLst>
            <pc:docMk/>
            <pc:sldMk cId="2992616203" sldId="283"/>
            <ac:spMk id="2" creationId="{86A68935-EE19-4DA9-BA75-DD28C0502E1E}"/>
          </ac:spMkLst>
        </pc:spChg>
        <pc:spChg chg="mod">
          <ac:chgData name="Renyuan Lyu" userId="eadeb139afb46539" providerId="LiveId" clId="{E3BA5067-C8A8-4958-A6CA-9DE1B5CD9590}" dt="2018-09-15T15:26:13.676" v="1596" actId="14100"/>
          <ac:spMkLst>
            <pc:docMk/>
            <pc:sldMk cId="2992616203" sldId="283"/>
            <ac:spMk id="3" creationId="{46458E67-9A15-46BE-9603-9E0F4CDE0D20}"/>
          </ac:spMkLst>
        </pc:spChg>
      </pc:sldChg>
      <pc:sldChg chg="modSp add">
        <pc:chgData name="Renyuan Lyu" userId="eadeb139afb46539" providerId="LiveId" clId="{E3BA5067-C8A8-4958-A6CA-9DE1B5CD9590}" dt="2018-09-15T15:34:28.601" v="1658" actId="207"/>
        <pc:sldMkLst>
          <pc:docMk/>
          <pc:sldMk cId="1877840626" sldId="284"/>
        </pc:sldMkLst>
        <pc:spChg chg="mod">
          <ac:chgData name="Renyuan Lyu" userId="eadeb139afb46539" providerId="LiveId" clId="{E3BA5067-C8A8-4958-A6CA-9DE1B5CD9590}" dt="2018-09-15T15:27:07.927" v="1606" actId="27636"/>
          <ac:spMkLst>
            <pc:docMk/>
            <pc:sldMk cId="1877840626" sldId="284"/>
            <ac:spMk id="2" creationId="{34F19F6A-84F3-4156-B01A-4E919504D9FA}"/>
          </ac:spMkLst>
        </pc:spChg>
        <pc:spChg chg="mod">
          <ac:chgData name="Renyuan Lyu" userId="eadeb139afb46539" providerId="LiveId" clId="{E3BA5067-C8A8-4958-A6CA-9DE1B5CD9590}" dt="2018-09-15T15:34:28.601" v="1658" actId="207"/>
          <ac:spMkLst>
            <pc:docMk/>
            <pc:sldMk cId="1877840626" sldId="284"/>
            <ac:spMk id="3" creationId="{6E4DA0CB-94AB-4EE8-9586-CE05722DD7DC}"/>
          </ac:spMkLst>
        </pc:spChg>
      </pc:sldChg>
      <pc:sldChg chg="delSp modSp add">
        <pc:chgData name="Renyuan Lyu" userId="eadeb139afb46539" providerId="LiveId" clId="{E3BA5067-C8A8-4958-A6CA-9DE1B5CD9590}" dt="2018-09-15T15:35:04.451" v="1661" actId="478"/>
        <pc:sldMkLst>
          <pc:docMk/>
          <pc:sldMk cId="1897772346" sldId="285"/>
        </pc:sldMkLst>
        <pc:spChg chg="del mod">
          <ac:chgData name="Renyuan Lyu" userId="eadeb139afb46539" providerId="LiveId" clId="{E3BA5067-C8A8-4958-A6CA-9DE1B5CD9590}" dt="2018-09-15T15:35:04.451" v="1661" actId="478"/>
          <ac:spMkLst>
            <pc:docMk/>
            <pc:sldMk cId="1897772346" sldId="285"/>
            <ac:spMk id="2" creationId="{A6241A68-F1EC-420C-B3BA-6823972F4BC6}"/>
          </ac:spMkLst>
        </pc:spChg>
        <pc:spChg chg="mod">
          <ac:chgData name="Renyuan Lyu" userId="eadeb139afb46539" providerId="LiveId" clId="{E3BA5067-C8A8-4958-A6CA-9DE1B5CD9590}" dt="2018-09-15T15:35:00.137" v="1660" actId="14100"/>
          <ac:spMkLst>
            <pc:docMk/>
            <pc:sldMk cId="1897772346" sldId="285"/>
            <ac:spMk id="3" creationId="{FAE7C8D6-2116-40A6-9127-E1781BBA1EDF}"/>
          </ac:spMkLst>
        </pc:spChg>
      </pc:sldChg>
      <pc:sldChg chg="delSp modSp add">
        <pc:chgData name="Renyuan Lyu" userId="eadeb139afb46539" providerId="LiveId" clId="{E3BA5067-C8A8-4958-A6CA-9DE1B5CD9590}" dt="2018-09-15T15:33:27.727" v="1654" actId="207"/>
        <pc:sldMkLst>
          <pc:docMk/>
          <pc:sldMk cId="1876225813" sldId="286"/>
        </pc:sldMkLst>
        <pc:spChg chg="del mod">
          <ac:chgData name="Renyuan Lyu" userId="eadeb139afb46539" providerId="LiveId" clId="{E3BA5067-C8A8-4958-A6CA-9DE1B5CD9590}" dt="2018-09-15T15:32:26.059" v="1649" actId="478"/>
          <ac:spMkLst>
            <pc:docMk/>
            <pc:sldMk cId="1876225813" sldId="286"/>
            <ac:spMk id="2" creationId="{EA2DEF79-C3AC-4F21-91BE-E3B06E30881F}"/>
          </ac:spMkLst>
        </pc:spChg>
        <pc:spChg chg="mod">
          <ac:chgData name="Renyuan Lyu" userId="eadeb139afb46539" providerId="LiveId" clId="{E3BA5067-C8A8-4958-A6CA-9DE1B5CD9590}" dt="2018-09-15T15:33:27.727" v="1654" actId="207"/>
          <ac:spMkLst>
            <pc:docMk/>
            <pc:sldMk cId="1876225813" sldId="286"/>
            <ac:spMk id="3" creationId="{191BF438-F0A3-4839-BB0B-8A84A3B44792}"/>
          </ac:spMkLst>
        </pc:spChg>
      </pc:sldChg>
      <pc:sldChg chg="modSp add">
        <pc:chgData name="Renyuan Lyu" userId="eadeb139afb46539" providerId="LiveId" clId="{E3BA5067-C8A8-4958-A6CA-9DE1B5CD9590}" dt="2018-09-20T17:31:41.652" v="1706"/>
        <pc:sldMkLst>
          <pc:docMk/>
          <pc:sldMk cId="1661644976" sldId="287"/>
        </pc:sldMkLst>
        <pc:spChg chg="mod">
          <ac:chgData name="Renyuan Lyu" userId="eadeb139afb46539" providerId="LiveId" clId="{E3BA5067-C8A8-4958-A6CA-9DE1B5CD9590}" dt="2018-09-15T15:29:52.246" v="1636" actId="27636"/>
          <ac:spMkLst>
            <pc:docMk/>
            <pc:sldMk cId="1661644976" sldId="287"/>
            <ac:spMk id="2" creationId="{A977155D-06F6-4463-ACCF-7AA4F8B1AAB9}"/>
          </ac:spMkLst>
        </pc:spChg>
        <pc:spChg chg="mod">
          <ac:chgData name="Renyuan Lyu" userId="eadeb139afb46539" providerId="LiveId" clId="{E3BA5067-C8A8-4958-A6CA-9DE1B5CD9590}" dt="2018-09-20T17:31:41.652" v="1706"/>
          <ac:spMkLst>
            <pc:docMk/>
            <pc:sldMk cId="1661644976" sldId="287"/>
            <ac:spMk id="3" creationId="{BBA402A7-F84C-42BD-A0EB-6BD8D5CCBEE8}"/>
          </ac:spMkLst>
        </pc:spChg>
      </pc:sldChg>
      <pc:sldChg chg="modSp add">
        <pc:chgData name="Renyuan Lyu" userId="eadeb139afb46539" providerId="LiveId" clId="{E3BA5067-C8A8-4958-A6CA-9DE1B5CD9590}" dt="2018-09-20T18:17:48.790" v="1830" actId="20577"/>
        <pc:sldMkLst>
          <pc:docMk/>
          <pc:sldMk cId="3428389351" sldId="288"/>
        </pc:sldMkLst>
        <pc:spChg chg="mod">
          <ac:chgData name="Renyuan Lyu" userId="eadeb139afb46539" providerId="LiveId" clId="{E3BA5067-C8A8-4958-A6CA-9DE1B5CD9590}" dt="2018-09-20T18:17:48.790" v="1830" actId="20577"/>
          <ac:spMkLst>
            <pc:docMk/>
            <pc:sldMk cId="3428389351" sldId="288"/>
            <ac:spMk id="2" creationId="{2A99454D-C173-4A6F-95E8-977E58DE1F25}"/>
          </ac:spMkLst>
        </pc:spChg>
        <pc:spChg chg="mod">
          <ac:chgData name="Renyuan Lyu" userId="eadeb139afb46539" providerId="LiveId" clId="{E3BA5067-C8A8-4958-A6CA-9DE1B5CD9590}" dt="2018-09-20T18:16:34.545" v="1788" actId="27636"/>
          <ac:spMkLst>
            <pc:docMk/>
            <pc:sldMk cId="3428389351" sldId="288"/>
            <ac:spMk id="3" creationId="{C7B98F60-19B5-4615-A22E-25EBA1D92B61}"/>
          </ac:spMkLst>
        </pc:spChg>
      </pc:sldChg>
      <pc:sldChg chg="modSp add del">
        <pc:chgData name="Renyuan Lyu" userId="eadeb139afb46539" providerId="LiveId" clId="{E3BA5067-C8A8-4958-A6CA-9DE1B5CD9590}" dt="2018-09-20T17:31:47.265" v="1712" actId="2696"/>
        <pc:sldMkLst>
          <pc:docMk/>
          <pc:sldMk cId="3253312531" sldId="289"/>
        </pc:sldMkLst>
        <pc:spChg chg="mod">
          <ac:chgData name="Renyuan Lyu" userId="eadeb139afb46539" providerId="LiveId" clId="{E3BA5067-C8A8-4958-A6CA-9DE1B5CD9590}" dt="2018-09-20T17:31:43.771" v="1708"/>
          <ac:spMkLst>
            <pc:docMk/>
            <pc:sldMk cId="3253312531" sldId="289"/>
            <ac:spMk id="2" creationId="{98AE019F-233E-4535-B091-E07402FCA263}"/>
          </ac:spMkLst>
        </pc:spChg>
      </pc:sldChg>
      <pc:sldChg chg="modSp add del">
        <pc:chgData name="Renyuan Lyu" userId="eadeb139afb46539" providerId="LiveId" clId="{E3BA5067-C8A8-4958-A6CA-9DE1B5CD9590}" dt="2018-09-20T18:38:11.234" v="1853" actId="2696"/>
        <pc:sldMkLst>
          <pc:docMk/>
          <pc:sldMk cId="652965983" sldId="290"/>
        </pc:sldMkLst>
        <pc:spChg chg="mod">
          <ac:chgData name="Renyuan Lyu" userId="eadeb139afb46539" providerId="LiveId" clId="{E3BA5067-C8A8-4958-A6CA-9DE1B5CD9590}" dt="2018-09-20T17:31:43.966" v="1709"/>
          <ac:spMkLst>
            <pc:docMk/>
            <pc:sldMk cId="652965983" sldId="290"/>
            <ac:spMk id="2" creationId="{A4900CCC-8533-4D64-820E-826AA68C41C3}"/>
          </ac:spMkLst>
        </pc:spChg>
      </pc:sldChg>
      <pc:sldChg chg="modSp add">
        <pc:chgData name="Renyuan Lyu" userId="eadeb139afb46539" providerId="LiveId" clId="{E3BA5067-C8A8-4958-A6CA-9DE1B5CD9590}" dt="2018-09-20T19:14:30.714" v="2049"/>
        <pc:sldMkLst>
          <pc:docMk/>
          <pc:sldMk cId="3112336561" sldId="291"/>
        </pc:sldMkLst>
        <pc:spChg chg="mod">
          <ac:chgData name="Renyuan Lyu" userId="eadeb139afb46539" providerId="LiveId" clId="{E3BA5067-C8A8-4958-A6CA-9DE1B5CD9590}" dt="2018-09-20T19:11:34.169" v="2012" actId="20577"/>
          <ac:spMkLst>
            <pc:docMk/>
            <pc:sldMk cId="3112336561" sldId="291"/>
            <ac:spMk id="2" creationId="{62872CD1-BFA4-4853-A85C-FF094BB04BB8}"/>
          </ac:spMkLst>
        </pc:spChg>
        <pc:spChg chg="mod">
          <ac:chgData name="Renyuan Lyu" userId="eadeb139afb46539" providerId="LiveId" clId="{E3BA5067-C8A8-4958-A6CA-9DE1B5CD9590}" dt="2018-09-20T19:14:30.714" v="2049"/>
          <ac:spMkLst>
            <pc:docMk/>
            <pc:sldMk cId="3112336561" sldId="291"/>
            <ac:spMk id="3" creationId="{E8D800E8-12A2-482C-A83F-504F38D20837}"/>
          </ac:spMkLst>
        </pc:spChg>
      </pc:sldChg>
      <pc:sldChg chg="modSp add del">
        <pc:chgData name="Renyuan Lyu" userId="eadeb139afb46539" providerId="LiveId" clId="{E3BA5067-C8A8-4958-A6CA-9DE1B5CD9590}" dt="2018-09-20T18:53:42.241" v="1963" actId="2696"/>
        <pc:sldMkLst>
          <pc:docMk/>
          <pc:sldMk cId="1831475397" sldId="292"/>
        </pc:sldMkLst>
        <pc:spChg chg="mod">
          <ac:chgData name="Renyuan Lyu" userId="eadeb139afb46539" providerId="LiveId" clId="{E3BA5067-C8A8-4958-A6CA-9DE1B5CD9590}" dt="2018-09-20T17:31:44.448" v="1711"/>
          <ac:spMkLst>
            <pc:docMk/>
            <pc:sldMk cId="1831475397" sldId="292"/>
            <ac:spMk id="2" creationId="{A51216C0-2AFE-420E-A64B-94FC86100986}"/>
          </ac:spMkLst>
        </pc:spChg>
      </pc:sldChg>
      <pc:sldChg chg="modSp add">
        <pc:chgData name="Renyuan Lyu" userId="eadeb139afb46539" providerId="LiveId" clId="{E3BA5067-C8A8-4958-A6CA-9DE1B5CD9590}" dt="2018-09-20T18:54:13.984" v="1967"/>
        <pc:sldMkLst>
          <pc:docMk/>
          <pc:sldMk cId="4119161378" sldId="293"/>
        </pc:sldMkLst>
        <pc:spChg chg="mod">
          <ac:chgData name="Renyuan Lyu" userId="eadeb139afb46539" providerId="LiveId" clId="{E3BA5067-C8A8-4958-A6CA-9DE1B5CD9590}" dt="2018-09-20T18:18:05.714" v="1851" actId="20577"/>
          <ac:spMkLst>
            <pc:docMk/>
            <pc:sldMk cId="4119161378" sldId="293"/>
            <ac:spMk id="2" creationId="{AB77F665-BFFC-4CBB-BB6E-0B1B05EA6500}"/>
          </ac:spMkLst>
        </pc:spChg>
        <pc:spChg chg="mod">
          <ac:chgData name="Renyuan Lyu" userId="eadeb139afb46539" providerId="LiveId" clId="{E3BA5067-C8A8-4958-A6CA-9DE1B5CD9590}" dt="2018-09-20T18:54:13.984" v="1967"/>
          <ac:spMkLst>
            <pc:docMk/>
            <pc:sldMk cId="4119161378" sldId="293"/>
            <ac:spMk id="3" creationId="{7DA85885-1904-446B-A998-A02837862A17}"/>
          </ac:spMkLst>
        </pc:spChg>
      </pc:sldChg>
      <pc:sldChg chg="modSp add">
        <pc:chgData name="Renyuan Lyu" userId="eadeb139afb46539" providerId="LiveId" clId="{E3BA5067-C8A8-4958-A6CA-9DE1B5CD9590}" dt="2018-09-20T18:52:55.170" v="1960" actId="20577"/>
        <pc:sldMkLst>
          <pc:docMk/>
          <pc:sldMk cId="979895595" sldId="294"/>
        </pc:sldMkLst>
        <pc:spChg chg="mod">
          <ac:chgData name="Renyuan Lyu" userId="eadeb139afb46539" providerId="LiveId" clId="{E3BA5067-C8A8-4958-A6CA-9DE1B5CD9590}" dt="2018-09-20T18:39:12.459" v="1891" actId="20577"/>
          <ac:spMkLst>
            <pc:docMk/>
            <pc:sldMk cId="979895595" sldId="294"/>
            <ac:spMk id="2" creationId="{D7D5F027-E4F6-4E7D-8DF9-CA55E91BB54B}"/>
          </ac:spMkLst>
        </pc:spChg>
        <pc:spChg chg="mod">
          <ac:chgData name="Renyuan Lyu" userId="eadeb139afb46539" providerId="LiveId" clId="{E3BA5067-C8A8-4958-A6CA-9DE1B5CD9590}" dt="2018-09-20T18:52:55.170" v="1960" actId="20577"/>
          <ac:spMkLst>
            <pc:docMk/>
            <pc:sldMk cId="979895595" sldId="294"/>
            <ac:spMk id="3" creationId="{F8CD841A-1D0E-4405-AC48-247229C7CCFB}"/>
          </ac:spMkLst>
        </pc:spChg>
      </pc:sldChg>
      <pc:sldChg chg="modSp add del">
        <pc:chgData name="Renyuan Lyu" userId="eadeb139afb46539" providerId="LiveId" clId="{E3BA5067-C8A8-4958-A6CA-9DE1B5CD9590}" dt="2018-09-20T19:10:26.004" v="1969" actId="2696"/>
        <pc:sldMkLst>
          <pc:docMk/>
          <pc:sldMk cId="309887601" sldId="295"/>
        </pc:sldMkLst>
        <pc:spChg chg="mod">
          <ac:chgData name="Renyuan Lyu" userId="eadeb139afb46539" providerId="LiveId" clId="{E3BA5067-C8A8-4958-A6CA-9DE1B5CD9590}" dt="2018-09-20T19:10:25.775" v="1968"/>
          <ac:spMkLst>
            <pc:docMk/>
            <pc:sldMk cId="309887601" sldId="295"/>
            <ac:spMk id="2" creationId="{D06CCCFF-8A76-4F2E-9768-188532028A04}"/>
          </ac:spMkLst>
        </pc:spChg>
      </pc:sldChg>
      <pc:sldChg chg="add del">
        <pc:chgData name="Renyuan Lyu" userId="eadeb139afb46539" providerId="LiveId" clId="{E3BA5067-C8A8-4958-A6CA-9DE1B5CD9590}" dt="2018-09-20T19:11:07.783" v="1977"/>
        <pc:sldMkLst>
          <pc:docMk/>
          <pc:sldMk cId="432318188" sldId="295"/>
        </pc:sldMkLst>
      </pc:sldChg>
      <pc:sldChg chg="modSp add">
        <pc:chgData name="Renyuan Lyu" userId="eadeb139afb46539" providerId="LiveId" clId="{E3BA5067-C8A8-4958-A6CA-9DE1B5CD9590}" dt="2018-09-20T19:21:32.872" v="2439" actId="14100"/>
        <pc:sldMkLst>
          <pc:docMk/>
          <pc:sldMk cId="1009768115" sldId="295"/>
        </pc:sldMkLst>
        <pc:spChg chg="mod">
          <ac:chgData name="Renyuan Lyu" userId="eadeb139afb46539" providerId="LiveId" clId="{E3BA5067-C8A8-4958-A6CA-9DE1B5CD9590}" dt="2018-09-20T19:14:40.320" v="2061" actId="20577"/>
          <ac:spMkLst>
            <pc:docMk/>
            <pc:sldMk cId="1009768115" sldId="295"/>
            <ac:spMk id="2" creationId="{FDC634EF-A23E-4945-A96F-76E0B24A8A13}"/>
          </ac:spMkLst>
        </pc:spChg>
        <pc:spChg chg="mod">
          <ac:chgData name="Renyuan Lyu" userId="eadeb139afb46539" providerId="LiveId" clId="{E3BA5067-C8A8-4958-A6CA-9DE1B5CD9590}" dt="2018-09-20T19:21:32.872" v="2439" actId="14100"/>
          <ac:spMkLst>
            <pc:docMk/>
            <pc:sldMk cId="1009768115" sldId="295"/>
            <ac:spMk id="3" creationId="{CA158AE2-94AB-48B7-8A3F-42879E8E4F97}"/>
          </ac:spMkLst>
        </pc:spChg>
      </pc:sldChg>
      <pc:sldChg chg="modSp add del">
        <pc:chgData name="Renyuan Lyu" userId="eadeb139afb46539" providerId="LiveId" clId="{E3BA5067-C8A8-4958-A6CA-9DE1B5CD9590}" dt="2018-09-20T18:53:41.541" v="1962" actId="2696"/>
        <pc:sldMkLst>
          <pc:docMk/>
          <pc:sldMk cId="4109293779" sldId="295"/>
        </pc:sldMkLst>
        <pc:spChg chg="mod">
          <ac:chgData name="Renyuan Lyu" userId="eadeb139afb46539" providerId="LiveId" clId="{E3BA5067-C8A8-4958-A6CA-9DE1B5CD9590}" dt="2018-09-20T18:38:15.633" v="1855"/>
          <ac:spMkLst>
            <pc:docMk/>
            <pc:sldMk cId="4109293779" sldId="295"/>
            <ac:spMk id="2" creationId="{A450D1CE-A901-4C35-A1E4-B4401CABF4A7}"/>
          </ac:spMkLst>
        </pc:spChg>
      </pc:sldChg>
      <pc:sldChg chg="modSp add del">
        <pc:chgData name="Renyuan Lyu" userId="eadeb139afb46539" providerId="LiveId" clId="{E3BA5067-C8A8-4958-A6CA-9DE1B5CD9590}" dt="2018-09-20T19:14:42.588" v="2063" actId="2696"/>
        <pc:sldMkLst>
          <pc:docMk/>
          <pc:sldMk cId="369729354" sldId="296"/>
        </pc:sldMkLst>
        <pc:spChg chg="mod">
          <ac:chgData name="Renyuan Lyu" userId="eadeb139afb46539" providerId="LiveId" clId="{E3BA5067-C8A8-4958-A6CA-9DE1B5CD9590}" dt="2018-09-20T19:14:41.495" v="2062"/>
          <ac:spMkLst>
            <pc:docMk/>
            <pc:sldMk cId="369729354" sldId="296"/>
            <ac:spMk id="2" creationId="{DB09BF6F-6E47-4ECA-BB84-A83687AD1F70}"/>
          </ac:spMkLst>
        </pc:spChg>
      </pc:sldChg>
      <pc:sldChg chg="modSp add del">
        <pc:chgData name="Renyuan Lyu" userId="eadeb139afb46539" providerId="LiveId" clId="{E3BA5067-C8A8-4958-A6CA-9DE1B5CD9590}" dt="2018-09-20T18:53:40.909" v="1961" actId="2696"/>
        <pc:sldMkLst>
          <pc:docMk/>
          <pc:sldMk cId="1149838037" sldId="296"/>
        </pc:sldMkLst>
        <pc:spChg chg="mod">
          <ac:chgData name="Renyuan Lyu" userId="eadeb139afb46539" providerId="LiveId" clId="{E3BA5067-C8A8-4958-A6CA-9DE1B5CD9590}" dt="2018-09-20T18:38:15.849" v="1856"/>
          <ac:spMkLst>
            <pc:docMk/>
            <pc:sldMk cId="1149838037" sldId="296"/>
            <ac:spMk id="2" creationId="{B9707B84-301F-4EEE-A191-CFFC08499CEA}"/>
          </ac:spMkLst>
        </pc:spChg>
      </pc:sldChg>
      <pc:sldChg chg="modSp add del">
        <pc:chgData name="Renyuan Lyu" userId="eadeb139afb46539" providerId="LiveId" clId="{E3BA5067-C8A8-4958-A6CA-9DE1B5CD9590}" dt="2018-09-20T18:39:44.855" v="1897" actId="2696"/>
        <pc:sldMkLst>
          <pc:docMk/>
          <pc:sldMk cId="3250021480" sldId="297"/>
        </pc:sldMkLst>
        <pc:spChg chg="mod">
          <ac:chgData name="Renyuan Lyu" userId="eadeb139afb46539" providerId="LiveId" clId="{E3BA5067-C8A8-4958-A6CA-9DE1B5CD9590}" dt="2018-09-20T18:39:42.973" v="1896"/>
          <ac:spMkLst>
            <pc:docMk/>
            <pc:sldMk cId="3250021480" sldId="297"/>
            <ac:spMk id="2" creationId="{AC8EF8BC-4A6C-4202-AFE9-FF71D847E2B4}"/>
          </ac:spMkLst>
        </pc:spChg>
      </pc:sldChg>
      <pc:sldChg chg="modSp add del">
        <pc:chgData name="Renyuan Lyu" userId="eadeb139afb46539" providerId="LiveId" clId="{E3BA5067-C8A8-4958-A6CA-9DE1B5CD9590}" dt="2018-09-20T18:39:41.464" v="1895" actId="2696"/>
        <pc:sldMkLst>
          <pc:docMk/>
          <pc:sldMk cId="4194133139" sldId="297"/>
        </pc:sldMkLst>
        <pc:spChg chg="mod">
          <ac:chgData name="Renyuan Lyu" userId="eadeb139afb46539" providerId="LiveId" clId="{E3BA5067-C8A8-4958-A6CA-9DE1B5CD9590}" dt="2018-09-20T18:39:35.304" v="1893"/>
          <ac:spMkLst>
            <pc:docMk/>
            <pc:sldMk cId="4194133139" sldId="297"/>
            <ac:spMk id="2" creationId="{F6ACDF34-66A6-4C2E-B11B-153EE7935663}"/>
          </ac:spMkLst>
        </pc:spChg>
        <pc:spChg chg="mod">
          <ac:chgData name="Renyuan Lyu" userId="eadeb139afb46539" providerId="LiveId" clId="{E3BA5067-C8A8-4958-A6CA-9DE1B5CD9590}" dt="2018-09-20T18:39:39.107" v="1894"/>
          <ac:spMkLst>
            <pc:docMk/>
            <pc:sldMk cId="4194133139" sldId="297"/>
            <ac:spMk id="3" creationId="{F2119294-8647-4398-91E0-B01C38076D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395BA-99CB-4815-8519-F4B2D4DB3EB1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A8712-93F7-48D0-B4E3-A7DE69BE0F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60A7D-DFB7-4931-A37A-4599280FB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95D71F-226B-4C00-809E-962BB1AED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24EC88-D99B-4056-B5C5-4A293626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D14F-198A-402C-ADD0-2B71D0E812EC}" type="datetime1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C9C60A-EA1E-414E-A6A2-E268277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E002BE-FD96-4AE0-B320-460A0A41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31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4C10A-6F65-4786-9775-BCA092F8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516AC1-F236-4CB2-B20D-8BC93A56C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CB3F31-3B66-4034-A6F9-1FAB36A6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ECD4-6F9C-49BC-982A-4AE743FC755E}" type="datetime1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432C50-E231-4337-A07D-CAA195E7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EC240F-76DC-4170-8076-36330D94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44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7EE5F4-FD05-403F-868A-642387F33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F893A3-325F-43A9-94B0-73D9ADF42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46E02A-14A9-4C25-889E-369C12AE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E953-39DB-4EED-9E2F-2A8BADF5DE1C}" type="datetime1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71F803-5107-40C5-9775-291E7AE8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36A196-B1C3-4E7F-8DCC-62DB5CC7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46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CB639-5822-4A2B-9549-4E148B9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AEB6EE-5D9A-44F9-A411-8D250FB2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022AB1-D10B-4AAE-AA7E-5ADF5B0D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DC21-2C36-46F8-AF94-D9EF199D1956}" type="datetime1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BE2952-CE22-40A8-9C56-208F0BA5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BBC18-E9DC-4973-A302-E3C28C75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90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4FA8E-B1A9-47E3-809A-8153BADD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338E8C-57F5-4199-AF9C-F3347878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5559B9-8ED7-49F9-BB5F-1CD65213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C63A-2CBC-4485-B92F-0EFB830BA1F0}" type="datetime1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A2BBCB-ABDE-4270-829C-D079BD25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B36F04-666B-47C8-9382-8F2CAE34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64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40784-8058-445F-99CF-D0CC9391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63BF7E-05E6-4781-BB1F-045F4EB6F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7A5A58-7864-4EFA-9176-BCE7DBA73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1FA5BB-B1F4-4384-A559-B572892D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314-9D34-468F-9242-99FA892568CB}" type="datetime1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DBD13F-AF93-4D05-9D1C-33B6B4E7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524ED2-2626-4224-9937-0836570C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05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662B5-4847-4908-AEA0-8B873EA5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68990B-4644-4B84-ABED-366E46BA5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D8E2C8-018A-4F5D-AD18-1B1412EF0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321F04D-8679-4A70-8B18-4A63ECF2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18C51F-968D-46A4-8C7E-126B21BE3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B549B9C-076F-47CE-B759-4D5EE6B1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D287-F5D6-407A-9A55-9700C5C6AE40}" type="datetime1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EB7AC06-D30D-4D6D-8976-A50D35F3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93CC01-6C70-4C91-87B6-4F0D0EED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04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34137-0423-466F-B617-88A3C06E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D3808D-0286-4718-96FD-C9A067FE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B02F-E900-4A4B-A860-F225315E710F}" type="datetime1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E70B04-BCCE-4324-A5A4-27032327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CAF1F3-2DFA-4C85-9C1E-B2CC17D7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40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BE8243-840A-4A4D-89A2-4CF2470B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047E-0644-4440-91DC-74442050766C}" type="datetime1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CA9BBA-DEAD-408D-A2AD-1FFF99C6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1AAD3E-5B1C-485A-8413-5378B77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71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DC27A-091E-4E16-8B36-D9BE9E86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B95A8D-305F-488C-A80B-7B37B2B0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8C6617-A091-4B5E-8EF5-C21BF21CB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4790B0-AF24-46DB-A3B6-9913D357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E0B1-0B48-4221-8067-1C9247762E43}" type="datetime1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8CF07C-70A5-4BDF-8439-BD824A5E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2525BD-B473-4366-95C4-FF7A2FA1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49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C5324-7840-4446-9A41-ECB31E70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FA4FD5-D542-47C8-B8E7-9B3BDB3E1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05567F-A8D7-4CCE-896B-089D8BB1E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4E5542-0EB4-4128-894F-A2AF88BC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3022-5E8B-4EDF-B264-B7A60F0B3EDD}" type="datetime1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D9EF37-C3CF-4A28-A86F-987BC3B1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9C8E6B-7888-43C1-9101-5954AD20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87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EB1949D-BC9C-405C-A897-0194EDD8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4C18A8-AA26-42BF-86F4-A97F7F020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6914F7-629C-406B-A91F-ECD51085E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1EC2-84F0-41A4-847D-7585CE8C52C8}" type="datetime1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3A9D65-5FF6-4889-A7EF-9987332ED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F14FC0-7106-433D-A20E-975838E9B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3F744-B013-4CC8-B504-DABB774CA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06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ris_versicolor" TargetMode="External"/><Relationship Id="rId3" Type="http://schemas.openxmlformats.org/officeDocument/2006/relationships/hyperlink" Target="https://en.wikipedia.org/wiki/Iris_flower_data_set" TargetMode="External"/><Relationship Id="rId7" Type="http://schemas.openxmlformats.org/officeDocument/2006/relationships/hyperlink" Target="https://en.wikipedia.org/wiki/Iris_setos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hyperlink" Target="https://en.wikipedia.org/wiki/Iris_virginica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Python2orPython3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installing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docs/test-drive.html" TargetMode="External"/><Relationship Id="rId2" Type="http://schemas.openxmlformats.org/officeDocument/2006/relationships/hyperlink" Target="http://continuum.io/download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ebastianraschka.com/" TargetMode="External"/><Relationship Id="rId2" Type="http://schemas.openxmlformats.org/officeDocument/2006/relationships/hyperlink" Target="https://github.com/rasbt/python-machine-learning-book-2nd-edi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books.com.tw/search/query/key/Sebastian+Raschka/adv_author/1/" TargetMode="External"/><Relationship Id="rId2" Type="http://schemas.openxmlformats.org/officeDocument/2006/relationships/hyperlink" Target="https://search.books.com.tw/search/query/cat/all/key/Python%20Machine%20Learning%20%E2%80%93%20Second%20Ed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ooks.com.tw/products/001079701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bt/stat479-machine-learning-fs18" TargetMode="External"/><Relationship Id="rId2" Type="http://schemas.openxmlformats.org/officeDocument/2006/relationships/hyperlink" Target="http://pages.stat.wisc.edu/~sraschka/teaching/stat479-fs201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asbt/stat479-machine-learning-fs18/blob/master/01_overview/01_ml-overview_slides.pdf" TargetMode="External"/><Relationship Id="rId4" Type="http://schemas.openxmlformats.org/officeDocument/2006/relationships/hyperlink" Target="https://github.com/rasbt/stat479-machine-learning-fs18/blob/master/01_overview/01_ml-overview_notes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ueller/scipy-2016-sklearn" TargetMode="External"/><Relationship Id="rId2" Type="http://schemas.openxmlformats.org/officeDocument/2006/relationships/hyperlink" Target="https://youtu.be/OB1reY6IX-o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83A9D-E36B-44AF-A256-ACF57D5BB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Chapter 1. </a:t>
            </a:r>
            <a:br>
              <a:rPr lang="en-US" altLang="zh-TW" b="1" dirty="0"/>
            </a:br>
            <a:r>
              <a:rPr lang="en-US" altLang="zh-TW" b="1" dirty="0"/>
              <a:t>Giving Computers the Ability to Learn from Data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1D4879-533D-419D-AF3F-32401E8E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8022"/>
            <a:ext cx="9144000" cy="1917615"/>
          </a:xfrm>
        </p:spPr>
        <p:txBody>
          <a:bodyPr>
            <a:normAutofit/>
          </a:bodyPr>
          <a:lstStyle/>
          <a:p>
            <a:r>
              <a:rPr lang="en-US" altLang="zh-TW" dirty="0"/>
              <a:t>Renyuan Lyu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all materials mainly from </a:t>
            </a:r>
          </a:p>
          <a:p>
            <a:r>
              <a:rPr lang="en-US" altLang="zh-TW" dirty="0"/>
              <a:t>Sebastian </a:t>
            </a:r>
            <a:r>
              <a:rPr lang="en-US" altLang="zh-TW" dirty="0" err="1"/>
              <a:t>Raschka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62614C-0DE2-4F36-82ED-C5BA73C9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1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D85D6-73E5-4886-B2FE-2BC5548A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3547588" cy="1066430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learning</a:t>
            </a:r>
            <a:endParaRPr lang="zh-TW" altLang="zh-TW" sz="2800" dirty="0">
              <a:effectLst/>
            </a:endParaRPr>
          </a:p>
          <a:p>
            <a:pPr lvl="1"/>
            <a:r>
              <a:rPr lang="en-US" altLang="zh-TW" b="1" dirty="0"/>
              <a:t>Regression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5AD846-880C-4EB8-83B2-2431A830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6FA38C-29C3-431E-8A58-98B0D9D04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788" y="584790"/>
            <a:ext cx="6501951" cy="631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8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3C37857-4C0C-4D3B-B58F-7CFE7992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113" y="935665"/>
            <a:ext cx="6253785" cy="592233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EA82D-C0FB-404A-9B18-B73F8104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24647" cy="1603375"/>
          </a:xfrm>
        </p:spPr>
        <p:txBody>
          <a:bodyPr>
            <a:normAutofit/>
          </a:bodyPr>
          <a:lstStyle/>
          <a:p>
            <a:r>
              <a:rPr lang="en-US" altLang="zh-TW" b="1" dirty="0"/>
              <a:t>unsupervised learning</a:t>
            </a:r>
          </a:p>
          <a:p>
            <a:pPr lvl="1"/>
            <a:r>
              <a:rPr lang="en-US" altLang="zh-TW" b="1" dirty="0"/>
              <a:t>clustering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112EC7-A6D1-400C-99C3-FE91D097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9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86756AC-80E1-47C7-A476-ADD712E27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29" y="1947622"/>
            <a:ext cx="10901098" cy="4240527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923E0-142E-4C91-97C9-0910D69B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560" y="501983"/>
            <a:ext cx="10515600" cy="1002635"/>
          </a:xfrm>
        </p:spPr>
        <p:txBody>
          <a:bodyPr/>
          <a:lstStyle/>
          <a:p>
            <a:r>
              <a:rPr lang="en-US" altLang="zh-TW" b="1" dirty="0"/>
              <a:t>unsupervised learning</a:t>
            </a:r>
          </a:p>
          <a:p>
            <a:pPr lvl="1"/>
            <a:r>
              <a:rPr lang="en-US" altLang="zh-TW" b="1" dirty="0"/>
              <a:t>Dimensionality reduction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7CDD44-A999-4BB1-9DAE-E4E10693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79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18471B9-129A-4FA5-A84E-2AA3E2471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2113"/>
            <a:ext cx="5857953" cy="564588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E94436A-BF2F-426B-8BA5-94E9D440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to the basic terminology and notations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B4B5EA-CEED-492A-929F-9E987220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E192BF-7223-4B0B-9000-9F3EABA153E4}"/>
              </a:ext>
            </a:extLst>
          </p:cNvPr>
          <p:cNvSpPr/>
          <p:nvPr/>
        </p:nvSpPr>
        <p:spPr>
          <a:xfrm>
            <a:off x="1060358" y="2189475"/>
            <a:ext cx="258596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prstClr val="black"/>
                </a:solidFill>
              </a:rPr>
              <a:t>the Iris dataset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0395BC-D30F-4672-82AB-1BB0FECC754A}"/>
              </a:ext>
            </a:extLst>
          </p:cNvPr>
          <p:cNvSpPr/>
          <p:nvPr/>
        </p:nvSpPr>
        <p:spPr>
          <a:xfrm>
            <a:off x="1254523" y="2912488"/>
            <a:ext cx="2585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https://en.wikipedia.org/wiki/Iris_flower_data_set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BF78A73-46DD-4CC6-B8E7-83CB9D35C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7" y="4124153"/>
            <a:ext cx="1327180" cy="170497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48BB491-667C-4174-BB9B-798C307C4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25" y="4124153"/>
            <a:ext cx="2131453" cy="170497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8EDCE86-2C6A-4991-94F1-41E972D52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0476" y="4124153"/>
            <a:ext cx="2095500" cy="170497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82F2EF11-34D2-477B-94BF-A3D219B66250}"/>
              </a:ext>
            </a:extLst>
          </p:cNvPr>
          <p:cNvSpPr/>
          <p:nvPr/>
        </p:nvSpPr>
        <p:spPr>
          <a:xfrm>
            <a:off x="130211" y="582912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Iris setosa"/>
              </a:rPr>
              <a:t>Iris </a:t>
            </a:r>
            <a:r>
              <a:rPr lang="en-US" altLang="zh-TW" b="0" i="1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Iris setosa"/>
              </a:rPr>
              <a:t>setosa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6EA9D1-3AD9-4EF5-B5BB-190C34761520}"/>
              </a:ext>
            </a:extLst>
          </p:cNvPr>
          <p:cNvSpPr/>
          <p:nvPr/>
        </p:nvSpPr>
        <p:spPr>
          <a:xfrm>
            <a:off x="1732724" y="5862220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Iris versicolor"/>
              </a:rPr>
              <a:t>Iris versicolor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A65FF4-87EB-445B-9BF2-CC299870DF44}"/>
              </a:ext>
            </a:extLst>
          </p:cNvPr>
          <p:cNvSpPr/>
          <p:nvPr/>
        </p:nvSpPr>
        <p:spPr>
          <a:xfrm>
            <a:off x="4020476" y="5840955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Iris virginica"/>
              </a:rPr>
              <a:t>Iris virginica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531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FB038B-095F-4168-B890-298ECB06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5" y="294536"/>
            <a:ext cx="10515600" cy="4351338"/>
          </a:xfrm>
        </p:spPr>
        <p:txBody>
          <a:bodyPr/>
          <a:lstStyle/>
          <a:p>
            <a:pPr lvl="0"/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Iris dataset</a:t>
            </a:r>
          </a:p>
          <a:p>
            <a:pPr lvl="1"/>
            <a:r>
              <a:rPr lang="en-US" altLang="zh-TW" dirty="0"/>
              <a:t>a classic example </a:t>
            </a:r>
          </a:p>
          <a:p>
            <a:pPr lvl="2"/>
            <a:r>
              <a:rPr lang="en-US" altLang="zh-TW" dirty="0"/>
              <a:t>in the field of pattern recognition and also machine learning</a:t>
            </a:r>
          </a:p>
          <a:p>
            <a:pPr lvl="1"/>
            <a:r>
              <a:rPr lang="en-US" altLang="zh-TW" dirty="0"/>
              <a:t>containing </a:t>
            </a:r>
          </a:p>
          <a:p>
            <a:pPr lvl="2"/>
            <a:r>
              <a:rPr lang="en-US" altLang="zh-TW" dirty="0"/>
              <a:t>the measurements (as features) of 150 Iris flowers </a:t>
            </a:r>
          </a:p>
          <a:p>
            <a:pPr lvl="2"/>
            <a:r>
              <a:rPr lang="en-US" altLang="zh-TW" dirty="0"/>
              <a:t>3 different species (as labels)—</a:t>
            </a:r>
            <a:r>
              <a:rPr lang="en-US" altLang="zh-TW" dirty="0" err="1"/>
              <a:t>Setosa</a:t>
            </a:r>
            <a:r>
              <a:rPr lang="en-US" altLang="zh-TW" dirty="0"/>
              <a:t>, Versicolor, and Virginica.</a:t>
            </a:r>
          </a:p>
          <a:p>
            <a:pPr lvl="1"/>
            <a:r>
              <a:rPr lang="en-US" altLang="zh-TW" dirty="0"/>
              <a:t>using matrix and vector </a:t>
            </a:r>
          </a:p>
          <a:p>
            <a:pPr lvl="2"/>
            <a:r>
              <a:rPr lang="en-US" altLang="zh-TW" dirty="0"/>
              <a:t>as notations to refer to our data</a:t>
            </a:r>
          </a:p>
          <a:p>
            <a:pPr lvl="1"/>
            <a:endParaRPr lang="en-US" altLang="zh-TW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4E82F0-908C-4B45-9529-6CB6C76D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2D4004-DFE5-4402-A7C4-AFCDBE89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22" y="3755634"/>
            <a:ext cx="9046285" cy="23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1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A458B0-A236-4ADC-8730-A7DC0853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5205"/>
            <a:ext cx="2743200" cy="365125"/>
          </a:xfrm>
        </p:spPr>
        <p:txBody>
          <a:bodyPr/>
          <a:lstStyle/>
          <a:p>
            <a:fld id="{B383F744-B013-4CC8-B504-DABB774CA85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8B2C869-99C7-416A-B75A-F3F5EA91F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48" y="4275566"/>
            <a:ext cx="4127150" cy="24432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AE0BDF8-495F-460A-9602-32C163B5F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6" y="3558813"/>
            <a:ext cx="1699021" cy="49271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7D43737-A306-4AE5-87F4-CCB15C03B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48" y="1611413"/>
            <a:ext cx="1684497" cy="55588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200C661-6E93-4931-9E7B-D7EE84E6A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48" y="2228327"/>
            <a:ext cx="3810000" cy="6572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DA06E2E-9ABF-412A-8F88-E0DF064D1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098" y="1388294"/>
            <a:ext cx="1462855" cy="55588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55E691C-5818-481E-8DA3-C9901839E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028147"/>
            <a:ext cx="1428750" cy="16764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E783DBE-C3F1-461A-82C1-2AE9ADB6C8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037580"/>
            <a:ext cx="5594245" cy="137059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0F89A6-E088-4025-84BC-3663D3E80F3F}"/>
              </a:ext>
            </a:extLst>
          </p:cNvPr>
          <p:cNvSpPr txBox="1"/>
          <p:nvPr/>
        </p:nvSpPr>
        <p:spPr>
          <a:xfrm>
            <a:off x="654648" y="1105842"/>
            <a:ext cx="363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 feature (row) vector of a sample (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9F11984-76DE-4857-9FE1-641D02324BAD}"/>
              </a:ext>
            </a:extLst>
          </p:cNvPr>
          <p:cNvSpPr txBox="1"/>
          <p:nvPr/>
        </p:nvSpPr>
        <p:spPr>
          <a:xfrm>
            <a:off x="726040" y="3137685"/>
            <a:ext cx="384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 feature Matrix of 150 samples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78FC9A3-5D7A-41C6-BD7E-E729E46B0C41}"/>
              </a:ext>
            </a:extLst>
          </p:cNvPr>
          <p:cNvSpPr txBox="1"/>
          <p:nvPr/>
        </p:nvSpPr>
        <p:spPr>
          <a:xfrm>
            <a:off x="6114098" y="524748"/>
            <a:ext cx="414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 (column) vector represent a feature </a:t>
            </a:r>
            <a:r>
              <a:rPr lang="en-US" altLang="zh-TW" dirty="0" err="1"/>
              <a:t>dimention</a:t>
            </a:r>
            <a:r>
              <a:rPr lang="en-US" altLang="zh-TW" dirty="0"/>
              <a:t> (j) of 150 samples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2624F84-BE74-462F-A370-A3685CC5357E}"/>
              </a:ext>
            </a:extLst>
          </p:cNvPr>
          <p:cNvSpPr txBox="1"/>
          <p:nvPr/>
        </p:nvSpPr>
        <p:spPr>
          <a:xfrm>
            <a:off x="6096000" y="4194745"/>
            <a:ext cx="499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 (column) vector represent labels of 150 samples</a:t>
            </a:r>
            <a:endParaRPr lang="zh-TW" altLang="en-US" dirty="0"/>
          </a:p>
        </p:txBody>
      </p:sp>
      <p:sp>
        <p:nvSpPr>
          <p:cNvPr id="23" name="標題 22">
            <a:extLst>
              <a:ext uri="{FF2B5EF4-FFF2-40B4-BE49-F238E27FC236}">
                <a16:creationId xmlns:a16="http://schemas.microsoft.com/office/drawing/2014/main" id="{42A56E33-0F03-4AE1-BBF5-D68B473E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65" y="96028"/>
            <a:ext cx="4982624" cy="65722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Notations in</a:t>
            </a:r>
            <a:r>
              <a:rPr lang="en-US" altLang="zh-TW" sz="3200" baseline="0" dirty="0"/>
              <a:t> vector &amp; matrix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46431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886D23A-B673-4DD5-AFE4-130D6EBD2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57" y="772324"/>
            <a:ext cx="8249979" cy="59491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79F3D35-7D17-495D-B443-CD95A21F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98" y="97978"/>
            <a:ext cx="7923028" cy="698131"/>
          </a:xfrm>
        </p:spPr>
        <p:txBody>
          <a:bodyPr/>
          <a:lstStyle/>
          <a:p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roadmap for building machine learning systems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7EE788-F55D-4657-B8D7-D7B9880F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292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F5B775B-B3E6-461E-BD2D-58417DED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6" y="2169042"/>
            <a:ext cx="9604744" cy="4552433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5D5A97-9AD7-445B-AC12-B086E8FA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067"/>
            <a:ext cx="7772400" cy="160337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Preprocessing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getting data into shape</a:t>
            </a:r>
          </a:p>
          <a:p>
            <a:pPr lvl="0"/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TW" sz="28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selecting a predictive model</a:t>
            </a:r>
          </a:p>
          <a:p>
            <a:pPr lvl="0"/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Evaluating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TW" sz="28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models</a:t>
            </a:r>
          </a:p>
          <a:p>
            <a:pPr lvl="0"/>
            <a:r>
              <a:rPr lang="en-US" altLang="zh-TW" b="1" dirty="0">
                <a:solidFill>
                  <a:srgbClr val="FF0000"/>
                </a:solidFill>
              </a:rPr>
              <a:t>P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redicting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TW" sz="28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recognizing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unseen data instances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6C6AB6-FB84-4063-AA23-BA0E58EA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3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0585C-D15B-451B-96B8-FEF9A25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5775251" cy="808074"/>
          </a:xfrm>
        </p:spPr>
        <p:txBody>
          <a:bodyPr/>
          <a:lstStyle/>
          <a:p>
            <a:pPr lvl="0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Python for machine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482F8-62BB-471E-95AE-F02DB4002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581"/>
            <a:ext cx="10515600" cy="5186769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Python </a:t>
            </a:r>
            <a:r>
              <a:rPr lang="en-US" altLang="zh-TW" dirty="0"/>
              <a:t>is one of the most popular programming languages for data science </a:t>
            </a:r>
          </a:p>
          <a:p>
            <a:pPr lvl="1"/>
            <a:r>
              <a:rPr lang="en-US" altLang="zh-TW" dirty="0"/>
              <a:t>and therefore enjoys a large number of useful add-on libraries developed by its great developer and </a:t>
            </a:r>
            <a:r>
              <a:rPr lang="en-US" altLang="zh-TW" dirty="0">
                <a:solidFill>
                  <a:srgbClr val="0000FF"/>
                </a:solidFill>
              </a:rPr>
              <a:t>open-source community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Extension libraries such as </a:t>
            </a:r>
            <a:r>
              <a:rPr lang="en-US" altLang="zh-TW" dirty="0">
                <a:solidFill>
                  <a:srgbClr val="FF0000"/>
                </a:solidFill>
              </a:rPr>
              <a:t>NumPy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SciPy</a:t>
            </a:r>
            <a:r>
              <a:rPr lang="en-US" altLang="zh-TW" dirty="0"/>
              <a:t> have been developed </a:t>
            </a:r>
          </a:p>
          <a:p>
            <a:pPr lvl="1"/>
            <a:r>
              <a:rPr lang="en-US" altLang="zh-TW" dirty="0"/>
              <a:t>that build upon lower-layer </a:t>
            </a:r>
            <a:r>
              <a:rPr lang="en-US" altLang="zh-TW" dirty="0">
                <a:solidFill>
                  <a:srgbClr val="0000FF"/>
                </a:solidFill>
              </a:rPr>
              <a:t>Fortran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</a:rPr>
              <a:t>C </a:t>
            </a:r>
            <a:r>
              <a:rPr lang="en-US" altLang="zh-TW" dirty="0"/>
              <a:t>implementations for fast and vectorized operations on multidimensional arrays.</a:t>
            </a:r>
          </a:p>
          <a:p>
            <a:pPr lvl="1"/>
            <a:r>
              <a:rPr lang="en-US" altLang="zh-TW" dirty="0"/>
              <a:t>although the performance of </a:t>
            </a:r>
            <a:r>
              <a:rPr lang="en-US" altLang="zh-TW" b="1" dirty="0">
                <a:solidFill>
                  <a:srgbClr val="7030A0"/>
                </a:solidFill>
              </a:rPr>
              <a:t>interpreted languages</a:t>
            </a:r>
            <a:r>
              <a:rPr lang="en-US" altLang="zh-TW" dirty="0"/>
              <a:t>, such as Python, for computation-intensive tasks is inferior to lower-level programming languages,</a:t>
            </a:r>
          </a:p>
          <a:p>
            <a:r>
              <a:rPr lang="en-US" altLang="zh-TW" dirty="0"/>
              <a:t>We will mostly refer to the </a:t>
            </a:r>
            <a:r>
              <a:rPr lang="en-US" altLang="zh-TW" b="1" dirty="0" err="1">
                <a:solidFill>
                  <a:srgbClr val="FF0000"/>
                </a:solidFill>
              </a:rPr>
              <a:t>scikit</a:t>
            </a:r>
            <a:r>
              <a:rPr lang="en-US" altLang="zh-TW" b="1" dirty="0">
                <a:solidFill>
                  <a:srgbClr val="FF0000"/>
                </a:solidFill>
              </a:rPr>
              <a:t>-learn</a:t>
            </a:r>
            <a:r>
              <a:rPr lang="en-US" altLang="zh-TW" dirty="0"/>
              <a:t> library, </a:t>
            </a:r>
          </a:p>
          <a:p>
            <a:pPr lvl="1"/>
            <a:r>
              <a:rPr lang="en-US" altLang="zh-TW" dirty="0"/>
              <a:t>which is currently one of the most popular and accessible open source machine learning libraries.</a:t>
            </a:r>
          </a:p>
          <a:p>
            <a:pPr lvl="0"/>
            <a:endParaRPr lang="en-US" altLang="zh-TW" sz="28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6ED4F9-AEDF-4D06-B769-172A011D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371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1BDEF6-4709-44B7-8A16-70D4B03F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689"/>
            <a:ext cx="10515600" cy="4635796"/>
          </a:xfrm>
        </p:spPr>
        <p:txBody>
          <a:bodyPr/>
          <a:lstStyle/>
          <a:p>
            <a:pPr lvl="0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Installing Python and packages from the Python Package Index</a:t>
            </a:r>
          </a:p>
          <a:p>
            <a:pPr lvl="1"/>
            <a:r>
              <a:rPr lang="en-US" altLang="zh-TW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official Python website: </a:t>
            </a:r>
            <a:r>
              <a:rPr lang="en-US" altLang="zh-TW" sz="24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https://www.python.org</a:t>
            </a:r>
            <a:endParaRPr lang="en-US" altLang="zh-TW" sz="24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zh-TW" sz="24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b="1" dirty="0"/>
              <a:t>Python3 vs Python2</a:t>
            </a:r>
          </a:p>
          <a:p>
            <a:pPr lvl="2"/>
            <a:r>
              <a:rPr lang="en-US" altLang="zh-TW" dirty="0"/>
              <a:t>A good summary of the differences between Python 3.x and 2.x can be found at </a:t>
            </a:r>
            <a:r>
              <a:rPr lang="en-US" altLang="zh-TW" u="sng" dirty="0">
                <a:hlinkClick r:id="rId3"/>
              </a:rPr>
              <a:t>https://wiki.python.org/moin/Python2orPython3</a:t>
            </a:r>
            <a:r>
              <a:rPr lang="en-US" altLang="zh-TW" dirty="0"/>
              <a:t>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additional packages</a:t>
            </a:r>
          </a:p>
          <a:p>
            <a:pPr lvl="2"/>
            <a:r>
              <a:rPr lang="en-US" altLang="zh-TW" dirty="0"/>
              <a:t>The installer program: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pip</a:t>
            </a:r>
          </a:p>
          <a:p>
            <a:pPr lvl="3"/>
            <a:r>
              <a:rPr lang="en-US" altLang="zh-TW" b="1" dirty="0">
                <a:solidFill>
                  <a:srgbClr val="FF0000"/>
                </a:solidFill>
              </a:rPr>
              <a:t>pip install </a:t>
            </a:r>
            <a:r>
              <a:rPr lang="en-US" altLang="zh-TW" b="1" dirty="0" err="1">
                <a:solidFill>
                  <a:srgbClr val="0000FF"/>
                </a:solidFill>
              </a:rPr>
              <a:t>SomePackage</a:t>
            </a:r>
            <a:endParaRPr lang="en-US" altLang="zh-TW" b="1" dirty="0">
              <a:solidFill>
                <a:srgbClr val="0000FF"/>
              </a:solidFill>
            </a:endParaRPr>
          </a:p>
          <a:p>
            <a:pPr lvl="3"/>
            <a:endParaRPr lang="en-US" altLang="zh-TW" b="1" dirty="0">
              <a:solidFill>
                <a:srgbClr val="0000FF"/>
              </a:solidFill>
            </a:endParaRPr>
          </a:p>
          <a:p>
            <a:pPr lvl="3"/>
            <a:r>
              <a:rPr lang="en-US" altLang="zh-TW" u="sng" dirty="0">
                <a:hlinkClick r:id="rId4"/>
              </a:rPr>
              <a:t>https://docs.python.org/3/installing/index.html</a:t>
            </a:r>
            <a:endParaRPr lang="en-US" altLang="zh-TW" u="sng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4E505E-E3C0-4711-A813-6E25D8FD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56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9D2D1-946F-4473-A774-F3AAA2F5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this Chapters….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A02B35-DFA9-4B88-8957-957C8AD23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8712"/>
          </a:xfrm>
        </p:spPr>
        <p:txBody>
          <a:bodyPr/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general concepts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machine learning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three types of learning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basic terminology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building blocks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successfully designing machine learning systems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Installing and setting up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data analysis and machine learning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Anaconda distribution of Python 3</a:t>
            </a:r>
            <a:endParaRPr lang="en-US" altLang="zh-TW" b="0" i="0" u="none" strike="noStrike" kern="1200" dirty="0">
              <a:solidFill>
                <a:srgbClr val="0000FF"/>
              </a:solidFill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D87EE7-6E11-4319-B724-6DF1E8E4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507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3BB162-FC76-411F-951E-F737C489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33"/>
            <a:ext cx="10515600" cy="4794730"/>
          </a:xfrm>
        </p:spPr>
        <p:txBody>
          <a:bodyPr/>
          <a:lstStyle/>
          <a:p>
            <a:pPr lvl="0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Anaconda 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distribution and package manager</a:t>
            </a:r>
          </a:p>
          <a:p>
            <a:pPr lvl="0"/>
            <a:endParaRPr lang="en-US" altLang="zh-TW" sz="28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dirty="0"/>
              <a:t>Anaconda by Continuum Analytics</a:t>
            </a:r>
          </a:p>
          <a:p>
            <a:pPr lvl="2"/>
            <a:r>
              <a:rPr lang="en-US" altLang="zh-TW" dirty="0"/>
              <a:t>A highly recommended alternative Python distribution for scientific computing </a:t>
            </a:r>
          </a:p>
          <a:p>
            <a:pPr lvl="1"/>
            <a:r>
              <a:rPr lang="en-US" altLang="zh-TW" dirty="0"/>
              <a:t>Anaconda is a free—including for commercial use—enterprise-ready Python distribution </a:t>
            </a:r>
          </a:p>
          <a:p>
            <a:pPr lvl="2"/>
            <a:r>
              <a:rPr lang="en-US" altLang="zh-TW" dirty="0"/>
              <a:t>that bundles all the essential Python packages for data</a:t>
            </a:r>
            <a:r>
              <a:rPr lang="zh-TW" altLang="en-US" dirty="0"/>
              <a:t> </a:t>
            </a:r>
            <a:r>
              <a:rPr lang="en-US" altLang="zh-TW" dirty="0"/>
              <a:t>science, math, and engineering in one user-friendly cross-platform distribution. </a:t>
            </a:r>
          </a:p>
          <a:p>
            <a:pPr lvl="1"/>
            <a:r>
              <a:rPr lang="en-US" altLang="zh-TW" dirty="0"/>
              <a:t>The Anaconda installer can be downloaded at </a:t>
            </a:r>
            <a:r>
              <a:rPr lang="en-US" altLang="zh-TW" u="sng" dirty="0">
                <a:hlinkClick r:id="rId2"/>
              </a:rPr>
              <a:t>http://continuum.io/downloads</a:t>
            </a:r>
            <a:r>
              <a:rPr lang="en-US" altLang="zh-TW" dirty="0"/>
              <a:t>, </a:t>
            </a:r>
          </a:p>
          <a:p>
            <a:pPr lvl="2"/>
            <a:r>
              <a:rPr lang="en-US" altLang="zh-TW" dirty="0"/>
              <a:t>an Anaconda quick-start guide is available at </a:t>
            </a:r>
            <a:r>
              <a:rPr lang="en-US" altLang="zh-TW" u="sng" dirty="0">
                <a:hlinkClick r:id="rId3"/>
              </a:rPr>
              <a:t>https://conda.io/docs/test-drive.html</a:t>
            </a:r>
            <a:r>
              <a:rPr lang="en-US" altLang="zh-TW" dirty="0"/>
              <a:t>.</a:t>
            </a:r>
            <a:endParaRPr lang="en-US" altLang="zh-TW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A45599-8286-4909-8A53-6A7C393C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40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3321D-E9A9-4F0F-B710-AB4E55709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7" y="680483"/>
            <a:ext cx="11313041" cy="4082903"/>
          </a:xfrm>
        </p:spPr>
        <p:txBody>
          <a:bodyPr>
            <a:normAutofit/>
          </a:bodyPr>
          <a:lstStyle/>
          <a:p>
            <a:pPr lvl="0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Packages for scientific computing, data science, and machine learning</a:t>
            </a:r>
          </a:p>
          <a:p>
            <a:endParaRPr lang="en-US" altLang="zh-TW" dirty="0"/>
          </a:p>
          <a:p>
            <a:pPr lvl="1"/>
            <a:r>
              <a:rPr lang="en-US" altLang="zh-TW" dirty="0"/>
              <a:t>Throughout this book, we will mainly use </a:t>
            </a:r>
            <a:r>
              <a:rPr lang="en-US" altLang="zh-TW" b="1" dirty="0">
                <a:solidFill>
                  <a:srgbClr val="FF0000"/>
                </a:solidFill>
              </a:rPr>
              <a:t>NumPy's </a:t>
            </a:r>
            <a:r>
              <a:rPr lang="en-US" altLang="zh-TW" b="1" dirty="0">
                <a:solidFill>
                  <a:srgbClr val="0000FF"/>
                </a:solidFill>
              </a:rPr>
              <a:t>multidimensional arrays </a:t>
            </a:r>
            <a:r>
              <a:rPr lang="en-US" altLang="zh-TW" dirty="0"/>
              <a:t>to store and manipulate data. </a:t>
            </a:r>
          </a:p>
          <a:p>
            <a:pPr lvl="1"/>
            <a:r>
              <a:rPr lang="en-US" altLang="zh-TW" dirty="0"/>
              <a:t>Occasionally, we will make use of </a:t>
            </a:r>
            <a:r>
              <a:rPr lang="en-US" altLang="zh-TW" b="1" dirty="0">
                <a:solidFill>
                  <a:srgbClr val="FF0000"/>
                </a:solidFill>
              </a:rPr>
              <a:t>pandas</a:t>
            </a:r>
            <a:r>
              <a:rPr lang="en-US" altLang="zh-TW" dirty="0"/>
              <a:t>, which is a library built on top of NumPy that provides </a:t>
            </a:r>
            <a:r>
              <a:rPr lang="en-US" altLang="zh-TW" dirty="0">
                <a:solidFill>
                  <a:srgbClr val="0000FF"/>
                </a:solidFill>
              </a:rPr>
              <a:t>additional higher-level data manipulation tools </a:t>
            </a:r>
            <a:r>
              <a:rPr lang="en-US" altLang="zh-TW" dirty="0"/>
              <a:t>that make working with </a:t>
            </a:r>
            <a:r>
              <a:rPr lang="en-US" altLang="zh-TW" dirty="0">
                <a:solidFill>
                  <a:srgbClr val="0000FF"/>
                </a:solidFill>
              </a:rPr>
              <a:t>tabular data</a:t>
            </a:r>
            <a:r>
              <a:rPr lang="en-US" altLang="zh-TW" dirty="0"/>
              <a:t> even more convenient. </a:t>
            </a:r>
          </a:p>
          <a:p>
            <a:pPr lvl="1"/>
            <a:r>
              <a:rPr lang="en-US" altLang="zh-TW" dirty="0"/>
              <a:t>To augment our learning experience and </a:t>
            </a:r>
            <a:r>
              <a:rPr lang="en-US" altLang="zh-TW" dirty="0">
                <a:solidFill>
                  <a:srgbClr val="0000FF"/>
                </a:solidFill>
              </a:rPr>
              <a:t>visualize quantitative data</a:t>
            </a:r>
            <a:r>
              <a:rPr lang="en-US" altLang="zh-TW" dirty="0"/>
              <a:t>, which is often extremely useful to intuitively make sense of it, we will use the very customizable </a:t>
            </a:r>
            <a:r>
              <a:rPr lang="en-US" altLang="zh-TW" dirty="0">
                <a:solidFill>
                  <a:srgbClr val="FF0000"/>
                </a:solidFill>
              </a:rPr>
              <a:t>Matplotlib</a:t>
            </a:r>
            <a:r>
              <a:rPr lang="en-US" altLang="zh-TW" dirty="0"/>
              <a:t> library.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C55CBB-FDA1-49E5-9661-0C75B954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897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58E67-9A15-46BE-9603-9E0F4CDE0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688"/>
            <a:ext cx="10177130" cy="5061099"/>
          </a:xfrm>
        </p:spPr>
        <p:txBody>
          <a:bodyPr>
            <a:normAutofit/>
          </a:bodyPr>
          <a:lstStyle/>
          <a:p>
            <a:r>
              <a:rPr lang="en-US" altLang="zh-TW" dirty="0"/>
              <a:t>The version numbers of the major </a:t>
            </a:r>
            <a:r>
              <a:rPr lang="en-US" altLang="zh-TW" dirty="0">
                <a:solidFill>
                  <a:srgbClr val="FF0000"/>
                </a:solidFill>
              </a:rPr>
              <a:t>Python packages </a:t>
            </a:r>
            <a:r>
              <a:rPr lang="en-US" altLang="zh-TW" dirty="0"/>
              <a:t>that were used for writing this book are mentioned in the following list. </a:t>
            </a:r>
          </a:p>
          <a:p>
            <a:r>
              <a:rPr lang="en-US" altLang="zh-TW" dirty="0"/>
              <a:t>Please make sure that the version numbers of your installed packages are </a:t>
            </a:r>
            <a:r>
              <a:rPr lang="en-US" altLang="zh-TW" b="1" dirty="0">
                <a:solidFill>
                  <a:srgbClr val="0000FF"/>
                </a:solidFill>
              </a:rPr>
              <a:t>equal to, or greater than</a:t>
            </a:r>
            <a:r>
              <a:rPr lang="en-US" altLang="zh-TW" dirty="0"/>
              <a:t>, those version numbers to ensure the code examples run correctly:</a:t>
            </a:r>
          </a:p>
          <a:p>
            <a:pPr lvl="1"/>
            <a:r>
              <a:rPr lang="en-US" altLang="zh-TW" dirty="0"/>
              <a:t>NumPy 1.12.1</a:t>
            </a:r>
          </a:p>
          <a:p>
            <a:pPr lvl="1"/>
            <a:r>
              <a:rPr lang="en-US" altLang="zh-TW" dirty="0"/>
              <a:t>SciPy 0.19.0</a:t>
            </a:r>
          </a:p>
          <a:p>
            <a:pPr lvl="1"/>
            <a:r>
              <a:rPr lang="en-US" altLang="zh-TW" dirty="0" err="1"/>
              <a:t>scikit</a:t>
            </a:r>
            <a:r>
              <a:rPr lang="en-US" altLang="zh-TW" dirty="0"/>
              <a:t>-learn 0.18.1</a:t>
            </a:r>
          </a:p>
          <a:p>
            <a:pPr lvl="1"/>
            <a:r>
              <a:rPr lang="en-US" altLang="zh-TW" dirty="0"/>
              <a:t>Matplotlib 2.0.2</a:t>
            </a:r>
          </a:p>
          <a:p>
            <a:pPr lvl="1"/>
            <a:r>
              <a:rPr lang="en-US" altLang="zh-TW" dirty="0"/>
              <a:t>pandas 0.20.1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4734C-882C-41D0-B3D7-6F7AC9D8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616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8A87A-9E1E-4766-B31B-8C5D8878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5666"/>
            <a:ext cx="10515600" cy="681036"/>
          </a:xfrm>
        </p:spPr>
        <p:txBody>
          <a:bodyPr/>
          <a:lstStyle/>
          <a:p>
            <a:pPr lvl="0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3C73A-BB9E-4CE8-82D5-1D3987CA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2368"/>
            <a:ext cx="10515600" cy="3593250"/>
          </a:xfrm>
        </p:spPr>
        <p:txBody>
          <a:bodyPr>
            <a:normAutofit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chapter,</a:t>
            </a:r>
            <a:r>
              <a:rPr lang="en-US" altLang="zh-TW" sz="28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explored machine learning at a very high level and familiarized ourselves with 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the big picture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major concepts that we are going to explore in the following chapters in more detail.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learned that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supervised learning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composed of two important subfields: classification and regression.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allow us to categorize objects into known classes, we can use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regression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 to predict the continuous outcomes of target variables.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47B8DA-50EC-489F-8220-BBC2F0DF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231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BF438-F0A3-4839-BB0B-8A84A3B4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0605"/>
            <a:ext cx="10515600" cy="5326358"/>
          </a:xfrm>
        </p:spPr>
        <p:txBody>
          <a:bodyPr/>
          <a:lstStyle/>
          <a:p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Unsupervised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 not only offers useful techniques for discovering structures in </a:t>
            </a:r>
            <a:r>
              <a:rPr lang="en-US" altLang="zh-TW" sz="2800" b="0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unlabeled data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it can also be useful for </a:t>
            </a:r>
            <a:r>
              <a:rPr lang="en-US" altLang="zh-TW" sz="2800" b="0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data compression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feature preprocessing steps.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briefly went over the typical </a:t>
            </a:r>
            <a:r>
              <a:rPr lang="en-US" altLang="zh-TW" sz="2800" b="0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roadmap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applying machine learning to </a:t>
            </a:r>
            <a:r>
              <a:rPr lang="en-US" altLang="zh-TW" sz="2800" b="0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problem tasks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we will use as a foundation for deeper discussions and hands-on examples in the following chapters.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Eventually, we set up our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Python environment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installed and updated the required </a:t>
            </a:r>
            <a:r>
              <a:rPr lang="en-US" altLang="zh-TW" sz="2800" b="0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packages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get ready to see machine learning in action.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2E1D73-5FED-45C0-AA13-81DBE353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22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19F6A-84F3-4156-B01A-4E919504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DA0CB-94AB-4EE8-9586-CE05722DD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 in this book, in addition to machine learning itself, we will also introduce different techniques to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preprocess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dataset, which will help us to get the best performance out of different machine learning algorithms.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we will cover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algorithms quite extensively throughout the book, we will also explore different techniques for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analysis and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1099CD-4552-4918-8BA4-344AB050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840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E7C8D6-2116-40A6-9127-E1781BBA1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8542"/>
          </a:xfrm>
        </p:spPr>
        <p:txBody>
          <a:bodyPr>
            <a:normAutofit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an exciting journey ahead, covering many powerful techniques in the vast field of machine learning.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we will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approach machine learning one step at a time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building upon our knowledge gradually throughout the chapters of this book.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3F4B67-1A98-4208-9509-F8D9B3E2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77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7155D-06F6-4463-ACCF-7AA4F8B1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A402A7-F84C-42BD-A0EB-6BD8D5CC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1315"/>
          </a:xfrm>
        </p:spPr>
        <p:txBody>
          <a:bodyPr>
            <a:normAutofit lnSpcReduction="10000"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following chapter, Chapter 2, we will start this journey by implementing one of the earliest machine learning algorithms for classification,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will prepare us for Chapter 3, </a:t>
            </a:r>
          </a:p>
          <a:p>
            <a:pPr lvl="1"/>
            <a:r>
              <a:rPr lang="en-US" altLang="zh-TW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Tour of Machine Learning Classifiers Using </a:t>
            </a:r>
            <a:r>
              <a:rPr lang="en-US" altLang="zh-TW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we cover more advanced machine learning algorithms using the </a:t>
            </a:r>
            <a:r>
              <a:rPr lang="en-US" altLang="zh-TW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open source machine learning library.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768B2E-CCA4-4EB4-BC17-80C8F16C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644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9454D-C173-4A6F-95E8-977E58DE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author’s official sites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B98F60-19B5-4615-A22E-25EBA1D92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https://github.com/rasbt/python-machine-learning-book-2nd-edition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https://sebastianraschka.com/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2189D2-EA95-48DB-8868-148049F0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389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7F665-BFFC-4CBB-BB6E-0B1B05EA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Chinese Translation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A85885-1904-446B-A998-A0283786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Python</a:t>
            </a:r>
            <a:r>
              <a:rPr lang="zh-TW" altLang="en-US" b="1" dirty="0"/>
              <a:t>機器學習</a:t>
            </a:r>
            <a:r>
              <a:rPr lang="en-US" altLang="zh-TW" b="1" dirty="0"/>
              <a:t>(</a:t>
            </a:r>
            <a:r>
              <a:rPr lang="zh-TW" altLang="en-US" b="1" dirty="0"/>
              <a:t>第二版</a:t>
            </a:r>
            <a:r>
              <a:rPr lang="en-US" altLang="zh-TW" b="1" dirty="0"/>
              <a:t>)</a:t>
            </a:r>
          </a:p>
          <a:p>
            <a:pPr lvl="1"/>
            <a:r>
              <a:rPr lang="en-US" altLang="zh-TW" dirty="0">
                <a:hlinkClick r:id="rId2"/>
              </a:rPr>
              <a:t>Python Machine Learning – Second Edition</a:t>
            </a:r>
            <a:endParaRPr lang="en-US" altLang="zh-TW" dirty="0"/>
          </a:p>
          <a:p>
            <a:pPr lvl="1"/>
            <a:r>
              <a:rPr lang="zh-TW" altLang="en-US" dirty="0"/>
              <a:t>作者： </a:t>
            </a:r>
            <a:r>
              <a:rPr lang="en-US" altLang="zh-TW" dirty="0">
                <a:hlinkClick r:id="rId3"/>
              </a:rPr>
              <a:t>Sebastian </a:t>
            </a:r>
            <a:r>
              <a:rPr lang="en-US" altLang="zh-TW" dirty="0" err="1">
                <a:hlinkClick r:id="rId3"/>
              </a:rPr>
              <a:t>Raschka</a:t>
            </a:r>
            <a:r>
              <a:rPr lang="en-US" altLang="zh-TW" dirty="0"/>
              <a:t>, Vahid </a:t>
            </a:r>
            <a:r>
              <a:rPr lang="en-US" altLang="zh-TW" dirty="0" err="1"/>
              <a:t>Mirjalili</a:t>
            </a:r>
            <a:r>
              <a:rPr lang="en-US" altLang="zh-TW" dirty="0"/>
              <a:t> </a:t>
            </a:r>
            <a:endParaRPr lang="zh-TW" altLang="en-US" dirty="0"/>
          </a:p>
          <a:p>
            <a:pPr lvl="1"/>
            <a:r>
              <a:rPr lang="zh-TW" altLang="en-US" dirty="0"/>
              <a:t>譯者： 劉立民</a:t>
            </a:r>
            <a:r>
              <a:rPr lang="en-US" altLang="zh-TW" dirty="0"/>
              <a:t>, </a:t>
            </a:r>
            <a:r>
              <a:rPr lang="zh-TW" altLang="en-US" dirty="0"/>
              <a:t>吳建華</a:t>
            </a:r>
          </a:p>
          <a:p>
            <a:pPr lvl="1"/>
            <a:r>
              <a:rPr lang="zh-TW" altLang="en-US" dirty="0"/>
              <a:t>出版社：博碩 </a:t>
            </a:r>
          </a:p>
          <a:p>
            <a:pPr lvl="1"/>
            <a:r>
              <a:rPr lang="zh-TW" altLang="en-US" dirty="0"/>
              <a:t>出版日期：</a:t>
            </a:r>
            <a:r>
              <a:rPr lang="en-US" altLang="zh-TW" dirty="0"/>
              <a:t>2018/08/30</a:t>
            </a:r>
          </a:p>
          <a:p>
            <a:pPr lvl="1"/>
            <a:r>
              <a:rPr lang="zh-TW" altLang="en-US" dirty="0"/>
              <a:t>語言：繁體中文</a:t>
            </a:r>
            <a:endParaRPr lang="en-US" altLang="zh-TW" dirty="0">
              <a:hlinkClick r:id="rId4"/>
            </a:endParaRPr>
          </a:p>
          <a:p>
            <a:pPr lvl="1"/>
            <a:r>
              <a:rPr lang="en-US" altLang="zh-TW" dirty="0">
                <a:hlinkClick r:id="rId4"/>
              </a:rPr>
              <a:t>https://www.books.com.tw/products/0010797010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905EE9-C440-4DB2-BF27-D2A33989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16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6DAF9-57BA-4E09-BCB9-685935F4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 intelligent machines to transform data into knowledge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AF523-183C-4011-A91D-CA5BB193D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this age of modern technology, there is one resource that we have in abundance: </a:t>
            </a:r>
          </a:p>
          <a:p>
            <a:pPr lvl="1"/>
            <a:r>
              <a:rPr lang="en-US" altLang="zh-TW" dirty="0"/>
              <a:t>a large amount of structured and unstructured </a:t>
            </a:r>
            <a:r>
              <a:rPr lang="en-US" altLang="zh-TW" dirty="0">
                <a:solidFill>
                  <a:srgbClr val="FF0000"/>
                </a:solidFill>
              </a:rPr>
              <a:t>data</a:t>
            </a:r>
            <a:r>
              <a:rPr lang="en-US" altLang="zh-TW" dirty="0"/>
              <a:t>. 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In the second half of the twentieth century, </a:t>
            </a:r>
            <a:r>
              <a:rPr lang="en-US" altLang="zh-TW" dirty="0">
                <a:solidFill>
                  <a:srgbClr val="FF0000"/>
                </a:solidFill>
              </a:rPr>
              <a:t>machine learning </a:t>
            </a:r>
            <a:r>
              <a:rPr lang="en-US" altLang="zh-TW" dirty="0"/>
              <a:t>evolved as a subfield of </a:t>
            </a:r>
            <a:r>
              <a:rPr lang="en-US" altLang="zh-TW" b="1" dirty="0">
                <a:solidFill>
                  <a:srgbClr val="FF0000"/>
                </a:solidFill>
              </a:rPr>
              <a:t>Artificial Intelligence</a:t>
            </a:r>
            <a:r>
              <a:rPr lang="en-US" altLang="zh-TW" dirty="0">
                <a:solidFill>
                  <a:srgbClr val="FF0000"/>
                </a:solidFill>
              </a:rPr>
              <a:t> (</a:t>
            </a:r>
            <a:r>
              <a:rPr lang="en-US" altLang="zh-TW" b="1" dirty="0">
                <a:solidFill>
                  <a:srgbClr val="FF0000"/>
                </a:solidFill>
              </a:rPr>
              <a:t>AI</a:t>
            </a:r>
            <a:r>
              <a:rPr lang="en-US" altLang="zh-TW" dirty="0">
                <a:solidFill>
                  <a:srgbClr val="FF0000"/>
                </a:solidFill>
              </a:rPr>
              <a:t>) </a:t>
            </a:r>
            <a:r>
              <a:rPr lang="en-US" altLang="zh-TW" dirty="0"/>
              <a:t>that involved self-learning algorithms that derived knowledge from data in order to make predictions.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DF1FAE-3895-42A3-B57F-9C6E9AD4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404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5F027-E4F6-4E7D-8DF9-CA55E91B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author’s course @ UW-Madison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CD841A-1D0E-4405-AC48-247229C7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0375"/>
          </a:xfrm>
        </p:spPr>
        <p:txBody>
          <a:bodyPr>
            <a:normAutofit/>
          </a:bodyPr>
          <a:lstStyle/>
          <a:p>
            <a:pPr lvl="0"/>
            <a:r>
              <a:rPr lang="en-US" altLang="zh-TW" b="1" dirty="0"/>
              <a:t>STAT 479 -- Machine Learning (Fall 2018)</a:t>
            </a:r>
          </a:p>
          <a:p>
            <a:pPr lvl="1"/>
            <a:r>
              <a:rPr lang="en-US" altLang="zh-TW" dirty="0">
                <a:hlinkClick r:id="rId2"/>
              </a:rPr>
              <a:t>http://pages.stat.wisc.edu/~sraschka/teaching/stat479-fs2018/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https://github.com/rasbt/stat479-machine-learning-fs18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Lecture 01</a:t>
            </a:r>
          </a:p>
          <a:p>
            <a:pPr lvl="3"/>
            <a:r>
              <a:rPr lang="en-US" altLang="zh-TW" dirty="0">
                <a:hlinkClick r:id="rId4"/>
              </a:rPr>
              <a:t>https://github.com/rasbt/stat479-machine-learning-fs18/blob/master/01_overview/01_ml-overview_notes.pdf</a:t>
            </a:r>
            <a:endParaRPr lang="en-US" altLang="zh-TW" dirty="0"/>
          </a:p>
          <a:p>
            <a:pPr lvl="3"/>
            <a:r>
              <a:rPr lang="en-US" altLang="zh-TW" dirty="0">
                <a:hlinkClick r:id="rId5"/>
              </a:rPr>
              <a:t>https://github.com/rasbt/stat479-machine-learning-fs18/blob/master/01_overview/01_ml-overview_slides.pdf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166271-CA56-4E11-97BE-362B60D3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895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2CD1-BFA4-4853-A85C-FF094BB0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author’s short course @</a:t>
            </a:r>
            <a:r>
              <a:rPr lang="en-US" altLang="zh-TW" dirty="0" err="1"/>
              <a:t>Youtube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800E8-12A2-482C-A83F-504F38D2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 Part 1 | SciPy 2016 Tutorial | Andreas Mueller &amp; Sebastian </a:t>
            </a:r>
            <a:r>
              <a:rPr lang="en-US" altLang="zh-TW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Raschka</a:t>
            </a:r>
            <a:endParaRPr lang="en-US" altLang="zh-TW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zh-TW" sz="24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2"/>
            </a:endParaRPr>
          </a:p>
          <a:p>
            <a:pPr lvl="2"/>
            <a:r>
              <a:rPr lang="en-US" altLang="zh-TW" sz="20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https://youtu.be/OB1reY6IX-o</a:t>
            </a:r>
            <a:endParaRPr lang="en-US" altLang="zh-TW" sz="20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zh-TW" sz="24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altLang="zh-TW" sz="20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slides and</a:t>
            </a:r>
            <a:r>
              <a:rPr lang="en-US" altLang="zh-TW" sz="20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codes </a:t>
            </a:r>
            <a:endParaRPr lang="en-US" altLang="zh-TW" sz="20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altLang="zh-TW" sz="1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https://github.com/amueller/scipy-2016-sklearn</a:t>
            </a:r>
            <a:endParaRPr lang="en-US" altLang="zh-TW" sz="18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endParaRPr lang="en-US" altLang="zh-TW" sz="20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zh-TW" sz="24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EDF495-657B-40F0-8892-FAE761DC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336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C634EF-A23E-4945-A96F-76E0B24A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HomeWork</a:t>
            </a:r>
            <a:r>
              <a:rPr lang="en-US" altLang="zh-TW" dirty="0"/>
              <a:t> #1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158AE2-94AB-48B7-8A3F-42879E8E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67863" cy="3692859"/>
          </a:xfrm>
        </p:spPr>
        <p:txBody>
          <a:bodyPr>
            <a:normAutofit/>
          </a:bodyPr>
          <a:lstStyle/>
          <a:p>
            <a:pPr lvl="1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Anaconda Python</a:t>
            </a:r>
          </a:p>
          <a:p>
            <a:pPr lvl="2"/>
            <a:r>
              <a:rPr lang="en-US" altLang="zh-TW" b="1" dirty="0"/>
              <a:t>At your own computer</a:t>
            </a:r>
          </a:p>
          <a:p>
            <a:pPr lvl="2"/>
            <a:r>
              <a:rPr lang="en-US" altLang="zh-TW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computer in the lab</a:t>
            </a:r>
          </a:p>
          <a:p>
            <a:pPr lvl="1"/>
            <a:endParaRPr lang="en-US" altLang="zh-TW" sz="24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b="1" dirty="0"/>
              <a:t>Get all the course materials mentioned in this ppt </a:t>
            </a:r>
          </a:p>
          <a:p>
            <a:pPr lvl="2"/>
            <a:r>
              <a:rPr lang="en-US" altLang="zh-TW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altLang="zh-TW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GitHub to</a:t>
            </a:r>
            <a:r>
              <a:rPr lang="en-US" altLang="zh-TW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</a:t>
            </a:r>
            <a:r>
              <a:rPr lang="en-US" altLang="zh-TW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lone them</a:t>
            </a:r>
          </a:p>
          <a:p>
            <a:pPr lvl="2"/>
            <a:r>
              <a:rPr lang="en-US" altLang="zh-TW" sz="2000" b="1" dirty="0"/>
              <a:t>Or Just Downloading them</a:t>
            </a:r>
            <a:endParaRPr lang="en-US" altLang="zh-TW" sz="2000" b="1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zh-TW" sz="24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the Python codes (inside </a:t>
            </a:r>
            <a:r>
              <a:rPr lang="en-US" altLang="zh-TW" sz="24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2"/>
            <a:r>
              <a:rPr lang="en-US" altLang="zh-TW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they can run.</a:t>
            </a:r>
          </a:p>
          <a:p>
            <a:pPr lvl="1"/>
            <a:endParaRPr lang="en-US" altLang="zh-TW" sz="24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zh-TW" sz="24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zh-TW" sz="24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zh-TW" sz="24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35006C-2371-4083-9DDA-FA9D04B4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76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CB861-2588-4785-9602-555D2792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57341-A198-4D0A-974A-791B9563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Instead of requiring humans to manually derive rules and build models from analyzing large amounts of data, machine learning offers a more efficient alternative for capturing the knowledge in data to gradually improve the performance of predictive models and </a:t>
            </a:r>
            <a:r>
              <a:rPr lang="en-US" altLang="zh-TW" dirty="0">
                <a:solidFill>
                  <a:srgbClr val="FF0000"/>
                </a:solidFill>
              </a:rPr>
              <a:t>make data-driven decisions</a:t>
            </a:r>
            <a:r>
              <a:rPr lang="en-US" altLang="zh-TW" dirty="0"/>
              <a:t>.</a:t>
            </a:r>
          </a:p>
          <a:p>
            <a:pPr lvl="0"/>
            <a:endParaRPr lang="en-US" altLang="zh-TW" dirty="0"/>
          </a:p>
          <a:p>
            <a:r>
              <a:rPr lang="en-US" altLang="zh-TW" dirty="0"/>
              <a:t>Not only is machine learning becoming increasingly important in </a:t>
            </a:r>
            <a:r>
              <a:rPr lang="en-US" altLang="zh-TW" dirty="0">
                <a:solidFill>
                  <a:srgbClr val="FF0000"/>
                </a:solidFill>
              </a:rPr>
              <a:t>computer science </a:t>
            </a:r>
            <a:r>
              <a:rPr lang="en-US" altLang="zh-TW" dirty="0"/>
              <a:t>research, but it also plays an ever greater role in our </a:t>
            </a:r>
            <a:r>
              <a:rPr lang="en-US" altLang="zh-TW" dirty="0">
                <a:solidFill>
                  <a:srgbClr val="FF0000"/>
                </a:solidFill>
              </a:rPr>
              <a:t>everyday lives</a:t>
            </a:r>
            <a:r>
              <a:rPr lang="en-US" altLang="zh-TW" dirty="0"/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FBD907-C91E-453A-8202-4C35D1B6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2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3097B-3929-4E99-A234-766FF218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8E383-B5DB-47A6-B6C3-87BDAF5C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Thanks to machine learning, we enjoy </a:t>
            </a:r>
          </a:p>
          <a:p>
            <a:pPr lvl="1"/>
            <a:r>
              <a:rPr lang="en-US" altLang="zh-TW" dirty="0"/>
              <a:t>robust </a:t>
            </a:r>
            <a:r>
              <a:rPr lang="en-US" altLang="zh-TW" dirty="0">
                <a:solidFill>
                  <a:srgbClr val="FF0000"/>
                </a:solidFill>
              </a:rPr>
              <a:t>email spam filters</a:t>
            </a:r>
            <a:r>
              <a:rPr lang="en-US" altLang="zh-TW" dirty="0"/>
              <a:t>, </a:t>
            </a:r>
          </a:p>
          <a:p>
            <a:pPr lvl="1"/>
            <a:r>
              <a:rPr lang="en-US" altLang="zh-TW" dirty="0"/>
              <a:t>convenient </a:t>
            </a:r>
            <a:r>
              <a:rPr lang="en-US" altLang="zh-TW" dirty="0">
                <a:solidFill>
                  <a:srgbClr val="FF0000"/>
                </a:solidFill>
              </a:rPr>
              <a:t>text and voice recognition </a:t>
            </a:r>
            <a:r>
              <a:rPr lang="en-US" altLang="zh-TW" dirty="0"/>
              <a:t>software, </a:t>
            </a:r>
          </a:p>
          <a:p>
            <a:pPr lvl="1"/>
            <a:r>
              <a:rPr lang="en-US" altLang="zh-TW" dirty="0"/>
              <a:t>reliable </a:t>
            </a:r>
            <a:r>
              <a:rPr lang="en-US" altLang="zh-TW" dirty="0">
                <a:solidFill>
                  <a:srgbClr val="FF0000"/>
                </a:solidFill>
              </a:rPr>
              <a:t>web search engines</a:t>
            </a:r>
            <a:r>
              <a:rPr lang="en-US" altLang="zh-TW" dirty="0"/>
              <a:t>, </a:t>
            </a:r>
          </a:p>
          <a:p>
            <a:pPr lvl="1"/>
            <a:r>
              <a:rPr lang="en-US" altLang="zh-TW" dirty="0"/>
              <a:t>challenging </a:t>
            </a:r>
            <a:r>
              <a:rPr lang="en-US" altLang="zh-TW" dirty="0">
                <a:solidFill>
                  <a:srgbClr val="FF0000"/>
                </a:solidFill>
              </a:rPr>
              <a:t>chess-playing programs</a:t>
            </a:r>
            <a:r>
              <a:rPr lang="en-US" altLang="zh-TW" dirty="0"/>
              <a:t>, </a:t>
            </a:r>
          </a:p>
          <a:p>
            <a:pPr lvl="1"/>
            <a:r>
              <a:rPr lang="en-US" altLang="zh-TW" dirty="0"/>
              <a:t>(and, hopefully soon), safe and efficient </a:t>
            </a:r>
            <a:r>
              <a:rPr lang="en-US" altLang="zh-TW" dirty="0">
                <a:solidFill>
                  <a:srgbClr val="FF0000"/>
                </a:solidFill>
              </a:rPr>
              <a:t>self-driving cars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AF322-C463-46A2-BC2E-94E4C6D5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12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8207F-36C6-4921-BED4-73F6DD95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548" y="319088"/>
            <a:ext cx="10821349" cy="771115"/>
          </a:xfrm>
        </p:spPr>
        <p:txBody>
          <a:bodyPr/>
          <a:lstStyle/>
          <a:p>
            <a:pPr lvl="0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three different types of machine learning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49745A-CA34-4853-9FEC-2CBD9D2C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0F79739-AE0E-4D24-B747-AB77B75B0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995" y="1254642"/>
            <a:ext cx="8328010" cy="52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5F51E0-B608-449C-BB84-8A666DC9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B47400E5-4C70-446B-A594-37D41C5D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586" y="1212113"/>
            <a:ext cx="9602972" cy="4890976"/>
          </a:xfrm>
        </p:spPr>
        <p:txBody>
          <a:bodyPr>
            <a:normAutofit/>
          </a:bodyPr>
          <a:lstStyle/>
          <a:p>
            <a:pPr lvl="0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 predictions about the future with 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supervised learning</a:t>
            </a:r>
          </a:p>
          <a:p>
            <a:pPr lvl="1"/>
            <a:r>
              <a:rPr lang="en-US" altLang="zh-TW" sz="24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predicting class labels</a:t>
            </a:r>
          </a:p>
          <a:p>
            <a:pPr lvl="1"/>
            <a:r>
              <a:rPr lang="en-US" altLang="zh-TW" sz="24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predicting continuous outcomes</a:t>
            </a:r>
          </a:p>
          <a:p>
            <a:pPr lvl="0"/>
            <a:endParaRPr lang="en-US" altLang="zh-TW" sz="28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Discovering hidden structures with 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unsupervised learning</a:t>
            </a:r>
          </a:p>
          <a:p>
            <a:pPr lvl="1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 subgroups with </a:t>
            </a:r>
            <a:r>
              <a:rPr lang="en-US" altLang="zh-TW" sz="24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</a:p>
          <a:p>
            <a:pPr lvl="1"/>
            <a:r>
              <a:rPr lang="en-US" altLang="zh-TW" sz="24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Dimensionality reduction </a:t>
            </a:r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data compression</a:t>
            </a:r>
          </a:p>
          <a:p>
            <a:pPr lvl="0"/>
            <a:endParaRPr lang="en-US" altLang="zh-TW" sz="28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Solving interactive problems with 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45343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DE9211C-F89E-4ECA-A49D-5486FD1B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51" y="531629"/>
            <a:ext cx="9426344" cy="5824722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1D841F-C282-486F-A441-AA732C1F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5905"/>
            <a:ext cx="3542414" cy="726189"/>
          </a:xfrm>
        </p:spPr>
        <p:txBody>
          <a:bodyPr>
            <a:normAutofit/>
          </a:bodyPr>
          <a:lstStyle/>
          <a:p>
            <a:r>
              <a:rPr lang="en-US" altLang="zh-TW" b="1" dirty="0"/>
              <a:t>supervised learning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0072C1-24E7-46D8-BBCE-32390ADE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49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3BBDE9A-3C76-4A9E-AEAD-9FF6AF63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09" y="474164"/>
            <a:ext cx="7383291" cy="6264164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001E07-A7E9-416F-B3C2-9B28C7FB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768"/>
            <a:ext cx="3541355" cy="1603375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learning</a:t>
            </a:r>
            <a:endParaRPr lang="en-US" altLang="zh-TW" dirty="0"/>
          </a:p>
          <a:p>
            <a:pPr lvl="1">
              <a:spcBef>
                <a:spcPts val="1000"/>
              </a:spcBef>
            </a:pPr>
            <a:r>
              <a:rPr lang="en-US" altLang="zh-TW" b="1" dirty="0"/>
              <a:t>Classification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02D188-CFBE-4080-802F-25F8FB03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744-B013-4CC8-B504-DABB774CA85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86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1475</Words>
  <Application>Microsoft Office PowerPoint</Application>
  <PresentationFormat>寬螢幕</PresentationFormat>
  <Paragraphs>199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新細明體</vt:lpstr>
      <vt:lpstr>Arial</vt:lpstr>
      <vt:lpstr>Calibri</vt:lpstr>
      <vt:lpstr>Calibri Light</vt:lpstr>
      <vt:lpstr>Office 佈景主題</vt:lpstr>
      <vt:lpstr>Chapter 1.  Giving Computers the Ability to Learn from Data</vt:lpstr>
      <vt:lpstr>In this Chapters….</vt:lpstr>
      <vt:lpstr>Building intelligent machines to transform data into knowledge</vt:lpstr>
      <vt:lpstr>PowerPoint 簡報</vt:lpstr>
      <vt:lpstr> </vt:lpstr>
      <vt:lpstr>The three different types of machine learning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Introduction to the basic terminology and notations</vt:lpstr>
      <vt:lpstr>PowerPoint 簡報</vt:lpstr>
      <vt:lpstr>Notations in vector &amp; matrix</vt:lpstr>
      <vt:lpstr>A roadmap for building machine learning systems</vt:lpstr>
      <vt:lpstr>PowerPoint 簡報</vt:lpstr>
      <vt:lpstr>Using Python for machine learning</vt:lpstr>
      <vt:lpstr>PowerPoint 簡報</vt:lpstr>
      <vt:lpstr>PowerPoint 簡報</vt:lpstr>
      <vt:lpstr>PowerPoint 簡報</vt:lpstr>
      <vt:lpstr>PowerPoint 簡報</vt:lpstr>
      <vt:lpstr>Summary</vt:lpstr>
      <vt:lpstr>PowerPoint 簡報</vt:lpstr>
      <vt:lpstr>PowerPoint 簡報</vt:lpstr>
      <vt:lpstr>PowerPoint 簡報</vt:lpstr>
      <vt:lpstr>PowerPoint 簡報</vt:lpstr>
      <vt:lpstr>The author’s official sites</vt:lpstr>
      <vt:lpstr>Chinese Translation</vt:lpstr>
      <vt:lpstr>The author’s course @ UW-Madison</vt:lpstr>
      <vt:lpstr>The author’s short course @Youtube</vt:lpstr>
      <vt:lpstr>HomeWork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Renyuan Lyu</dc:creator>
  <cp:lastModifiedBy>Renyuan Lyu</cp:lastModifiedBy>
  <cp:revision>1</cp:revision>
  <dcterms:created xsi:type="dcterms:W3CDTF">2018-09-15T11:36:21Z</dcterms:created>
  <dcterms:modified xsi:type="dcterms:W3CDTF">2018-09-20T19:25:02Z</dcterms:modified>
</cp:coreProperties>
</file>