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72" r:id="rId11"/>
    <p:sldId id="267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14BB7-0557-4FC8-BA56-2BFC0A6E0E14}" v="1057" dt="2018-10-11T15:07:0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1" autoAdjust="0"/>
    <p:restoredTop sz="86471" autoAdjust="0"/>
  </p:normalViewPr>
  <p:slideViewPr>
    <p:cSldViewPr snapToGrid="0">
      <p:cViewPr varScale="1">
        <p:scale>
          <a:sx n="43" d="100"/>
          <a:sy n="43" d="100"/>
        </p:scale>
        <p:origin x="48" y="858"/>
      </p:cViewPr>
      <p:guideLst/>
    </p:cSldViewPr>
  </p:slideViewPr>
  <p:outlineViewPr>
    <p:cViewPr>
      <p:scale>
        <a:sx n="33" d="100"/>
        <a:sy n="33" d="100"/>
      </p:scale>
      <p:origin x="0" y="-154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13914BB7-0557-4FC8-BA56-2BFC0A6E0E14}"/>
    <pc:docChg chg="custSel addSld delSld modSld">
      <pc:chgData name="Renyuan Lyu" userId="eadeb139afb46539" providerId="LiveId" clId="{13914BB7-0557-4FC8-BA56-2BFC0A6E0E14}" dt="2018-10-11T15:07:07.507" v="1190" actId="1076"/>
      <pc:docMkLst>
        <pc:docMk/>
      </pc:docMkLst>
      <pc:sldChg chg="modSp add">
        <pc:chgData name="Renyuan Lyu" userId="eadeb139afb46539" providerId="LiveId" clId="{13914BB7-0557-4FC8-BA56-2BFC0A6E0E14}" dt="2018-10-11T11:51:01.069" v="855" actId="403"/>
        <pc:sldMkLst>
          <pc:docMk/>
          <pc:sldMk cId="4075473272" sldId="256"/>
        </pc:sldMkLst>
        <pc:spChg chg="mod">
          <ac:chgData name="Renyuan Lyu" userId="eadeb139afb46539" providerId="LiveId" clId="{13914BB7-0557-4FC8-BA56-2BFC0A6E0E14}" dt="2018-10-11T11:50:52.569" v="851" actId="113"/>
          <ac:spMkLst>
            <pc:docMk/>
            <pc:sldMk cId="4075473272" sldId="256"/>
            <ac:spMk id="2" creationId="{95F841D6-3015-4177-B49C-72E681E13DA5}"/>
          </ac:spMkLst>
        </pc:spChg>
        <pc:spChg chg="mod">
          <ac:chgData name="Renyuan Lyu" userId="eadeb139afb46539" providerId="LiveId" clId="{13914BB7-0557-4FC8-BA56-2BFC0A6E0E14}" dt="2018-10-11T11:51:01.069" v="855" actId="403"/>
          <ac:spMkLst>
            <pc:docMk/>
            <pc:sldMk cId="4075473272" sldId="256"/>
            <ac:spMk id="3" creationId="{9B0E02DB-598E-4D17-BE3F-E7C1A2BFAAC0}"/>
          </ac:spMkLst>
        </pc:spChg>
      </pc:sldChg>
      <pc:sldChg chg="modSp add">
        <pc:chgData name="Renyuan Lyu" userId="eadeb139afb46539" providerId="LiveId" clId="{13914BB7-0557-4FC8-BA56-2BFC0A6E0E14}" dt="2018-10-09T23:31:20.110" v="53" actId="207"/>
        <pc:sldMkLst>
          <pc:docMk/>
          <pc:sldMk cId="2359018109" sldId="257"/>
        </pc:sldMkLst>
        <pc:spChg chg="mod">
          <ac:chgData name="Renyuan Lyu" userId="eadeb139afb46539" providerId="LiveId" clId="{13914BB7-0557-4FC8-BA56-2BFC0A6E0E14}" dt="2018-10-09T23:26:22.105" v="20" actId="20577"/>
          <ac:spMkLst>
            <pc:docMk/>
            <pc:sldMk cId="2359018109" sldId="257"/>
            <ac:spMk id="2" creationId="{D3A1EA89-768D-4577-9792-AB9BD96629BB}"/>
          </ac:spMkLst>
        </pc:spChg>
        <pc:spChg chg="mod">
          <ac:chgData name="Renyuan Lyu" userId="eadeb139afb46539" providerId="LiveId" clId="{13914BB7-0557-4FC8-BA56-2BFC0A6E0E14}" dt="2018-10-09T23:31:20.110" v="53" actId="207"/>
          <ac:spMkLst>
            <pc:docMk/>
            <pc:sldMk cId="2359018109" sldId="257"/>
            <ac:spMk id="3" creationId="{E0E6293E-5E4E-457B-AC34-1C4BAD39A719}"/>
          </ac:spMkLst>
        </pc:spChg>
      </pc:sldChg>
      <pc:sldChg chg="modSp add">
        <pc:chgData name="Renyuan Lyu" userId="eadeb139afb46539" providerId="LiveId" clId="{13914BB7-0557-4FC8-BA56-2BFC0A6E0E14}" dt="2018-10-09T23:31:40.949" v="55"/>
        <pc:sldMkLst>
          <pc:docMk/>
          <pc:sldMk cId="1343957738" sldId="258"/>
        </pc:sldMkLst>
        <pc:spChg chg="mod">
          <ac:chgData name="Renyuan Lyu" userId="eadeb139afb46539" providerId="LiveId" clId="{13914BB7-0557-4FC8-BA56-2BFC0A6E0E14}" dt="2018-10-09T23:27:07.947" v="26" actId="27636"/>
          <ac:spMkLst>
            <pc:docMk/>
            <pc:sldMk cId="1343957738" sldId="258"/>
            <ac:spMk id="2" creationId="{DA901F2F-791E-4896-824E-74D6269DAED7}"/>
          </ac:spMkLst>
        </pc:spChg>
        <pc:spChg chg="mod">
          <ac:chgData name="Renyuan Lyu" userId="eadeb139afb46539" providerId="LiveId" clId="{13914BB7-0557-4FC8-BA56-2BFC0A6E0E14}" dt="2018-10-09T23:31:40.949" v="55"/>
          <ac:spMkLst>
            <pc:docMk/>
            <pc:sldMk cId="1343957738" sldId="258"/>
            <ac:spMk id="3" creationId="{9DC5662B-F087-4D9C-B1F0-8843ED6E0615}"/>
          </ac:spMkLst>
        </pc:spChg>
      </pc:sldChg>
      <pc:sldChg chg="addSp delSp modSp add">
        <pc:chgData name="Renyuan Lyu" userId="eadeb139afb46539" providerId="LiveId" clId="{13914BB7-0557-4FC8-BA56-2BFC0A6E0E14}" dt="2018-10-11T06:50:06.654" v="257" actId="1076"/>
        <pc:sldMkLst>
          <pc:docMk/>
          <pc:sldMk cId="1388021187" sldId="259"/>
        </pc:sldMkLst>
        <pc:spChg chg="mod">
          <ac:chgData name="Renyuan Lyu" userId="eadeb139afb46539" providerId="LiveId" clId="{13914BB7-0557-4FC8-BA56-2BFC0A6E0E14}" dt="2018-10-10T12:30:59.162" v="69" actId="20577"/>
          <ac:spMkLst>
            <pc:docMk/>
            <pc:sldMk cId="1388021187" sldId="259"/>
            <ac:spMk id="2" creationId="{85E8D656-84DB-43B4-AD6B-27633DCD56D9}"/>
          </ac:spMkLst>
        </pc:spChg>
        <pc:spChg chg="mod">
          <ac:chgData name="Renyuan Lyu" userId="eadeb139afb46539" providerId="LiveId" clId="{13914BB7-0557-4FC8-BA56-2BFC0A6E0E14}" dt="2018-10-11T06:50:06.654" v="257" actId="1076"/>
          <ac:spMkLst>
            <pc:docMk/>
            <pc:sldMk cId="1388021187" sldId="259"/>
            <ac:spMk id="3" creationId="{1DBB5A40-AACA-46C1-B87B-F154361DC513}"/>
          </ac:spMkLst>
        </pc:spChg>
        <pc:spChg chg="add del">
          <ac:chgData name="Renyuan Lyu" userId="eadeb139afb46539" providerId="LiveId" clId="{13914BB7-0557-4FC8-BA56-2BFC0A6E0E14}" dt="2018-10-10T12:33:35.388" v="82"/>
          <ac:spMkLst>
            <pc:docMk/>
            <pc:sldMk cId="1388021187" sldId="259"/>
            <ac:spMk id="4" creationId="{103BE1F4-4133-4303-B97F-587938DC425C}"/>
          </ac:spMkLst>
        </pc:spChg>
        <pc:spChg chg="add del mod">
          <ac:chgData name="Renyuan Lyu" userId="eadeb139afb46539" providerId="LiveId" clId="{13914BB7-0557-4FC8-BA56-2BFC0A6E0E14}" dt="2018-10-10T12:36:59.733" v="139" actId="478"/>
          <ac:spMkLst>
            <pc:docMk/>
            <pc:sldMk cId="1388021187" sldId="259"/>
            <ac:spMk id="6" creationId="{3D95C0C2-7733-4F7D-A7FB-CA20D98B2865}"/>
          </ac:spMkLst>
        </pc:spChg>
        <pc:spChg chg="add mod">
          <ac:chgData name="Renyuan Lyu" userId="eadeb139afb46539" providerId="LiveId" clId="{13914BB7-0557-4FC8-BA56-2BFC0A6E0E14}" dt="2018-10-10T12:42:21.607" v="203" actId="1076"/>
          <ac:spMkLst>
            <pc:docMk/>
            <pc:sldMk cId="1388021187" sldId="259"/>
            <ac:spMk id="8" creationId="{EB636EB4-CA8F-46AC-BD28-9269E7DB1C56}"/>
          </ac:spMkLst>
        </pc:spChg>
        <pc:graphicFrameChg chg="add del mod">
          <ac:chgData name="Renyuan Lyu" userId="eadeb139afb46539" providerId="LiveId" clId="{13914BB7-0557-4FC8-BA56-2BFC0A6E0E14}" dt="2018-10-10T12:36:59.733" v="139" actId="478"/>
          <ac:graphicFrameMkLst>
            <pc:docMk/>
            <pc:sldMk cId="1388021187" sldId="259"/>
            <ac:graphicFrameMk id="5" creationId="{1E47930C-EF32-49C9-8182-3A9734DE8D16}"/>
          </ac:graphicFrameMkLst>
        </pc:graphicFrameChg>
        <pc:graphicFrameChg chg="add mod">
          <ac:chgData name="Renyuan Lyu" userId="eadeb139afb46539" providerId="LiveId" clId="{13914BB7-0557-4FC8-BA56-2BFC0A6E0E14}" dt="2018-10-10T12:44:34.607" v="219" actId="13926"/>
          <ac:graphicFrameMkLst>
            <pc:docMk/>
            <pc:sldMk cId="1388021187" sldId="259"/>
            <ac:graphicFrameMk id="7" creationId="{B7BC008C-41B5-4D6E-9074-5FB226CCDE38}"/>
          </ac:graphicFrameMkLst>
        </pc:graphicFrameChg>
      </pc:sldChg>
      <pc:sldChg chg="addSp modSp add">
        <pc:chgData name="Renyuan Lyu" userId="eadeb139afb46539" providerId="LiveId" clId="{13914BB7-0557-4FC8-BA56-2BFC0A6E0E14}" dt="2018-10-11T06:51:52.380" v="259"/>
        <pc:sldMkLst>
          <pc:docMk/>
          <pc:sldMk cId="3938928438" sldId="260"/>
        </pc:sldMkLst>
        <pc:spChg chg="mod">
          <ac:chgData name="Renyuan Lyu" userId="eadeb139afb46539" providerId="LiveId" clId="{13914BB7-0557-4FC8-BA56-2BFC0A6E0E14}" dt="2018-10-11T06:51:52.380" v="259"/>
          <ac:spMkLst>
            <pc:docMk/>
            <pc:sldMk cId="3938928438" sldId="260"/>
            <ac:spMk id="2" creationId="{C0308CDE-20D0-4AB7-A2CB-F6B773F4ED39}"/>
          </ac:spMkLst>
        </pc:spChg>
        <pc:spChg chg="mod">
          <ac:chgData name="Renyuan Lyu" userId="eadeb139afb46539" providerId="LiveId" clId="{13914BB7-0557-4FC8-BA56-2BFC0A6E0E14}" dt="2018-10-11T06:49:19.758" v="250" actId="27636"/>
          <ac:spMkLst>
            <pc:docMk/>
            <pc:sldMk cId="3938928438" sldId="260"/>
            <ac:spMk id="3" creationId="{CB76F491-57A7-49CF-B0D5-64E90026170E}"/>
          </ac:spMkLst>
        </pc:spChg>
        <pc:picChg chg="add mod">
          <ac:chgData name="Renyuan Lyu" userId="eadeb139afb46539" providerId="LiveId" clId="{13914BB7-0557-4FC8-BA56-2BFC0A6E0E14}" dt="2018-10-11T06:49:15.457" v="248" actId="14100"/>
          <ac:picMkLst>
            <pc:docMk/>
            <pc:sldMk cId="3938928438" sldId="260"/>
            <ac:picMk id="4" creationId="{17721586-4923-4FCD-88AA-25DA92EE5E06}"/>
          </ac:picMkLst>
        </pc:picChg>
      </pc:sldChg>
      <pc:sldChg chg="modSp add">
        <pc:chgData name="Renyuan Lyu" userId="eadeb139afb46539" providerId="LiveId" clId="{13914BB7-0557-4FC8-BA56-2BFC0A6E0E14}" dt="2018-10-11T11:55:11.358" v="925" actId="113"/>
        <pc:sldMkLst>
          <pc:docMk/>
          <pc:sldMk cId="3558976907" sldId="261"/>
        </pc:sldMkLst>
        <pc:spChg chg="mod">
          <ac:chgData name="Renyuan Lyu" userId="eadeb139afb46539" providerId="LiveId" clId="{13914BB7-0557-4FC8-BA56-2BFC0A6E0E14}" dt="2018-10-11T11:53:00.186" v="903" actId="207"/>
          <ac:spMkLst>
            <pc:docMk/>
            <pc:sldMk cId="3558976907" sldId="261"/>
            <ac:spMk id="2" creationId="{47E96488-EAF8-4093-BC0A-E1992550E524}"/>
          </ac:spMkLst>
        </pc:spChg>
        <pc:spChg chg="mod">
          <ac:chgData name="Renyuan Lyu" userId="eadeb139afb46539" providerId="LiveId" clId="{13914BB7-0557-4FC8-BA56-2BFC0A6E0E14}" dt="2018-10-11T11:55:11.358" v="925" actId="113"/>
          <ac:spMkLst>
            <pc:docMk/>
            <pc:sldMk cId="3558976907" sldId="261"/>
            <ac:spMk id="3" creationId="{411BF364-A97E-4E40-B6AB-6CE768FFA4EF}"/>
          </ac:spMkLst>
        </pc:spChg>
      </pc:sldChg>
      <pc:sldChg chg="modSp add del">
        <pc:chgData name="Renyuan Lyu" userId="eadeb139afb46539" providerId="LiveId" clId="{13914BB7-0557-4FC8-BA56-2BFC0A6E0E14}" dt="2018-10-11T09:19:46.367" v="463" actId="2696"/>
        <pc:sldMkLst>
          <pc:docMk/>
          <pc:sldMk cId="3239243480" sldId="262"/>
        </pc:sldMkLst>
        <pc:spChg chg="mod">
          <ac:chgData name="Renyuan Lyu" userId="eadeb139afb46539" providerId="LiveId" clId="{13914BB7-0557-4FC8-BA56-2BFC0A6E0E14}" dt="2018-10-09T23:31:46.732" v="59"/>
          <ac:spMkLst>
            <pc:docMk/>
            <pc:sldMk cId="3239243480" sldId="262"/>
            <ac:spMk id="2" creationId="{C5FCC556-E3DB-4E22-B552-BA7F2C56370E}"/>
          </ac:spMkLst>
        </pc:spChg>
      </pc:sldChg>
      <pc:sldChg chg="addSp delSp modSp add del">
        <pc:chgData name="Renyuan Lyu" userId="eadeb139afb46539" providerId="LiveId" clId="{13914BB7-0557-4FC8-BA56-2BFC0A6E0E14}" dt="2018-10-11T11:56:35.169" v="930" actId="2696"/>
        <pc:sldMkLst>
          <pc:docMk/>
          <pc:sldMk cId="3706325614" sldId="263"/>
        </pc:sldMkLst>
        <pc:spChg chg="mod">
          <ac:chgData name="Renyuan Lyu" userId="eadeb139afb46539" providerId="LiveId" clId="{13914BB7-0557-4FC8-BA56-2BFC0A6E0E14}" dt="2018-10-09T23:31:46.919" v="60"/>
          <ac:spMkLst>
            <pc:docMk/>
            <pc:sldMk cId="3706325614" sldId="263"/>
            <ac:spMk id="2" creationId="{B4D501C3-872D-4E13-82D7-5E310BA22D7F}"/>
          </ac:spMkLst>
        </pc:spChg>
        <pc:spChg chg="del mod">
          <ac:chgData name="Renyuan Lyu" userId="eadeb139afb46539" providerId="LiveId" clId="{13914BB7-0557-4FC8-BA56-2BFC0A6E0E14}" dt="2018-10-11T09:25:09.970" v="517" actId="478"/>
          <ac:spMkLst>
            <pc:docMk/>
            <pc:sldMk cId="3706325614" sldId="263"/>
            <ac:spMk id="3" creationId="{59D9D20C-50DC-499B-961B-ABD5AF1AC991}"/>
          </ac:spMkLst>
        </pc:spChg>
        <pc:spChg chg="add del">
          <ac:chgData name="Renyuan Lyu" userId="eadeb139afb46539" providerId="LiveId" clId="{13914BB7-0557-4FC8-BA56-2BFC0A6E0E14}" dt="2018-10-11T09:23:07.453" v="509"/>
          <ac:spMkLst>
            <pc:docMk/>
            <pc:sldMk cId="3706325614" sldId="263"/>
            <ac:spMk id="4" creationId="{2167338C-F886-493C-86A7-76D5E5D67A78}"/>
          </ac:spMkLst>
        </pc:spChg>
        <pc:spChg chg="add del mod">
          <ac:chgData name="Renyuan Lyu" userId="eadeb139afb46539" providerId="LiveId" clId="{13914BB7-0557-4FC8-BA56-2BFC0A6E0E14}" dt="2018-10-11T09:26:12.351" v="549"/>
          <ac:spMkLst>
            <pc:docMk/>
            <pc:sldMk cId="3706325614" sldId="263"/>
            <ac:spMk id="5" creationId="{7B8B9335-0E6B-4919-BC0F-E0B2BB18FA4D}"/>
          </ac:spMkLst>
        </pc:spChg>
      </pc:sldChg>
      <pc:sldChg chg="modSp add del">
        <pc:chgData name="Renyuan Lyu" userId="eadeb139afb46539" providerId="LiveId" clId="{13914BB7-0557-4FC8-BA56-2BFC0A6E0E14}" dt="2018-10-11T06:45:41.015" v="221" actId="2696"/>
        <pc:sldMkLst>
          <pc:docMk/>
          <pc:sldMk cId="2330321790" sldId="264"/>
        </pc:sldMkLst>
        <pc:spChg chg="mod">
          <ac:chgData name="Renyuan Lyu" userId="eadeb139afb46539" providerId="LiveId" clId="{13914BB7-0557-4FC8-BA56-2BFC0A6E0E14}" dt="2018-10-11T06:45:40.696" v="220"/>
          <ac:spMkLst>
            <pc:docMk/>
            <pc:sldMk cId="2330321790" sldId="264"/>
            <ac:spMk id="2" creationId="{8A5656B4-70FE-42C5-BD3E-F73D5464138F}"/>
          </ac:spMkLst>
        </pc:spChg>
      </pc:sldChg>
      <pc:sldChg chg="modSp add del">
        <pc:chgData name="Renyuan Lyu" userId="eadeb139afb46539" providerId="LiveId" clId="{13914BB7-0557-4FC8-BA56-2BFC0A6E0E14}" dt="2018-10-10T12:20:42.068" v="62" actId="2696"/>
        <pc:sldMkLst>
          <pc:docMk/>
          <pc:sldMk cId="4165148693" sldId="264"/>
        </pc:sldMkLst>
        <pc:spChg chg="mod">
          <ac:chgData name="Renyuan Lyu" userId="eadeb139afb46539" providerId="LiveId" clId="{13914BB7-0557-4FC8-BA56-2BFC0A6E0E14}" dt="2018-10-10T12:20:41.859" v="61"/>
          <ac:spMkLst>
            <pc:docMk/>
            <pc:sldMk cId="4165148693" sldId="264"/>
            <ac:spMk id="2" creationId="{1F3A756D-DC5B-4BC6-804F-89ED2545FBC7}"/>
          </ac:spMkLst>
        </pc:spChg>
      </pc:sldChg>
      <pc:sldChg chg="addSp modSp add">
        <pc:chgData name="Renyuan Lyu" userId="eadeb139afb46539" providerId="LiveId" clId="{13914BB7-0557-4FC8-BA56-2BFC0A6E0E14}" dt="2018-10-11T11:52:09.178" v="897" actId="113"/>
        <pc:sldMkLst>
          <pc:docMk/>
          <pc:sldMk cId="4287194859" sldId="264"/>
        </pc:sldMkLst>
        <pc:spChg chg="mod">
          <ac:chgData name="Renyuan Lyu" userId="eadeb139afb46539" providerId="LiveId" clId="{13914BB7-0557-4FC8-BA56-2BFC0A6E0E14}" dt="2018-10-11T11:52:09.178" v="897" actId="113"/>
          <ac:spMkLst>
            <pc:docMk/>
            <pc:sldMk cId="4287194859" sldId="264"/>
            <ac:spMk id="2" creationId="{FE3AA12B-E664-44F0-AEDA-E497C433C072}"/>
          </ac:spMkLst>
        </pc:spChg>
        <pc:spChg chg="mod">
          <ac:chgData name="Renyuan Lyu" userId="eadeb139afb46539" providerId="LiveId" clId="{13914BB7-0557-4FC8-BA56-2BFC0A6E0E14}" dt="2018-10-11T07:32:03.478" v="308"/>
          <ac:spMkLst>
            <pc:docMk/>
            <pc:sldMk cId="4287194859" sldId="264"/>
            <ac:spMk id="3" creationId="{5CFC8ACC-BCB6-4F89-B5FD-5B7753F33611}"/>
          </ac:spMkLst>
        </pc:spChg>
        <pc:picChg chg="add mod">
          <ac:chgData name="Renyuan Lyu" userId="eadeb139afb46539" providerId="LiveId" clId="{13914BB7-0557-4FC8-BA56-2BFC0A6E0E14}" dt="2018-10-11T08:17:39.738" v="315" actId="14100"/>
          <ac:picMkLst>
            <pc:docMk/>
            <pc:sldMk cId="4287194859" sldId="264"/>
            <ac:picMk id="4" creationId="{78119C42-B4D6-4EF5-88C7-CBA4411A6811}"/>
          </ac:picMkLst>
        </pc:picChg>
        <pc:picChg chg="add mod">
          <ac:chgData name="Renyuan Lyu" userId="eadeb139afb46539" providerId="LiveId" clId="{13914BB7-0557-4FC8-BA56-2BFC0A6E0E14}" dt="2018-10-11T08:17:49.471" v="317" actId="14100"/>
          <ac:picMkLst>
            <pc:docMk/>
            <pc:sldMk cId="4287194859" sldId="264"/>
            <ac:picMk id="5" creationId="{60D2FE80-7084-48B4-BB14-B921AE498B04}"/>
          </ac:picMkLst>
        </pc:picChg>
      </pc:sldChg>
      <pc:sldChg chg="addSp delSp modSp add">
        <pc:chgData name="Renyuan Lyu" userId="eadeb139afb46539" providerId="LiveId" clId="{13914BB7-0557-4FC8-BA56-2BFC0A6E0E14}" dt="2018-10-11T09:18:38.813" v="462" actId="27636"/>
        <pc:sldMkLst>
          <pc:docMk/>
          <pc:sldMk cId="2648547287" sldId="265"/>
        </pc:sldMkLst>
        <pc:spChg chg="del">
          <ac:chgData name="Renyuan Lyu" userId="eadeb139afb46539" providerId="LiveId" clId="{13914BB7-0557-4FC8-BA56-2BFC0A6E0E14}" dt="2018-10-11T08:35:32.294" v="319" actId="478"/>
          <ac:spMkLst>
            <pc:docMk/>
            <pc:sldMk cId="2648547287" sldId="265"/>
            <ac:spMk id="2" creationId="{45C48D79-1271-42A1-BAFA-F45C5CF201E7}"/>
          </ac:spMkLst>
        </pc:spChg>
        <pc:spChg chg="mod">
          <ac:chgData name="Renyuan Lyu" userId="eadeb139afb46539" providerId="LiveId" clId="{13914BB7-0557-4FC8-BA56-2BFC0A6E0E14}" dt="2018-10-11T09:18:38.813" v="462" actId="27636"/>
          <ac:spMkLst>
            <pc:docMk/>
            <pc:sldMk cId="2648547287" sldId="265"/>
            <ac:spMk id="3" creationId="{B9CE9246-5DD3-4FEF-BA8A-39595368454D}"/>
          </ac:spMkLst>
        </pc:spChg>
        <pc:spChg chg="add mod">
          <ac:chgData name="Renyuan Lyu" userId="eadeb139afb46539" providerId="LiveId" clId="{13914BB7-0557-4FC8-BA56-2BFC0A6E0E14}" dt="2018-10-11T09:17:13.384" v="328" actId="20577"/>
          <ac:spMkLst>
            <pc:docMk/>
            <pc:sldMk cId="2648547287" sldId="265"/>
            <ac:spMk id="5" creationId="{1C66286D-7F76-49B5-9335-5B74AC5DE227}"/>
          </ac:spMkLst>
        </pc:spChg>
        <pc:picChg chg="add mod">
          <ac:chgData name="Renyuan Lyu" userId="eadeb139afb46539" providerId="LiveId" clId="{13914BB7-0557-4FC8-BA56-2BFC0A6E0E14}" dt="2018-10-11T09:16:10.678" v="324" actId="1076"/>
          <ac:picMkLst>
            <pc:docMk/>
            <pc:sldMk cId="2648547287" sldId="265"/>
            <ac:picMk id="2" creationId="{D18E12AE-6EFD-4488-B994-59A118126B61}"/>
          </ac:picMkLst>
        </pc:picChg>
        <pc:picChg chg="add mod">
          <ac:chgData name="Renyuan Lyu" userId="eadeb139afb46539" providerId="LiveId" clId="{13914BB7-0557-4FC8-BA56-2BFC0A6E0E14}" dt="2018-10-11T09:17:48.175" v="349" actId="1076"/>
          <ac:picMkLst>
            <pc:docMk/>
            <pc:sldMk cId="2648547287" sldId="265"/>
            <ac:picMk id="4" creationId="{4E148C6C-F721-41CD-8CCF-62A09EFBAE87}"/>
          </ac:picMkLst>
        </pc:picChg>
      </pc:sldChg>
      <pc:sldChg chg="modSp add">
        <pc:chgData name="Renyuan Lyu" userId="eadeb139afb46539" providerId="LiveId" clId="{13914BB7-0557-4FC8-BA56-2BFC0A6E0E14}" dt="2018-10-11T11:56:11.675" v="929" actId="113"/>
        <pc:sldMkLst>
          <pc:docMk/>
          <pc:sldMk cId="4269347929" sldId="266"/>
        </pc:sldMkLst>
        <pc:spChg chg="mod">
          <ac:chgData name="Renyuan Lyu" userId="eadeb139afb46539" providerId="LiveId" clId="{13914BB7-0557-4FC8-BA56-2BFC0A6E0E14}" dt="2018-10-11T09:21:22.987" v="483" actId="27636"/>
          <ac:spMkLst>
            <pc:docMk/>
            <pc:sldMk cId="4269347929" sldId="266"/>
            <ac:spMk id="2" creationId="{8DB96807-741D-4EFF-9404-879BB8B2A255}"/>
          </ac:spMkLst>
        </pc:spChg>
        <pc:spChg chg="mod">
          <ac:chgData name="Renyuan Lyu" userId="eadeb139afb46539" providerId="LiveId" clId="{13914BB7-0557-4FC8-BA56-2BFC0A6E0E14}" dt="2018-10-11T11:56:11.675" v="929" actId="113"/>
          <ac:spMkLst>
            <pc:docMk/>
            <pc:sldMk cId="4269347929" sldId="266"/>
            <ac:spMk id="3" creationId="{CF2D2BBE-71CC-4312-8D62-9A99130F1C1C}"/>
          </ac:spMkLst>
        </pc:spChg>
      </pc:sldChg>
      <pc:sldChg chg="addSp delSp modSp add">
        <pc:chgData name="Renyuan Lyu" userId="eadeb139afb46539" providerId="LiveId" clId="{13914BB7-0557-4FC8-BA56-2BFC0A6E0E14}" dt="2018-10-11T11:19:49.010" v="721" actId="403"/>
        <pc:sldMkLst>
          <pc:docMk/>
          <pc:sldMk cId="3214801834" sldId="267"/>
        </pc:sldMkLst>
        <pc:spChg chg="mod">
          <ac:chgData name="Renyuan Lyu" userId="eadeb139afb46539" providerId="LiveId" clId="{13914BB7-0557-4FC8-BA56-2BFC0A6E0E14}" dt="2018-10-11T09:38:58.600" v="571" actId="20577"/>
          <ac:spMkLst>
            <pc:docMk/>
            <pc:sldMk cId="3214801834" sldId="267"/>
            <ac:spMk id="2" creationId="{0E251358-730E-45CE-806C-01DE99462E9D}"/>
          </ac:spMkLst>
        </pc:spChg>
        <pc:spChg chg="mod">
          <ac:chgData name="Renyuan Lyu" userId="eadeb139afb46539" providerId="LiveId" clId="{13914BB7-0557-4FC8-BA56-2BFC0A6E0E14}" dt="2018-10-11T09:39:44.711" v="573" actId="207"/>
          <ac:spMkLst>
            <pc:docMk/>
            <pc:sldMk cId="3214801834" sldId="267"/>
            <ac:spMk id="3" creationId="{B239DFA8-08BC-4445-9CA6-4A498767E807}"/>
          </ac:spMkLst>
        </pc:spChg>
        <pc:spChg chg="add mod">
          <ac:chgData name="Renyuan Lyu" userId="eadeb139afb46539" providerId="LiveId" clId="{13914BB7-0557-4FC8-BA56-2BFC0A6E0E14}" dt="2018-10-11T10:05:58.351" v="704" actId="1076"/>
          <ac:spMkLst>
            <pc:docMk/>
            <pc:sldMk cId="3214801834" sldId="267"/>
            <ac:spMk id="4" creationId="{6578257F-30F6-4785-813F-800ECC542F80}"/>
          </ac:spMkLst>
        </pc:spChg>
        <pc:spChg chg="add del mod">
          <ac:chgData name="Renyuan Lyu" userId="eadeb139afb46539" providerId="LiveId" clId="{13914BB7-0557-4FC8-BA56-2BFC0A6E0E14}" dt="2018-10-11T10:02:38.224" v="648"/>
          <ac:spMkLst>
            <pc:docMk/>
            <pc:sldMk cId="3214801834" sldId="267"/>
            <ac:spMk id="5" creationId="{5B1ED7B0-C2C0-4BE3-B13D-2DC611C4DF3C}"/>
          </ac:spMkLst>
        </pc:spChg>
        <pc:spChg chg="add del">
          <ac:chgData name="Renyuan Lyu" userId="eadeb139afb46539" providerId="LiveId" clId="{13914BB7-0557-4FC8-BA56-2BFC0A6E0E14}" dt="2018-10-11T09:59:09.166" v="596"/>
          <ac:spMkLst>
            <pc:docMk/>
            <pc:sldMk cId="3214801834" sldId="267"/>
            <ac:spMk id="6" creationId="{56CF8BA7-8874-4A06-98C0-6171A14CD730}"/>
          </ac:spMkLst>
        </pc:spChg>
        <pc:spChg chg="add del mod">
          <ac:chgData name="Renyuan Lyu" userId="eadeb139afb46539" providerId="LiveId" clId="{13914BB7-0557-4FC8-BA56-2BFC0A6E0E14}" dt="2018-10-11T09:59:55.236" v="608"/>
          <ac:spMkLst>
            <pc:docMk/>
            <pc:sldMk cId="3214801834" sldId="267"/>
            <ac:spMk id="7" creationId="{D1D42AE8-40B4-41EB-811C-61E8F02B9500}"/>
          </ac:spMkLst>
        </pc:spChg>
        <pc:spChg chg="add mod">
          <ac:chgData name="Renyuan Lyu" userId="eadeb139afb46539" providerId="LiveId" clId="{13914BB7-0557-4FC8-BA56-2BFC0A6E0E14}" dt="2018-10-11T11:19:49.010" v="721" actId="403"/>
          <ac:spMkLst>
            <pc:docMk/>
            <pc:sldMk cId="3214801834" sldId="267"/>
            <ac:spMk id="8" creationId="{62688EF2-058F-486A-820E-95791E6A4453}"/>
          </ac:spMkLst>
        </pc:spChg>
      </pc:sldChg>
      <pc:sldChg chg="addSp delSp modSp add del">
        <pc:chgData name="Renyuan Lyu" userId="eadeb139afb46539" providerId="LiveId" clId="{13914BB7-0557-4FC8-BA56-2BFC0A6E0E14}" dt="2018-10-11T10:05:51.084" v="703" actId="2696"/>
        <pc:sldMkLst>
          <pc:docMk/>
          <pc:sldMk cId="778662254" sldId="268"/>
        </pc:sldMkLst>
        <pc:spChg chg="mod">
          <ac:chgData name="Renyuan Lyu" userId="eadeb139afb46539" providerId="LiveId" clId="{13914BB7-0557-4FC8-BA56-2BFC0A6E0E14}" dt="2018-10-11T09:22:49.046" v="500"/>
          <ac:spMkLst>
            <pc:docMk/>
            <pc:sldMk cId="778662254" sldId="268"/>
            <ac:spMk id="2" creationId="{F93AE0FE-AB00-4694-B09B-369E9874249C}"/>
          </ac:spMkLst>
        </pc:spChg>
        <pc:spChg chg="del mod">
          <ac:chgData name="Renyuan Lyu" userId="eadeb139afb46539" providerId="LiveId" clId="{13914BB7-0557-4FC8-BA56-2BFC0A6E0E14}" dt="2018-10-11T10:00:01.536" v="609"/>
          <ac:spMkLst>
            <pc:docMk/>
            <pc:sldMk cId="778662254" sldId="268"/>
            <ac:spMk id="3" creationId="{82469855-BC71-48E7-BECE-AD094B8D673D}"/>
          </ac:spMkLst>
        </pc:spChg>
        <pc:spChg chg="add mod">
          <ac:chgData name="Renyuan Lyu" userId="eadeb139afb46539" providerId="LiveId" clId="{13914BB7-0557-4FC8-BA56-2BFC0A6E0E14}" dt="2018-10-11T10:00:53.491" v="620"/>
          <ac:spMkLst>
            <pc:docMk/>
            <pc:sldMk cId="778662254" sldId="268"/>
            <ac:spMk id="4" creationId="{36DB3F82-3A9B-4C39-A73B-0CF2FACF8E33}"/>
          </ac:spMkLst>
        </pc:spChg>
        <pc:spChg chg="add del mod">
          <ac:chgData name="Renyuan Lyu" userId="eadeb139afb46539" providerId="LiveId" clId="{13914BB7-0557-4FC8-BA56-2BFC0A6E0E14}" dt="2018-10-11T10:02:02.303" v="644"/>
          <ac:spMkLst>
            <pc:docMk/>
            <pc:sldMk cId="778662254" sldId="268"/>
            <ac:spMk id="5" creationId="{F20E81B1-D340-4A7A-9D12-CD16415B0743}"/>
          </ac:spMkLst>
        </pc:spChg>
      </pc:sldChg>
      <pc:sldChg chg="modSp add del">
        <pc:chgData name="Renyuan Lyu" userId="eadeb139afb46539" providerId="LiveId" clId="{13914BB7-0557-4FC8-BA56-2BFC0A6E0E14}" dt="2018-10-11T09:59:47.849" v="606" actId="2696"/>
        <pc:sldMkLst>
          <pc:docMk/>
          <pc:sldMk cId="4092736829" sldId="269"/>
        </pc:sldMkLst>
        <pc:spChg chg="mod">
          <ac:chgData name="Renyuan Lyu" userId="eadeb139afb46539" providerId="LiveId" clId="{13914BB7-0557-4FC8-BA56-2BFC0A6E0E14}" dt="2018-10-11T09:22:49.215" v="501"/>
          <ac:spMkLst>
            <pc:docMk/>
            <pc:sldMk cId="4092736829" sldId="269"/>
            <ac:spMk id="2" creationId="{0FBA8274-B9E4-438F-9268-CF68234836C3}"/>
          </ac:spMkLst>
        </pc:spChg>
      </pc:sldChg>
      <pc:sldChg chg="addSp delSp modSp add">
        <pc:chgData name="Renyuan Lyu" userId="eadeb139afb46539" providerId="LiveId" clId="{13914BB7-0557-4FC8-BA56-2BFC0A6E0E14}" dt="2018-10-11T10:07:10.415" v="716"/>
        <pc:sldMkLst>
          <pc:docMk/>
          <pc:sldMk cId="1008774568" sldId="270"/>
        </pc:sldMkLst>
        <pc:spChg chg="del mod">
          <ac:chgData name="Renyuan Lyu" userId="eadeb139afb46539" providerId="LiveId" clId="{13914BB7-0557-4FC8-BA56-2BFC0A6E0E14}" dt="2018-10-11T10:02:20.447" v="646" actId="478"/>
          <ac:spMkLst>
            <pc:docMk/>
            <pc:sldMk cId="1008774568" sldId="270"/>
            <ac:spMk id="2" creationId="{52C5510B-9674-4FDB-97A4-2F0E457861E9}"/>
          </ac:spMkLst>
        </pc:spChg>
        <pc:spChg chg="mod">
          <ac:chgData name="Renyuan Lyu" userId="eadeb139afb46539" providerId="LiveId" clId="{13914BB7-0557-4FC8-BA56-2BFC0A6E0E14}" dt="2018-10-11T10:05:07.399" v="702" actId="20577"/>
          <ac:spMkLst>
            <pc:docMk/>
            <pc:sldMk cId="1008774568" sldId="270"/>
            <ac:spMk id="3" creationId="{201D19AB-B729-4526-9ADE-B9B015424F4A}"/>
          </ac:spMkLst>
        </pc:spChg>
        <pc:spChg chg="add mod">
          <ac:chgData name="Renyuan Lyu" userId="eadeb139afb46539" providerId="LiveId" clId="{13914BB7-0557-4FC8-BA56-2BFC0A6E0E14}" dt="2018-10-11T10:07:10.415" v="716"/>
          <ac:spMkLst>
            <pc:docMk/>
            <pc:sldMk cId="1008774568" sldId="270"/>
            <ac:spMk id="4" creationId="{8FF0C680-1CA7-4C36-B9F0-C7A1EB1D7244}"/>
          </ac:spMkLst>
        </pc:spChg>
      </pc:sldChg>
      <pc:sldChg chg="addSp delSp modSp add">
        <pc:chgData name="Renyuan Lyu" userId="eadeb139afb46539" providerId="LiveId" clId="{13914BB7-0557-4FC8-BA56-2BFC0A6E0E14}" dt="2018-10-11T11:49:38.186" v="834" actId="1076"/>
        <pc:sldMkLst>
          <pc:docMk/>
          <pc:sldMk cId="2517512449" sldId="271"/>
        </pc:sldMkLst>
        <pc:spChg chg="mod">
          <ac:chgData name="Renyuan Lyu" userId="eadeb139afb46539" providerId="LiveId" clId="{13914BB7-0557-4FC8-BA56-2BFC0A6E0E14}" dt="2018-10-11T11:49:38.186" v="834" actId="1076"/>
          <ac:spMkLst>
            <pc:docMk/>
            <pc:sldMk cId="2517512449" sldId="271"/>
            <ac:spMk id="2" creationId="{7B725270-CEF9-4144-B51A-31B58AAA4745}"/>
          </ac:spMkLst>
        </pc:spChg>
        <pc:spChg chg="mod">
          <ac:chgData name="Renyuan Lyu" userId="eadeb139afb46539" providerId="LiveId" clId="{13914BB7-0557-4FC8-BA56-2BFC0A6E0E14}" dt="2018-10-11T11:46:04.506" v="796" actId="1076"/>
          <ac:spMkLst>
            <pc:docMk/>
            <pc:sldMk cId="2517512449" sldId="271"/>
            <ac:spMk id="3" creationId="{8C172487-693C-453A-AAF9-C8984AF89633}"/>
          </ac:spMkLst>
        </pc:spChg>
        <pc:spChg chg="add del mod">
          <ac:chgData name="Renyuan Lyu" userId="eadeb139afb46539" providerId="LiveId" clId="{13914BB7-0557-4FC8-BA56-2BFC0A6E0E14}" dt="2018-10-11T11:22:57.089" v="729" actId="478"/>
          <ac:spMkLst>
            <pc:docMk/>
            <pc:sldMk cId="2517512449" sldId="271"/>
            <ac:spMk id="5" creationId="{50934F8E-5BC3-4449-A968-659F0C52E8CE}"/>
          </ac:spMkLst>
        </pc:spChg>
        <pc:spChg chg="add mod">
          <ac:chgData name="Renyuan Lyu" userId="eadeb139afb46539" providerId="LiveId" clId="{13914BB7-0557-4FC8-BA56-2BFC0A6E0E14}" dt="2018-10-11T11:46:07.268" v="797" actId="1076"/>
          <ac:spMkLst>
            <pc:docMk/>
            <pc:sldMk cId="2517512449" sldId="271"/>
            <ac:spMk id="6" creationId="{FC97680B-2719-413B-BE99-1150557D24C4}"/>
          </ac:spMkLst>
        </pc:spChg>
        <pc:spChg chg="add mod">
          <ac:chgData name="Renyuan Lyu" userId="eadeb139afb46539" providerId="LiveId" clId="{13914BB7-0557-4FC8-BA56-2BFC0A6E0E14}" dt="2018-10-11T11:46:12.957" v="799" actId="14100"/>
          <ac:spMkLst>
            <pc:docMk/>
            <pc:sldMk cId="2517512449" sldId="271"/>
            <ac:spMk id="7" creationId="{0ABBC8A4-F0D3-421D-AD18-B9EE002F0299}"/>
          </ac:spMkLst>
        </pc:spChg>
      </pc:sldChg>
      <pc:sldChg chg="modSp add del">
        <pc:chgData name="Renyuan Lyu" userId="eadeb139afb46539" providerId="LiveId" clId="{13914BB7-0557-4FC8-BA56-2BFC0A6E0E14}" dt="2018-10-11T09:22:52.976" v="505" actId="2696"/>
        <pc:sldMkLst>
          <pc:docMk/>
          <pc:sldMk cId="108794355" sldId="272"/>
        </pc:sldMkLst>
        <pc:spChg chg="mod">
          <ac:chgData name="Renyuan Lyu" userId="eadeb139afb46539" providerId="LiveId" clId="{13914BB7-0557-4FC8-BA56-2BFC0A6E0E14}" dt="2018-10-11T09:22:52.111" v="504"/>
          <ac:spMkLst>
            <pc:docMk/>
            <pc:sldMk cId="108794355" sldId="272"/>
            <ac:spMk id="2" creationId="{5A2A8579-E9DF-4363-94D9-45BE54D01230}"/>
          </ac:spMkLst>
        </pc:spChg>
      </pc:sldChg>
      <pc:sldChg chg="addSp modSp add">
        <pc:chgData name="Renyuan Lyu" userId="eadeb139afb46539" providerId="LiveId" clId="{13914BB7-0557-4FC8-BA56-2BFC0A6E0E14}" dt="2018-10-11T09:26:45.699" v="557" actId="207"/>
        <pc:sldMkLst>
          <pc:docMk/>
          <pc:sldMk cId="515707782" sldId="272"/>
        </pc:sldMkLst>
        <pc:spChg chg="mod">
          <ac:chgData name="Renyuan Lyu" userId="eadeb139afb46539" providerId="LiveId" clId="{13914BB7-0557-4FC8-BA56-2BFC0A6E0E14}" dt="2018-10-11T09:26:08.291" v="548" actId="27636"/>
          <ac:spMkLst>
            <pc:docMk/>
            <pc:sldMk cId="515707782" sldId="272"/>
            <ac:spMk id="2" creationId="{51A28BB0-64CD-447A-B156-965B4F6BC984}"/>
          </ac:spMkLst>
        </pc:spChg>
        <pc:spChg chg="mod">
          <ac:chgData name="Renyuan Lyu" userId="eadeb139afb46539" providerId="LiveId" clId="{13914BB7-0557-4FC8-BA56-2BFC0A6E0E14}" dt="2018-10-11T09:26:45.699" v="557" actId="207"/>
          <ac:spMkLst>
            <pc:docMk/>
            <pc:sldMk cId="515707782" sldId="272"/>
            <ac:spMk id="3" creationId="{7BC6B2E5-1F26-4107-B48B-C904DDD720E2}"/>
          </ac:spMkLst>
        </pc:spChg>
        <pc:spChg chg="add mod">
          <ac:chgData name="Renyuan Lyu" userId="eadeb139afb46539" providerId="LiveId" clId="{13914BB7-0557-4FC8-BA56-2BFC0A6E0E14}" dt="2018-10-11T09:26:34.732" v="555" actId="14100"/>
          <ac:spMkLst>
            <pc:docMk/>
            <pc:sldMk cId="515707782" sldId="272"/>
            <ac:spMk id="4" creationId="{3AB92180-AE6B-43FC-B1A5-4D7E87601C5D}"/>
          </ac:spMkLst>
        </pc:spChg>
      </pc:sldChg>
      <pc:sldChg chg="addSp delSp modSp add">
        <pc:chgData name="Renyuan Lyu" userId="eadeb139afb46539" providerId="LiveId" clId="{13914BB7-0557-4FC8-BA56-2BFC0A6E0E14}" dt="2018-10-11T11:49:21.183" v="833" actId="14100"/>
        <pc:sldMkLst>
          <pc:docMk/>
          <pc:sldMk cId="2007129977" sldId="273"/>
        </pc:sldMkLst>
        <pc:spChg chg="del mod">
          <ac:chgData name="Renyuan Lyu" userId="eadeb139afb46539" providerId="LiveId" clId="{13914BB7-0557-4FC8-BA56-2BFC0A6E0E14}" dt="2018-10-11T11:47:40.037" v="801" actId="478"/>
          <ac:spMkLst>
            <pc:docMk/>
            <pc:sldMk cId="2007129977" sldId="273"/>
            <ac:spMk id="2" creationId="{EDBC03C4-D0A5-42D4-9A6F-0AE17D46E201}"/>
          </ac:spMkLst>
        </pc:spChg>
        <pc:spChg chg="mod">
          <ac:chgData name="Renyuan Lyu" userId="eadeb139afb46539" providerId="LiveId" clId="{13914BB7-0557-4FC8-BA56-2BFC0A6E0E14}" dt="2018-10-11T11:48:22.556" v="823" actId="14100"/>
          <ac:spMkLst>
            <pc:docMk/>
            <pc:sldMk cId="2007129977" sldId="273"/>
            <ac:spMk id="3" creationId="{B7D8EF65-CEED-44EC-B2F7-976EDD2C06DC}"/>
          </ac:spMkLst>
        </pc:spChg>
        <pc:spChg chg="add mod">
          <ac:chgData name="Renyuan Lyu" userId="eadeb139afb46539" providerId="LiveId" clId="{13914BB7-0557-4FC8-BA56-2BFC0A6E0E14}" dt="2018-10-11T11:48:09.379" v="812" actId="1076"/>
          <ac:spMkLst>
            <pc:docMk/>
            <pc:sldMk cId="2007129977" sldId="273"/>
            <ac:spMk id="5" creationId="{26C7F42F-2C80-4FB9-826E-E58848AB5C13}"/>
          </ac:spMkLst>
        </pc:spChg>
        <pc:picChg chg="add mod">
          <ac:chgData name="Renyuan Lyu" userId="eadeb139afb46539" providerId="LiveId" clId="{13914BB7-0557-4FC8-BA56-2BFC0A6E0E14}" dt="2018-10-11T11:49:21.183" v="833" actId="14100"/>
          <ac:picMkLst>
            <pc:docMk/>
            <pc:sldMk cId="2007129977" sldId="273"/>
            <ac:picMk id="4098" creationId="{F328CD1A-837E-430E-9178-D5E543B75E21}"/>
          </ac:picMkLst>
        </pc:picChg>
        <pc:picChg chg="add mod">
          <ac:chgData name="Renyuan Lyu" userId="eadeb139afb46539" providerId="LiveId" clId="{13914BB7-0557-4FC8-BA56-2BFC0A6E0E14}" dt="2018-10-11T11:49:16.916" v="832" actId="14100"/>
          <ac:picMkLst>
            <pc:docMk/>
            <pc:sldMk cId="2007129977" sldId="273"/>
            <ac:picMk id="4100" creationId="{3E09E38C-8E66-4C45-A0C9-04D32624FD5E}"/>
          </ac:picMkLst>
        </pc:picChg>
      </pc:sldChg>
      <pc:sldChg chg="modSp add del">
        <pc:chgData name="Renyuan Lyu" userId="eadeb139afb46539" providerId="LiveId" clId="{13914BB7-0557-4FC8-BA56-2BFC0A6E0E14}" dt="2018-10-11T10:00:59.646" v="622" actId="2696"/>
        <pc:sldMkLst>
          <pc:docMk/>
          <pc:sldMk cId="3951396658" sldId="273"/>
        </pc:sldMkLst>
        <pc:spChg chg="mod">
          <ac:chgData name="Renyuan Lyu" userId="eadeb139afb46539" providerId="LiveId" clId="{13914BB7-0557-4FC8-BA56-2BFC0A6E0E14}" dt="2018-10-11T10:00:59.293" v="621"/>
          <ac:spMkLst>
            <pc:docMk/>
            <pc:sldMk cId="3951396658" sldId="273"/>
            <ac:spMk id="2" creationId="{69F79A2C-2FFB-4FB4-81CD-D931B49BCC18}"/>
          </ac:spMkLst>
        </pc:spChg>
      </pc:sldChg>
      <pc:sldChg chg="modSp add del">
        <pc:chgData name="Renyuan Lyu" userId="eadeb139afb46539" providerId="LiveId" clId="{13914BB7-0557-4FC8-BA56-2BFC0A6E0E14}" dt="2018-10-11T10:00:53.476" v="619" actId="2696"/>
        <pc:sldMkLst>
          <pc:docMk/>
          <pc:sldMk cId="4160243973" sldId="273"/>
        </pc:sldMkLst>
        <pc:spChg chg="mod">
          <ac:chgData name="Renyuan Lyu" userId="eadeb139afb46539" providerId="LiveId" clId="{13914BB7-0557-4FC8-BA56-2BFC0A6E0E14}" dt="2018-10-11T10:00:52.551" v="618"/>
          <ac:spMkLst>
            <pc:docMk/>
            <pc:sldMk cId="4160243973" sldId="273"/>
            <ac:spMk id="2" creationId="{767B2E56-38F1-4F43-9415-BCE2088D283F}"/>
          </ac:spMkLst>
        </pc:spChg>
      </pc:sldChg>
      <pc:sldChg chg="addSp delSp modSp add">
        <pc:chgData name="Renyuan Lyu" userId="eadeb139afb46539" providerId="LiveId" clId="{13914BB7-0557-4FC8-BA56-2BFC0A6E0E14}" dt="2018-10-11T12:10:46.290" v="1113" actId="1076"/>
        <pc:sldMkLst>
          <pc:docMk/>
          <pc:sldMk cId="1012977646" sldId="274"/>
        </pc:sldMkLst>
        <pc:spChg chg="del mod">
          <ac:chgData name="Renyuan Lyu" userId="eadeb139afb46539" providerId="LiveId" clId="{13914BB7-0557-4FC8-BA56-2BFC0A6E0E14}" dt="2018-10-11T11:58:08.811" v="931" actId="478"/>
          <ac:spMkLst>
            <pc:docMk/>
            <pc:sldMk cId="1012977646" sldId="274"/>
            <ac:spMk id="2" creationId="{52272C3E-F610-4F67-A628-01D1F04CF4A4}"/>
          </ac:spMkLst>
        </pc:spChg>
        <pc:spChg chg="mod">
          <ac:chgData name="Renyuan Lyu" userId="eadeb139afb46539" providerId="LiveId" clId="{13914BB7-0557-4FC8-BA56-2BFC0A6E0E14}" dt="2018-10-11T12:10:46.290" v="1113" actId="1076"/>
          <ac:spMkLst>
            <pc:docMk/>
            <pc:sldMk cId="1012977646" sldId="274"/>
            <ac:spMk id="3" creationId="{18A8CD59-C50E-4A5A-BC88-818700B30FBB}"/>
          </ac:spMkLst>
        </pc:spChg>
        <pc:spChg chg="add mod">
          <ac:chgData name="Renyuan Lyu" userId="eadeb139afb46539" providerId="LiveId" clId="{13914BB7-0557-4FC8-BA56-2BFC0A6E0E14}" dt="2018-10-11T12:06:47.481" v="1024" actId="20577"/>
          <ac:spMkLst>
            <pc:docMk/>
            <pc:sldMk cId="1012977646" sldId="274"/>
            <ac:spMk id="5" creationId="{789F4845-CB70-499E-8231-9121BAE52303}"/>
          </ac:spMkLst>
        </pc:spChg>
        <pc:spChg chg="add mod">
          <ac:chgData name="Renyuan Lyu" userId="eadeb139afb46539" providerId="LiveId" clId="{13914BB7-0557-4FC8-BA56-2BFC0A6E0E14}" dt="2018-10-11T12:09:23.100" v="1036" actId="1076"/>
          <ac:spMkLst>
            <pc:docMk/>
            <pc:sldMk cId="1012977646" sldId="274"/>
            <ac:spMk id="6" creationId="{9076CCC3-A2CA-4673-A213-33DF4FA13B7A}"/>
          </ac:spMkLst>
        </pc:spChg>
      </pc:sldChg>
      <pc:sldChg chg="addSp delSp modSp add">
        <pc:chgData name="Renyuan Lyu" userId="eadeb139afb46539" providerId="LiveId" clId="{13914BB7-0557-4FC8-BA56-2BFC0A6E0E14}" dt="2018-10-11T15:07:07.507" v="1190" actId="1076"/>
        <pc:sldMkLst>
          <pc:docMk/>
          <pc:sldMk cId="4011461123" sldId="275"/>
        </pc:sldMkLst>
        <pc:spChg chg="del mod">
          <ac:chgData name="Renyuan Lyu" userId="eadeb139afb46539" providerId="LiveId" clId="{13914BB7-0557-4FC8-BA56-2BFC0A6E0E14}" dt="2018-10-11T12:18:12.808" v="1114" actId="478"/>
          <ac:spMkLst>
            <pc:docMk/>
            <pc:sldMk cId="4011461123" sldId="275"/>
            <ac:spMk id="2" creationId="{AC62CBA5-0911-44B6-AD07-716592BA9F41}"/>
          </ac:spMkLst>
        </pc:spChg>
        <pc:spChg chg="mod">
          <ac:chgData name="Renyuan Lyu" userId="eadeb139afb46539" providerId="LiveId" clId="{13914BB7-0557-4FC8-BA56-2BFC0A6E0E14}" dt="2018-10-11T12:35:30.356" v="1149" actId="20577"/>
          <ac:spMkLst>
            <pc:docMk/>
            <pc:sldMk cId="4011461123" sldId="275"/>
            <ac:spMk id="3" creationId="{4175C2F7-01FA-4976-BFF4-01E0FD804BBB}"/>
          </ac:spMkLst>
        </pc:spChg>
        <pc:spChg chg="add mod">
          <ac:chgData name="Renyuan Lyu" userId="eadeb139afb46539" providerId="LiveId" clId="{13914BB7-0557-4FC8-BA56-2BFC0A6E0E14}" dt="2018-10-11T15:05:20.682" v="1186" actId="1076"/>
          <ac:spMkLst>
            <pc:docMk/>
            <pc:sldMk cId="4011461123" sldId="275"/>
            <ac:spMk id="5" creationId="{6937BA08-F534-4043-A69A-CA7942D53042}"/>
          </ac:spMkLst>
        </pc:spChg>
        <pc:spChg chg="add mod">
          <ac:chgData name="Renyuan Lyu" userId="eadeb139afb46539" providerId="LiveId" clId="{13914BB7-0557-4FC8-BA56-2BFC0A6E0E14}" dt="2018-10-11T15:05:24.001" v="1187" actId="1076"/>
          <ac:spMkLst>
            <pc:docMk/>
            <pc:sldMk cId="4011461123" sldId="275"/>
            <ac:spMk id="6" creationId="{0CE0014D-64FE-4565-80DE-C863B0A25733}"/>
          </ac:spMkLst>
        </pc:spChg>
        <pc:picChg chg="add mod">
          <ac:chgData name="Renyuan Lyu" userId="eadeb139afb46539" providerId="LiveId" clId="{13914BB7-0557-4FC8-BA56-2BFC0A6E0E14}" dt="2018-10-11T15:07:07.507" v="1190" actId="1076"/>
          <ac:picMkLst>
            <pc:docMk/>
            <pc:sldMk cId="4011461123" sldId="275"/>
            <ac:picMk id="5122" creationId="{6690A8ED-213B-438C-B3EC-D82943AECBD3}"/>
          </ac:picMkLst>
        </pc:picChg>
      </pc:sldChg>
      <pc:sldChg chg="addSp modSp add">
        <pc:chgData name="Renyuan Lyu" userId="eadeb139afb46539" providerId="LiveId" clId="{13914BB7-0557-4FC8-BA56-2BFC0A6E0E14}" dt="2018-10-11T12:36:24.159" v="1178" actId="1076"/>
        <pc:sldMkLst>
          <pc:docMk/>
          <pc:sldMk cId="1063724917" sldId="276"/>
        </pc:sldMkLst>
        <pc:spChg chg="mod">
          <ac:chgData name="Renyuan Lyu" userId="eadeb139afb46539" providerId="LiveId" clId="{13914BB7-0557-4FC8-BA56-2BFC0A6E0E14}" dt="2018-10-11T12:36:10.763" v="1174" actId="1076"/>
          <ac:spMkLst>
            <pc:docMk/>
            <pc:sldMk cId="1063724917" sldId="276"/>
            <ac:spMk id="2" creationId="{CF471541-EA92-4C1B-8BF8-04D88F044B0E}"/>
          </ac:spMkLst>
        </pc:spChg>
        <pc:spChg chg="mod">
          <ac:chgData name="Renyuan Lyu" userId="eadeb139afb46539" providerId="LiveId" clId="{13914BB7-0557-4FC8-BA56-2BFC0A6E0E14}" dt="2018-10-11T12:36:21.476" v="1177" actId="1076"/>
          <ac:spMkLst>
            <pc:docMk/>
            <pc:sldMk cId="1063724917" sldId="276"/>
            <ac:spMk id="3" creationId="{5021209E-C339-4EF3-B58D-82A389FF8677}"/>
          </ac:spMkLst>
        </pc:spChg>
        <pc:spChg chg="add mod">
          <ac:chgData name="Renyuan Lyu" userId="eadeb139afb46539" providerId="LiveId" clId="{13914BB7-0557-4FC8-BA56-2BFC0A6E0E14}" dt="2018-10-11T12:35:00.214" v="1133" actId="1076"/>
          <ac:spMkLst>
            <pc:docMk/>
            <pc:sldMk cId="1063724917" sldId="276"/>
            <ac:spMk id="5" creationId="{7375E3A1-0E26-4124-BEAF-9B5FFDD1BFF4}"/>
          </ac:spMkLst>
        </pc:spChg>
        <pc:picChg chg="add mod">
          <ac:chgData name="Renyuan Lyu" userId="eadeb139afb46539" providerId="LiveId" clId="{13914BB7-0557-4FC8-BA56-2BFC0A6E0E14}" dt="2018-10-11T12:36:24.159" v="1178" actId="1076"/>
          <ac:picMkLst>
            <pc:docMk/>
            <pc:sldMk cId="1063724917" sldId="276"/>
            <ac:picMk id="6146" creationId="{76F85E7B-9DAF-4DE5-A99D-BF54B841D9AB}"/>
          </ac:picMkLst>
        </pc:picChg>
      </pc:sldChg>
      <pc:sldChg chg="modSp add">
        <pc:chgData name="Renyuan Lyu" userId="eadeb139afb46539" providerId="LiveId" clId="{13914BB7-0557-4FC8-BA56-2BFC0A6E0E14}" dt="2018-10-11T10:06:48.130" v="709"/>
        <pc:sldMkLst>
          <pc:docMk/>
          <pc:sldMk cId="3259634226" sldId="277"/>
        </pc:sldMkLst>
        <pc:spChg chg="mod">
          <ac:chgData name="Renyuan Lyu" userId="eadeb139afb46539" providerId="LiveId" clId="{13914BB7-0557-4FC8-BA56-2BFC0A6E0E14}" dt="2018-10-11T10:06:48.130" v="709"/>
          <ac:spMkLst>
            <pc:docMk/>
            <pc:sldMk cId="3259634226" sldId="277"/>
            <ac:spMk id="2" creationId="{56467C3D-B666-4931-9810-F564993AE50A}"/>
          </ac:spMkLst>
        </pc:spChg>
      </pc:sldChg>
      <pc:sldChg chg="modSp add">
        <pc:chgData name="Renyuan Lyu" userId="eadeb139afb46539" providerId="LiveId" clId="{13914BB7-0557-4FC8-BA56-2BFC0A6E0E14}" dt="2018-10-11T10:06:48.310" v="710"/>
        <pc:sldMkLst>
          <pc:docMk/>
          <pc:sldMk cId="2726103097" sldId="278"/>
        </pc:sldMkLst>
        <pc:spChg chg="mod">
          <ac:chgData name="Renyuan Lyu" userId="eadeb139afb46539" providerId="LiveId" clId="{13914BB7-0557-4FC8-BA56-2BFC0A6E0E14}" dt="2018-10-11T10:06:48.310" v="710"/>
          <ac:spMkLst>
            <pc:docMk/>
            <pc:sldMk cId="2726103097" sldId="278"/>
            <ac:spMk id="2" creationId="{E8232330-F008-408A-8AAA-270ED5373B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3513-F396-4B00-9FF4-9F86655DDA6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8AA30-2E48-4E49-83BA-3680D6D4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8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3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A35D3-CFB3-4FE1-AFF1-9F7F6232E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231E2F-1688-43F9-B3CB-68FE174E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86539-E0E6-49DA-A217-F47F655A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77-6AEF-4F11-BC48-CF0F6356A6CF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0C656-EE00-4B1D-A5EF-D694184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7BC22-69F7-4FE6-9CFD-2B49CF2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E5731-EF2F-4D37-B3F6-748AEF1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8F6490-CBC0-46A5-A495-EAFF099B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3C7CCB-1888-40B9-B687-D73186D1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49D4-ABDE-4914-AC22-B25C1C2A37A6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9B2DA-C2AA-47AE-9005-D6A61AED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5109D-FC7F-4F51-BF72-F18BA46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D7F0F5-9B89-44F2-9257-9AAD6AAD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5A5A79-A791-474D-8DC7-2B81BB6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4B63C-3F99-4761-8EA0-48D33EA2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9F47-93F9-4459-A2D1-AC3FA8495490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2CAA8-1CBD-4DF2-896E-4C8EC5D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895F4-00C2-4201-9BC0-A55B4895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AB9A-0B6F-4CF5-A4E2-AF048AF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C6B9A-AA8A-496B-A0DD-9B88F32F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002CA-F290-4626-B25F-24F91FCA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B97E-F18C-4E3C-BA7A-699F92A80DF4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A48D9-68B6-49A6-A5C2-3915F726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DD80A-360A-4449-959A-4B0542F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25898-71AB-466A-9963-102AC21D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21D0E-A6EE-414B-BABB-D4DBD570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4EC96-B73D-4562-8704-DAA0B8D7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A030-0F09-4D36-A691-4017F79D0E70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A8428-DAFD-45BC-AF09-2F8710BD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63BAD-2732-461F-8DFB-057A5B50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42FC3-307D-47CD-AAC9-66D30422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0B62B-BD81-4A9C-9AD1-C1756610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F45BAF-3F79-441A-879E-C97C2763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AF7A7-70C2-4BAC-8494-A78286A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2EC3-1EF0-4C6F-9AEB-27DC9DFE5D61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02497A-AE29-460C-8319-7640F76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90A9C-BF27-4F48-A864-9839F96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30EE-CF7B-4912-8EFB-958DBD1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419A8C-39E9-4B82-9347-27FC09A9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2B5D73-B901-4F9F-ADF3-09BF5818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546302-B320-4CE7-956B-43149C9E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6F27A-D2BA-42F3-A584-F69F775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6D091D-4F44-4B34-84B7-810A7D3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768-E3E8-4933-A9AD-78C399C301CD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C6EFEB-339A-4AA8-BD8C-5976F7B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78FDE5-0B44-46D3-9053-0C4DE8C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C42A-3478-4EBB-B71A-0C3A2D6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FAE861-1026-40DB-B9DE-2DA282F0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C7C4-0BA1-4D74-B7B0-C819AA274085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BBAE91-BD48-4C01-9EF0-4821E9E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6886A-6853-4800-8235-E45DC3F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CB624D-22AE-4A2A-9403-3BECE32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1F1D-718E-4745-83DB-0B6A51CACDF9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F8C0E9-6311-41A3-90AA-BCBE7D39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70B06-3BD9-46BB-8F56-B724472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4C0E-1B39-426C-BFA4-00DEDCBC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F479-EAC7-46F5-ADB4-5C7C64AB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4C1223-1637-41F5-ABA6-3235EAB5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1671-D9B5-4188-9D59-FE5296F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45BF-6B6F-4297-B737-80D34D3F11BC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2266F3-2930-47D2-B6FA-25CC725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FA0E9-6DD1-4074-9F97-BEFB0B72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7C732-EC90-48EB-B559-6E8B344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3A40-EEC7-4318-B39E-1F49325E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2AB500-C402-4E1B-85AC-5007A912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1C60E-D069-4EAF-B654-1DE2AC5D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E5D-6CA2-44E4-BC29-4B02A38C47B1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B3E0D-124B-49D5-A009-3C4DEB3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6BE33-BEE1-442E-8311-2B974A2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67726E-5B9F-43C3-9991-272C7827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1D53AD-B109-4A41-835C-D3C107D0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9B33B-61AF-4937-A4C7-87F6BC600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AB9-C94E-401B-A622-10B7325E27AD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E49A3-465C-4FC9-9B6C-7F2411EB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D04F2-88B7-49E4-8BAF-0B89EFAD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elegant-scipy/9781491922927/ch0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4CxNxIR5fA0sl5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hyperlink" Target="http://www.astroml.org/book_figures/appendix/fig_broadcast_visu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linear_model.Perceptron.html#sklearn.linear_model.Perceptron.predict" TargetMode="External"/><Relationship Id="rId3" Type="http://schemas.openxmlformats.org/officeDocument/2006/relationships/hyperlink" Target="http://scikit-learn.org/stable/modules/generated/sklearn.linear_model.Perceptron.html#sklearn.linear_model.Perceptron.decision_function" TargetMode="External"/><Relationship Id="rId7" Type="http://schemas.openxmlformats.org/officeDocument/2006/relationships/hyperlink" Target="http://scikit-learn.org/stable/modules/generated/sklearn.linear_model.Perceptron.html#sklearn.linear_model.Perceptron.partial_fit" TargetMode="External"/><Relationship Id="rId2" Type="http://schemas.openxmlformats.org/officeDocument/2006/relationships/hyperlink" Target="http://scikit-learn.org/stable/modules/generated/sklearn.linear_model.Perceptron.html#examples-using-sklearn-linear-model-perceptr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linear_model.Perceptron.html#sklearn.linear_model.Perceptron.get_params" TargetMode="External"/><Relationship Id="rId5" Type="http://schemas.openxmlformats.org/officeDocument/2006/relationships/hyperlink" Target="http://scikit-learn.org/stable/modules/generated/sklearn.linear_model.Perceptron.html#sklearn.linear_model.Perceptron.fit" TargetMode="External"/><Relationship Id="rId10" Type="http://schemas.openxmlformats.org/officeDocument/2006/relationships/hyperlink" Target="http://scikit-learn.org/stable/modules/generated/sklearn.linear_model.Perceptron.html#sklearn.linear_model.Perceptron.sparsify" TargetMode="External"/><Relationship Id="rId4" Type="http://schemas.openxmlformats.org/officeDocument/2006/relationships/hyperlink" Target="http://scikit-learn.org/stable/modules/generated/sklearn.linear_model.Perceptron.html#sklearn.linear_model.Perceptron.densify" TargetMode="External"/><Relationship Id="rId9" Type="http://schemas.openxmlformats.org/officeDocument/2006/relationships/hyperlink" Target="http://scikit-learn.org/stable/modules/generated/sklearn.linear_model.Perceptron.html#sklearn.linear_model.Perceptron.s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nhD87OA1d4pzsG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841D6-3015-4177-B49C-72E681E13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Chapter 3. </a:t>
            </a:r>
            <a:br>
              <a:rPr lang="en-US" altLang="zh-TW" b="1" dirty="0"/>
            </a:br>
            <a:r>
              <a:rPr lang="en-US" altLang="zh-TW" b="1" dirty="0"/>
              <a:t>A Tour of Machine Learning Classifiers Using </a:t>
            </a:r>
            <a:r>
              <a:rPr lang="en-US" altLang="zh-TW" b="1" dirty="0" err="1">
                <a:solidFill>
                  <a:srgbClr val="FF0000"/>
                </a:solidFill>
              </a:rPr>
              <a:t>scikit</a:t>
            </a:r>
            <a:r>
              <a:rPr lang="en-US" altLang="zh-TW" b="1" dirty="0">
                <a:solidFill>
                  <a:srgbClr val="FF0000"/>
                </a:solidFill>
              </a:rPr>
              <a:t>-learn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0E02DB-598E-4D17-BE3F-E7C1A2BF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740"/>
            <a:ext cx="9144000" cy="590821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Renyuan Lyu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2043E-98C6-4578-9FA9-CDD2F898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28BB0-64CD-447A-B156-965B4F6B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6B2E5-1F26-4107-B48B-C904DDD7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assign the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length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width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of the 150 flower samples to the feature matrix X and the corresponding class labels of the flower species to the vector y: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B92180-AE6B-43FC-B1A5-4D7E87601C5D}"/>
              </a:ext>
            </a:extLst>
          </p:cNvPr>
          <p:cNvSpPr/>
          <p:nvPr/>
        </p:nvSpPr>
        <p:spPr>
          <a:xfrm>
            <a:off x="1038921" y="3428999"/>
            <a:ext cx="6633117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datasets </a:t>
            </a:r>
          </a:p>
          <a:p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C0409-EBA5-4DEE-BAF2-9F1E92C1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0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51358-730E-45CE-806C-01DE994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vs.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DFA8-08BC-4445-9CA6-4A498767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9877"/>
          </a:xfrm>
        </p:spPr>
        <p:txBody>
          <a:bodyPr/>
          <a:lstStyle/>
          <a:p>
            <a:r>
              <a:rPr lang="en-US" altLang="zh-TW" dirty="0"/>
              <a:t>To evaluate how well a trained model performs on unseen data, we will further split the dataset into </a:t>
            </a:r>
            <a:r>
              <a:rPr lang="en-US" altLang="zh-TW" dirty="0">
                <a:solidFill>
                  <a:srgbClr val="FF0000"/>
                </a:solidFill>
              </a:rPr>
              <a:t>separate training and test datasets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78257F-30F6-4785-813F-800ECC542F80}"/>
              </a:ext>
            </a:extLst>
          </p:cNvPr>
          <p:cNvSpPr/>
          <p:nvPr/>
        </p:nvSpPr>
        <p:spPr>
          <a:xfrm>
            <a:off x="1040781" y="3429000"/>
            <a:ext cx="8906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0.7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altLang="zh-TW" sz="2400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688EF2-058F-486A-820E-95791E6A4453}"/>
              </a:ext>
            </a:extLst>
          </p:cNvPr>
          <p:cNvSpPr/>
          <p:nvPr/>
        </p:nvSpPr>
        <p:spPr>
          <a:xfrm>
            <a:off x="1040781" y="5427763"/>
            <a:ext cx="5715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### (105, 45)</a:t>
            </a:r>
            <a:endParaRPr lang="en-US" altLang="zh-TW" sz="2400" dirty="0">
              <a:effectLst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EC753F-14D6-4F2D-B790-204388C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19AB-B729-4526-9ADE-B9B01542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5" y="398269"/>
            <a:ext cx="6499303" cy="2389536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Using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train_test_split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            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function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from scikit-learn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.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cross_validation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module,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we </a:t>
            </a:r>
            <a:r>
              <a:rPr lang="zh-TW" altLang="zh-TW" dirty="0">
                <a:solidFill>
                  <a:srgbClr val="0000FF"/>
                </a:solidFill>
                <a:highlight>
                  <a:srgbClr val="FFFF00"/>
                </a:highlight>
                <a:ea typeface="Lato"/>
              </a:rPr>
              <a:t>randomly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split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X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and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arrays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into 30 percent test data (45 samples)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and 70 percent training data (105 samples)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0C680-1CA7-4C36-B9F0-C7A1EB1D7244}"/>
              </a:ext>
            </a:extLst>
          </p:cNvPr>
          <p:cNvSpPr/>
          <p:nvPr/>
        </p:nvSpPr>
        <p:spPr>
          <a:xfrm>
            <a:off x="650488" y="2979378"/>
            <a:ext cx="10891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cross_validation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411FD1-9490-4C77-A3B5-C5F1731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5270-CEF9-4144-B51A-31B58AAA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34645"/>
            <a:ext cx="391222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Feature Scaling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72487-693C-453A-AAF9-C8984AF8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44" y="1034436"/>
            <a:ext cx="10515600" cy="2300326"/>
          </a:xfrm>
        </p:spPr>
        <p:txBody>
          <a:bodyPr>
            <a:normAutofit/>
          </a:bodyPr>
          <a:lstStyle/>
          <a:p>
            <a:r>
              <a:rPr lang="en-US" altLang="zh-TW" dirty="0"/>
              <a:t>Many machine learning and optimization algorithms also require </a:t>
            </a:r>
            <a:r>
              <a:rPr lang="en-US" altLang="zh-TW" dirty="0">
                <a:solidFill>
                  <a:srgbClr val="FF0000"/>
                </a:solidFill>
              </a:rPr>
              <a:t>feature scaling </a:t>
            </a:r>
            <a:r>
              <a:rPr lang="en-US" altLang="zh-TW" dirty="0"/>
              <a:t>for optimal performance</a:t>
            </a:r>
          </a:p>
          <a:p>
            <a:pPr lvl="1"/>
            <a:r>
              <a:rPr lang="en-US" altLang="zh-TW" dirty="0"/>
              <a:t>Here, we will standardize the features using 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StandardScaler</a:t>
            </a:r>
            <a:r>
              <a:rPr lang="en-US" altLang="zh-TW" dirty="0"/>
              <a:t> class </a:t>
            </a:r>
          </a:p>
          <a:p>
            <a:pPr lvl="2"/>
            <a:r>
              <a:rPr lang="en-US" altLang="zh-TW" dirty="0"/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sklearn.preprocessing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module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EC81-5229-4B91-8004-B38313F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7680B-2719-413B-BE99-1150557D24C4}"/>
              </a:ext>
            </a:extLst>
          </p:cNvPr>
          <p:cNvSpPr/>
          <p:nvPr/>
        </p:nvSpPr>
        <p:spPr>
          <a:xfrm>
            <a:off x="815897" y="3100752"/>
            <a:ext cx="8460059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BC8A4-F0D3-421D-AD18-B9EE002F0299}"/>
              </a:ext>
            </a:extLst>
          </p:cNvPr>
          <p:cNvSpPr/>
          <p:nvPr/>
        </p:nvSpPr>
        <p:spPr>
          <a:xfrm>
            <a:off x="815897" y="4946401"/>
            <a:ext cx="7794703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array([ 2.99619048, 0.84761905]),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array([ 1.53082137, 0.61938452])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51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8EF65-CEED-44EC-B2F7-976EDD2C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58"/>
            <a:ext cx="1592766" cy="649946"/>
          </a:xfrm>
        </p:spPr>
        <p:txBody>
          <a:bodyPr/>
          <a:lstStyle/>
          <a:p>
            <a:r>
              <a:rPr lang="en-US" altLang="zh-TW" dirty="0"/>
              <a:t>Plot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65CDAF-1AAA-451D-8E74-01606B5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C7F42F-2C80-4FB9-826E-E58848AB5C13}"/>
              </a:ext>
            </a:extLst>
          </p:cNvPr>
          <p:cNvSpPr/>
          <p:nvPr/>
        </p:nvSpPr>
        <p:spPr>
          <a:xfrm>
            <a:off x="838200" y="850204"/>
            <a:ext cx="7188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altLang="zh-TW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28CD1A-837E-430E-9178-D5E543B7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5" y="2587083"/>
            <a:ext cx="5702899" cy="38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09E38C-8E66-4C45-A0C9-04D3262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587083"/>
            <a:ext cx="5728687" cy="37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2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8CD59-C50E-4A5A-BC88-818700B3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88" y="204162"/>
            <a:ext cx="6201936" cy="1092819"/>
          </a:xfrm>
        </p:spPr>
        <p:txBody>
          <a:bodyPr>
            <a:normAutofit/>
          </a:bodyPr>
          <a:lstStyle/>
          <a:p>
            <a:r>
              <a:rPr lang="en-US" altLang="zh-TW" dirty="0"/>
              <a:t>Do the Feature Scaling by ourselves</a:t>
            </a:r>
          </a:p>
          <a:p>
            <a:pPr lvl="1"/>
            <a:r>
              <a:rPr lang="zh-TW" altLang="en-US" dirty="0"/>
              <a:t>運用 </a:t>
            </a:r>
            <a:r>
              <a:rPr lang="en-US" altLang="zh-TW" dirty="0" err="1"/>
              <a:t>np.array</a:t>
            </a:r>
            <a:r>
              <a:rPr lang="en-US" altLang="zh-TW" dirty="0"/>
              <a:t> </a:t>
            </a:r>
            <a:r>
              <a:rPr lang="zh-TW" altLang="en-US" dirty="0"/>
              <a:t>之 </a:t>
            </a:r>
            <a:r>
              <a:rPr lang="en-US" altLang="zh-TW" dirty="0" err="1">
                <a:solidFill>
                  <a:srgbClr val="FF0000"/>
                </a:solidFill>
              </a:rPr>
              <a:t>BroadCasting</a:t>
            </a:r>
            <a:r>
              <a:rPr lang="en-US" altLang="zh-TW" dirty="0"/>
              <a:t> </a:t>
            </a:r>
            <a:r>
              <a:rPr lang="zh-TW" altLang="en-US" dirty="0"/>
              <a:t>特性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06EF2E-FC3F-4530-8D49-6A7197DC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9F4845-CB70-499E-8231-9121BAE52303}"/>
              </a:ext>
            </a:extLst>
          </p:cNvPr>
          <p:cNvSpPr/>
          <p:nvPr/>
        </p:nvSpPr>
        <p:spPr>
          <a:xfrm>
            <a:off x="421888" y="1414414"/>
            <a:ext cx="8787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             /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sz="2000" dirty="0"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6CCC3-A2CA-4673-A213-33DF4FA13B7A}"/>
              </a:ext>
            </a:extLst>
          </p:cNvPr>
          <p:cNvSpPr/>
          <p:nvPr/>
        </p:nvSpPr>
        <p:spPr>
          <a:xfrm>
            <a:off x="421888" y="4325025"/>
            <a:ext cx="4588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endParaRPr lang="en-US" altLang="zh-TW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(105, 2),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29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5C2F7-01FA-4976-BFF4-01E0FD80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1" y="136525"/>
            <a:ext cx="10515600" cy="644060"/>
          </a:xfrm>
        </p:spPr>
        <p:txBody>
          <a:bodyPr/>
          <a:lstStyle/>
          <a:p>
            <a:r>
              <a:rPr lang="en-US" altLang="zh-TW" dirty="0" err="1"/>
              <a:t>ndarray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B4E1F-DF20-4242-BAE7-718F19C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 descr="https://www.oreilly.com/library/view/elegant-scipy/9781491922927/assets/elsp_0105.png">
            <a:extLst>
              <a:ext uri="{FF2B5EF4-FFF2-40B4-BE49-F238E27FC236}">
                <a16:creationId xmlns:a16="http://schemas.microsoft.com/office/drawing/2014/main" id="{6690A8ED-213B-438C-B3EC-D82943AE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7930"/>
            <a:ext cx="6653220" cy="37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37BA08-F534-4043-A69A-CA7942D53042}"/>
              </a:ext>
            </a:extLst>
          </p:cNvPr>
          <p:cNvSpPr/>
          <p:nvPr/>
        </p:nvSpPr>
        <p:spPr>
          <a:xfrm>
            <a:off x="472070" y="4923019"/>
            <a:ext cx="4558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https://www.oreilly.com/library/view/elegant-scipy/9781491922927/ch01.html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E0014D-64FE-4565-80DE-C863B0A25733}"/>
              </a:ext>
            </a:extLst>
          </p:cNvPr>
          <p:cNvSpPr/>
          <p:nvPr/>
        </p:nvSpPr>
        <p:spPr>
          <a:xfrm>
            <a:off x="5475865" y="5710019"/>
            <a:ext cx="5169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https://1drv.ms/u/s!AjlltK85sd7qhsc4CxNxIR5fA0sl5g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46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1541-EA92-4C1B-8BF8-04D88F0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5" y="152942"/>
            <a:ext cx="3354659" cy="1325563"/>
          </a:xfrm>
        </p:spPr>
        <p:txBody>
          <a:bodyPr/>
          <a:lstStyle/>
          <a:p>
            <a:r>
              <a:rPr lang="en-US" altLang="zh-TW" dirty="0"/>
              <a:t>Broadcasting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1209E-C339-4EF3-B58D-82A389FF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43"/>
            <a:ext cx="10515600" cy="627643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http://www.astroml.org/book_figures/appendix/fig_broadcast_visual.html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D2106-7FFF-4992-9CC2-CBB1BFF3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75E3A1-0E26-4124-BEAF-9B5FFDD1BFF4}"/>
              </a:ext>
            </a:extLst>
          </p:cNvPr>
          <p:cNvSpPr/>
          <p:nvPr/>
        </p:nvSpPr>
        <p:spPr>
          <a:xfrm>
            <a:off x="481361" y="5433020"/>
            <a:ext cx="344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https://docs.scipy.org/doc/numpy/user/basics.broadcasting.html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146" name="Picture 2" descr="../../_images/fig_broadcast_visual_1.png">
            <a:extLst>
              <a:ext uri="{FF2B5EF4-FFF2-40B4-BE49-F238E27FC236}">
                <a16:creationId xmlns:a16="http://schemas.microsoft.com/office/drawing/2014/main" id="{76F85E7B-9DAF-4DE5-A99D-BF54B841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82" y="1911486"/>
            <a:ext cx="5473854" cy="410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67C3D-B666-4931-9810-F564993A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1CDF9-620A-4CD4-9EA3-A0A0346E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15134-81EF-45D6-8142-8AF1E93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3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1EA89-768D-4577-9792-AB9BD966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6293E-5E4E-457B-AC34-1C4BAD39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we will take a tour through a selection of popular and powerful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machine 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commonly used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academia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industry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learning about the differences between several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en-US" altLang="zh-TW" sz="2800" b="0" i="0" u="none" strike="noStrike" kern="1200" dirty="0">
                <a:effectLst/>
                <a:latin typeface="+mn-lt"/>
                <a:ea typeface="+mn-ea"/>
                <a:cs typeface="+mn-cs"/>
              </a:rPr>
              <a:t>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we will also develop an intuitive appreciation of their individual strengths and weaknesses.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we will take our first step with the </a:t>
            </a:r>
            <a:r>
              <a:rPr lang="en-US" altLang="zh-TW" sz="28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which offers a user-friendly interface for using those algorithms efficiently and productively.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35B28-B88B-41D0-A983-C1D84CB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01F2F-791E-4896-824E-74D6269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5662B-F087-4D9C-B1F0-8843ED6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topics that we will learn about throughout this chapter are as follows: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robust and popular algorithms for classification, such as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support vector machines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and explanations using the </a:t>
            </a:r>
            <a:r>
              <a:rPr lang="en-US" altLang="zh-TW" b="0" i="0" u="none" strike="noStrike" kern="12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-learn </a:t>
            </a:r>
            <a:r>
              <a:rPr lang="en-US" altLang="zh-TW" b="0" i="0" u="none" strike="noStrike" kern="1200" dirty="0"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machine learning library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wide variety of machine learning algorithms via a user-friendly Python API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Discussions about the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strengths and weaknesses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classifiers with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linear and non-linear decision boundaries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B588CE-88C7-4409-A404-8153893C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8D656-84DB-43B4-AD6B-27633DC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First steps with </a:t>
            </a:r>
            <a:r>
              <a:rPr lang="en-US" altLang="zh-TW" sz="44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scikit</a:t>
            </a: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-learn </a:t>
            </a:r>
            <a:b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 training a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B5A40-AACA-46C1-B87B-F154361D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70" y="1309904"/>
            <a:ext cx="4681182" cy="115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http://scikit-learn.org/stable/modules/generated/sklearn.linear_model.Perceptron.html#examples-using-sklearn-linear-model-perceptron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BC008C-41B5-4D6E-9074-5FB226CC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45478"/>
              </p:ext>
            </p:extLst>
          </p:nvPr>
        </p:nvGraphicFramePr>
        <p:xfrm>
          <a:off x="838198" y="2973945"/>
          <a:ext cx="10047515" cy="2914650"/>
        </p:xfrm>
        <a:graphic>
          <a:graphicData uri="http://schemas.openxmlformats.org/drawingml/2006/table">
            <a:tbl>
              <a:tblPr/>
              <a:tblGrid>
                <a:gridCol w="4737431">
                  <a:extLst>
                    <a:ext uri="{9D8B030D-6E8A-4147-A177-3AD203B41FA5}">
                      <a16:colId xmlns:a16="http://schemas.microsoft.com/office/drawing/2014/main" val="3562791158"/>
                    </a:ext>
                  </a:extLst>
                </a:gridCol>
                <a:gridCol w="5310084">
                  <a:extLst>
                    <a:ext uri="{9D8B030D-6E8A-4147-A177-3AD203B41FA5}">
                      <a16:colId xmlns:a16="http://schemas.microsoft.com/office/drawing/2014/main" val="934745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linear_model.Perceptron.decision_function"/>
                        </a:rPr>
                        <a:t>decision_function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Predict confidence scores for samples.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4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4" tooltip="sklearn.linear_model.Perceptron.densify"/>
                        </a:rPr>
                        <a:t>densify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coefficient matrix to dense array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46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5" tooltip="sklearn.linear_model.Perceptron.fit"/>
                        </a:rPr>
                        <a:t>fit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[, coef_init, intercept_init, …])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6" tooltip="sklearn.linear_model.Perceptron.get_params"/>
                        </a:rPr>
                        <a:t>get_params</a:t>
                      </a:r>
                      <a:r>
                        <a:rPr lang="en-US">
                          <a:effectLst/>
                        </a:rPr>
                        <a:t>([deep])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 parameters for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5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2878A2"/>
                          </a:solidFill>
                          <a:effectLst/>
                          <a:hlinkClick r:id="rId7" tooltip="sklearn.linear_model.Perceptron.partial_fit"/>
                        </a:rPr>
                        <a:t>partial_fit</a:t>
                      </a:r>
                      <a:r>
                        <a:rPr lang="en-US" dirty="0">
                          <a:effectLst/>
                        </a:rPr>
                        <a:t>(X, y[, classes, </a:t>
                      </a:r>
                      <a:r>
                        <a:rPr lang="en-US" dirty="0" err="1">
                          <a:effectLst/>
                        </a:rPr>
                        <a:t>sample_weight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8" tooltip="sklearn.linear_model.Perceptron.predict"/>
                        </a:rPr>
                        <a:t>predict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Predict class labels for samples in X.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9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9" tooltip="sklearn.linear_model.Perceptron.score"/>
                        </a:rPr>
                        <a:t>score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[, 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sample_weight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Returns the mean accuracy on the given test data and labels.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set_params(*args, **kwargs)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3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10" tooltip="sklearn.linear_model.Perceptron.sparsify"/>
                        </a:rPr>
                        <a:t>sparsify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Convert coefficient matrix to sparse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8262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B636EB4-CA8F-46AC-BD28-9269E7DB1C56}"/>
              </a:ext>
            </a:extLst>
          </p:cNvPr>
          <p:cNvSpPr/>
          <p:nvPr/>
        </p:nvSpPr>
        <p:spPr>
          <a:xfrm>
            <a:off x="662310" y="2039929"/>
            <a:ext cx="564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hlinkClick r:id="rId2"/>
              </a:rPr>
              <a:t>sklearn.linear_model.Perceptron</a:t>
            </a:r>
            <a:endParaRPr lang="en-US" altLang="zh-TW" sz="3200" dirty="0">
              <a:hlinkClick r:id="rId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FB226-002E-4573-9559-B6422FA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AA12B-E664-44F0-AEDA-E497C433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is the </a:t>
            </a:r>
            <a:r>
              <a:rPr lang="en-US" altLang="zh-TW" b="1" dirty="0">
                <a:solidFill>
                  <a:srgbClr val="FF0000"/>
                </a:solidFill>
              </a:rPr>
              <a:t>source code </a:t>
            </a:r>
            <a:r>
              <a:rPr lang="en-US" altLang="zh-TW" dirty="0"/>
              <a:t>for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C8ACC-BCB6-4F89-B5FD-5B7753F3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972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C:\….\</a:t>
            </a:r>
            <a:r>
              <a:rPr lang="en-US" altLang="zh-TW" dirty="0"/>
              <a:t>Anaconda3\Lib\site-packages\sklearn\linear_model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119C42-B4D6-4EF5-88C7-CBA4411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0" y="2290762"/>
            <a:ext cx="6418264" cy="2608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D2FE80-7084-48B4-BB14-B921AE49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70" y="3135382"/>
            <a:ext cx="6235344" cy="335749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8523C-6361-447B-B534-2B1A44AF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E9246-5DD3-4FEF-BA8A-39595368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767"/>
            <a:ext cx="5651719" cy="1149587"/>
          </a:xfrm>
        </p:spPr>
        <p:txBody>
          <a:bodyPr>
            <a:normAutofit/>
          </a:bodyPr>
          <a:lstStyle/>
          <a:p>
            <a:r>
              <a:rPr lang="en-US" altLang="zh-TW" dirty="0"/>
              <a:t>rySkLearn01.py</a:t>
            </a:r>
          </a:p>
          <a:p>
            <a:pPr lvl="1"/>
            <a:r>
              <a:rPr lang="zh-TW" altLang="en-US" dirty="0"/>
              <a:t>試用 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，重作 </a:t>
            </a:r>
            <a:r>
              <a:rPr lang="en-US" altLang="zh-TW" dirty="0"/>
              <a:t>Perceptron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48C6C-F721-41CD-8CCF-62A09EF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1" y="1360014"/>
            <a:ext cx="5651719" cy="364871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18E12AE-6EFD-4488-B994-59A11812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99" y="1500329"/>
            <a:ext cx="5067300" cy="4867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66286D-7F76-49B5-9335-5B74AC5DE227}"/>
              </a:ext>
            </a:extLst>
          </p:cNvPr>
          <p:cNvSpPr/>
          <p:nvPr/>
        </p:nvSpPr>
        <p:spPr>
          <a:xfrm>
            <a:off x="316059" y="5414328"/>
            <a:ext cx="545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https://1drv.ms/u/s!AjlltK85sd7qhscnhD87OA1d4pzsGw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564F2-02CA-472D-A3F9-6629297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08CDE-20D0-4AB7-A2CB-F6B773F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6F491-57A7-49CF-B0D5-64E90026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0" y="1375249"/>
            <a:ext cx="5582754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Perceptron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other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functions and classes, often have additional parameters that we omit for clarity.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read more about those parameters using 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in Python (for instance,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help(Perceptron)</a:t>
            </a:r>
            <a:r>
              <a:rPr lang="zh-TW" altLang="en-US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by going through the excellent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online documentation at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http://scikit-learn.org/stable/</a:t>
            </a: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21586-4923-4FCD-88AA-25DA92EE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32" y="1436285"/>
            <a:ext cx="5983089" cy="43513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B0AEC-8193-4F37-B7E3-41D87CD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2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96488-EAF8-4093-BC0A-E19925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First steps with </a:t>
            </a:r>
            <a:r>
              <a:rPr lang="en-US" altLang="zh-TW" b="0" i="0" u="none" strike="noStrike" kern="1200" dirty="0" err="1"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BF364-A97E-4E40-B6AB-6CE768FF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learned about two related learning algorithms for classification: the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erceptron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and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Adaline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we implemented in Python by ourselves.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will take a look at the </a:t>
            </a:r>
            <a:r>
              <a:rPr lang="en-US" altLang="zh-TW" sz="2800" b="1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 API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combines a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user-friendly interface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highly optimized implementation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several classification algorithms.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 offers not only a large variety of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learning algorithms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also many convenient functions to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preprocess data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models.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CEB9D-5CE0-422C-AA69-37EF7AD4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7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96807-741D-4EFF-9404-879BB8B2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a perceptron via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D2BBE-71CC-4312-8D62-9A99130F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267" cy="4351338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library, we will train a perceptron model similar to the one that we implemented 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we will use the already familiar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throughout the following sections.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Conveniently,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Iris dataset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already available via </a:t>
            </a:r>
            <a:r>
              <a:rPr lang="en-US" altLang="zh-TW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-learn, since it is a simple yet popular dataset that is frequently used for testing and experimenting with algorithms.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will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only use two features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 flower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for visualization purposes.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A7D367-CA4B-40EA-BB27-BB9D2337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1311</Words>
  <Application>Microsoft Office PowerPoint</Application>
  <PresentationFormat>寬螢幕</PresentationFormat>
  <Paragraphs>141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Arial Unicode MS</vt:lpstr>
      <vt:lpstr>Lato</vt:lpstr>
      <vt:lpstr>Menlo</vt:lpstr>
      <vt:lpstr>新細明體</vt:lpstr>
      <vt:lpstr>Arial</vt:lpstr>
      <vt:lpstr>Calibri</vt:lpstr>
      <vt:lpstr>Calibri Light</vt:lpstr>
      <vt:lpstr>Courier New</vt:lpstr>
      <vt:lpstr>Office 佈景主題</vt:lpstr>
      <vt:lpstr>Chapter 3.  A Tour of Machine Learning Classifiers Using scikit-learn</vt:lpstr>
      <vt:lpstr>Introduction</vt:lpstr>
      <vt:lpstr>PowerPoint 簡報</vt:lpstr>
      <vt:lpstr>First steps with scikit-learn  – training a perceptron</vt:lpstr>
      <vt:lpstr>Where is the source code for Perceptron</vt:lpstr>
      <vt:lpstr>PowerPoint 簡報</vt:lpstr>
      <vt:lpstr>Note</vt:lpstr>
      <vt:lpstr>First steps with scikit-learn</vt:lpstr>
      <vt:lpstr>Training a perceptron via scikit-learn</vt:lpstr>
      <vt:lpstr>PowerPoint 簡報</vt:lpstr>
      <vt:lpstr>Training vs. Test</vt:lpstr>
      <vt:lpstr>PowerPoint 簡報</vt:lpstr>
      <vt:lpstr>Feature Scaling</vt:lpstr>
      <vt:lpstr>PowerPoint 簡報</vt:lpstr>
      <vt:lpstr>PowerPoint 簡報</vt:lpstr>
      <vt:lpstr>PowerPoint 簡報</vt:lpstr>
      <vt:lpstr>Broadcasting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 3. A Tour of Machine Learning Classifiers Using scikit-learn</dc:title>
  <dc:creator>Renyuan Lyu</dc:creator>
  <cp:lastModifiedBy>Renyuan Lyu</cp:lastModifiedBy>
  <cp:revision>1</cp:revision>
  <dcterms:created xsi:type="dcterms:W3CDTF">2018-10-09T23:20:45Z</dcterms:created>
  <dcterms:modified xsi:type="dcterms:W3CDTF">2018-10-11T15:07:12Z</dcterms:modified>
</cp:coreProperties>
</file>