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72" r:id="rId11"/>
    <p:sldId id="267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90" r:id="rId20"/>
    <p:sldId id="291" r:id="rId21"/>
    <p:sldId id="292" r:id="rId22"/>
    <p:sldId id="289" r:id="rId23"/>
    <p:sldId id="278" r:id="rId24"/>
    <p:sldId id="279" r:id="rId25"/>
    <p:sldId id="280" r:id="rId26"/>
    <p:sldId id="281" r:id="rId27"/>
    <p:sldId id="282" r:id="rId28"/>
    <p:sldId id="293" r:id="rId29"/>
    <p:sldId id="294" r:id="rId30"/>
    <p:sldId id="295" r:id="rId31"/>
    <p:sldId id="296" r:id="rId32"/>
    <p:sldId id="299" r:id="rId33"/>
    <p:sldId id="300" r:id="rId34"/>
    <p:sldId id="301" r:id="rId35"/>
    <p:sldId id="302" r:id="rId36"/>
    <p:sldId id="283" r:id="rId37"/>
    <p:sldId id="285" r:id="rId38"/>
    <p:sldId id="286" r:id="rId39"/>
    <p:sldId id="288" r:id="rId40"/>
    <p:sldId id="297" r:id="rId41"/>
    <p:sldId id="298" r:id="rId42"/>
    <p:sldId id="303" r:id="rId43"/>
    <p:sldId id="304" r:id="rId4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0F086-841D-467C-90DD-7B623516EE48}" v="239" dt="2018-10-27T12:13:1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 autoAdjust="0"/>
    <p:restoredTop sz="86473" autoAdjust="0"/>
  </p:normalViewPr>
  <p:slideViewPr>
    <p:cSldViewPr snapToGrid="0">
      <p:cViewPr varScale="1">
        <p:scale>
          <a:sx n="59" d="100"/>
          <a:sy n="59" d="100"/>
        </p:scale>
        <p:origin x="210" y="66"/>
      </p:cViewPr>
      <p:guideLst/>
    </p:cSldViewPr>
  </p:slideViewPr>
  <p:outlineViewPr>
    <p:cViewPr>
      <p:scale>
        <a:sx n="33" d="100"/>
        <a:sy n="33" d="100"/>
      </p:scale>
      <p:origin x="0" y="-270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uan Lyu" userId="eadeb139afb46539" providerId="LiveId" clId="{2C80F086-841D-467C-90DD-7B623516EE48}"/>
    <pc:docChg chg="undo custSel addSld modSld">
      <pc:chgData name="Renyuan Lyu" userId="eadeb139afb46539" providerId="LiveId" clId="{2C80F086-841D-467C-90DD-7B623516EE48}" dt="2018-10-27T12:13:38.565" v="1251" actId="478"/>
      <pc:docMkLst>
        <pc:docMk/>
      </pc:docMkLst>
      <pc:sldChg chg="modSp">
        <pc:chgData name="Renyuan Lyu" userId="eadeb139afb46539" providerId="LiveId" clId="{2C80F086-841D-467C-90DD-7B623516EE48}" dt="2018-10-25T15:20:27.749" v="1185" actId="20577"/>
        <pc:sldMkLst>
          <pc:docMk/>
          <pc:sldMk cId="4075473272" sldId="256"/>
        </pc:sldMkLst>
        <pc:spChg chg="mod">
          <ac:chgData name="Renyuan Lyu" userId="eadeb139afb46539" providerId="LiveId" clId="{2C80F086-841D-467C-90DD-7B623516EE48}" dt="2018-10-25T15:20:27.749" v="1185" actId="20577"/>
          <ac:spMkLst>
            <pc:docMk/>
            <pc:sldMk cId="4075473272" sldId="256"/>
            <ac:spMk id="3" creationId="{9B0E02DB-598E-4D17-BE3F-E7C1A2BFAAC0}"/>
          </ac:spMkLst>
        </pc:spChg>
      </pc:sldChg>
      <pc:sldChg chg="modSp">
        <pc:chgData name="Renyuan Lyu" userId="eadeb139afb46539" providerId="LiveId" clId="{2C80F086-841D-467C-90DD-7B623516EE48}" dt="2018-10-25T15:11:07.415" v="1035" actId="20577"/>
        <pc:sldMkLst>
          <pc:docMk/>
          <pc:sldMk cId="1984532448" sldId="283"/>
        </pc:sldMkLst>
        <pc:spChg chg="mod">
          <ac:chgData name="Renyuan Lyu" userId="eadeb139afb46539" providerId="LiveId" clId="{2C80F086-841D-467C-90DD-7B623516EE48}" dt="2018-10-25T15:11:07.415" v="1035" actId="20577"/>
          <ac:spMkLst>
            <pc:docMk/>
            <pc:sldMk cId="1984532448" sldId="283"/>
            <ac:spMk id="2" creationId="{71487F8B-23F5-40E8-9BAD-DEFD0A3D7A00}"/>
          </ac:spMkLst>
        </pc:spChg>
      </pc:sldChg>
      <pc:sldChg chg="addSp modSp">
        <pc:chgData name="Renyuan Lyu" userId="eadeb139afb46539" providerId="LiveId" clId="{2C80F086-841D-467C-90DD-7B623516EE48}" dt="2018-10-25T11:35:37.539" v="256" actId="1076"/>
        <pc:sldMkLst>
          <pc:docMk/>
          <pc:sldMk cId="1348529545" sldId="288"/>
        </pc:sldMkLst>
        <pc:spChg chg="mod">
          <ac:chgData name="Renyuan Lyu" userId="eadeb139afb46539" providerId="LiveId" clId="{2C80F086-841D-467C-90DD-7B623516EE48}" dt="2018-10-25T02:10:04.791" v="14"/>
          <ac:spMkLst>
            <pc:docMk/>
            <pc:sldMk cId="1348529545" sldId="288"/>
            <ac:spMk id="2" creationId="{D86A72C5-C883-43C9-B6BE-CFBE1FEBE990}"/>
          </ac:spMkLst>
        </pc:spChg>
        <pc:spChg chg="mod">
          <ac:chgData name="Renyuan Lyu" userId="eadeb139afb46539" providerId="LiveId" clId="{2C80F086-841D-467C-90DD-7B623516EE48}" dt="2018-10-25T03:04:38.050" v="255" actId="20577"/>
          <ac:spMkLst>
            <pc:docMk/>
            <pc:sldMk cId="1348529545" sldId="288"/>
            <ac:spMk id="3" creationId="{CD5AE00C-D37A-497C-BD2D-AF875F46078D}"/>
          </ac:spMkLst>
        </pc:spChg>
        <pc:picChg chg="add mod ord">
          <ac:chgData name="Renyuan Lyu" userId="eadeb139afb46539" providerId="LiveId" clId="{2C80F086-841D-467C-90DD-7B623516EE48}" dt="2018-10-25T11:35:37.539" v="256" actId="1076"/>
          <ac:picMkLst>
            <pc:docMk/>
            <pc:sldMk cId="1348529545" sldId="288"/>
            <ac:picMk id="5" creationId="{5A79704D-BB41-4E8C-8A63-E784F363EE74}"/>
          </ac:picMkLst>
        </pc:picChg>
      </pc:sldChg>
      <pc:sldChg chg="addSp modSp add">
        <pc:chgData name="Renyuan Lyu" userId="eadeb139afb46539" providerId="LiveId" clId="{2C80F086-841D-467C-90DD-7B623516EE48}" dt="2018-10-25T12:17:32.711" v="274" actId="14100"/>
        <pc:sldMkLst>
          <pc:docMk/>
          <pc:sldMk cId="1716915616" sldId="297"/>
        </pc:sldMkLst>
        <pc:spChg chg="mod">
          <ac:chgData name="Renyuan Lyu" userId="eadeb139afb46539" providerId="LiveId" clId="{2C80F086-841D-467C-90DD-7B623516EE48}" dt="2018-10-25T12:06:23.934" v="259" actId="20577"/>
          <ac:spMkLst>
            <pc:docMk/>
            <pc:sldMk cId="1716915616" sldId="297"/>
            <ac:spMk id="2" creationId="{C61CBA17-23BF-4FB2-B3A5-65EC7714C4C3}"/>
          </ac:spMkLst>
        </pc:spChg>
        <pc:spChg chg="mod">
          <ac:chgData name="Renyuan Lyu" userId="eadeb139afb46539" providerId="LiveId" clId="{2C80F086-841D-467C-90DD-7B623516EE48}" dt="2018-10-25T12:06:31.648" v="261" actId="20577"/>
          <ac:spMkLst>
            <pc:docMk/>
            <pc:sldMk cId="1716915616" sldId="297"/>
            <ac:spMk id="3" creationId="{5A91A52F-3326-45CF-88B3-06C9C909E5B1}"/>
          </ac:spMkLst>
        </pc:spChg>
        <pc:picChg chg="add mod">
          <ac:chgData name="Renyuan Lyu" userId="eadeb139afb46539" providerId="LiveId" clId="{2C80F086-841D-467C-90DD-7B623516EE48}" dt="2018-10-25T12:17:32.711" v="274" actId="14100"/>
          <ac:picMkLst>
            <pc:docMk/>
            <pc:sldMk cId="1716915616" sldId="297"/>
            <ac:picMk id="5" creationId="{68A0FA7B-6142-4001-A2EA-45B4A43801F1}"/>
          </ac:picMkLst>
        </pc:picChg>
      </pc:sldChg>
      <pc:sldChg chg="addSp modSp add">
        <pc:chgData name="Renyuan Lyu" userId="eadeb139afb46539" providerId="LiveId" clId="{2C80F086-841D-467C-90DD-7B623516EE48}" dt="2018-10-25T12:17:23.229" v="273" actId="14100"/>
        <pc:sldMkLst>
          <pc:docMk/>
          <pc:sldMk cId="1130088433" sldId="298"/>
        </pc:sldMkLst>
        <pc:spChg chg="mod">
          <ac:chgData name="Renyuan Lyu" userId="eadeb139afb46539" providerId="LiveId" clId="{2C80F086-841D-467C-90DD-7B623516EE48}" dt="2018-10-25T12:11:28.744" v="267" actId="20577"/>
          <ac:spMkLst>
            <pc:docMk/>
            <pc:sldMk cId="1130088433" sldId="298"/>
            <ac:spMk id="2" creationId="{75376DAF-38B5-455F-9947-0D012778494A}"/>
          </ac:spMkLst>
        </pc:spChg>
        <pc:spChg chg="mod">
          <ac:chgData name="Renyuan Lyu" userId="eadeb139afb46539" providerId="LiveId" clId="{2C80F086-841D-467C-90DD-7B623516EE48}" dt="2018-10-25T12:11:42.338" v="270" actId="14100"/>
          <ac:spMkLst>
            <pc:docMk/>
            <pc:sldMk cId="1130088433" sldId="298"/>
            <ac:spMk id="3" creationId="{499C34D6-931F-4806-933A-92D2E424E506}"/>
          </ac:spMkLst>
        </pc:spChg>
        <pc:picChg chg="add mod">
          <ac:chgData name="Renyuan Lyu" userId="eadeb139afb46539" providerId="LiveId" clId="{2C80F086-841D-467C-90DD-7B623516EE48}" dt="2018-10-25T12:17:23.229" v="273" actId="14100"/>
          <ac:picMkLst>
            <pc:docMk/>
            <pc:sldMk cId="1130088433" sldId="298"/>
            <ac:picMk id="5" creationId="{20A839F8-DABF-4100-86E1-95639C93EB62}"/>
          </ac:picMkLst>
        </pc:picChg>
      </pc:sldChg>
      <pc:sldChg chg="addSp delSp modSp add">
        <pc:chgData name="Renyuan Lyu" userId="eadeb139afb46539" providerId="LiveId" clId="{2C80F086-841D-467C-90DD-7B623516EE48}" dt="2018-10-25T15:09:03.711" v="1011" actId="20577"/>
        <pc:sldMkLst>
          <pc:docMk/>
          <pc:sldMk cId="1838939413" sldId="299"/>
        </pc:sldMkLst>
        <pc:spChg chg="mod">
          <ac:chgData name="Renyuan Lyu" userId="eadeb139afb46539" providerId="LiveId" clId="{2C80F086-841D-467C-90DD-7B623516EE48}" dt="2018-10-25T14:07:05.614" v="635" actId="14100"/>
          <ac:spMkLst>
            <pc:docMk/>
            <pc:sldMk cId="1838939413" sldId="299"/>
            <ac:spMk id="2" creationId="{E9DEBB2A-03BE-4658-9EC5-62650DA113E4}"/>
          </ac:spMkLst>
        </pc:spChg>
        <pc:spChg chg="del mod">
          <ac:chgData name="Renyuan Lyu" userId="eadeb139afb46539" providerId="LiveId" clId="{2C80F086-841D-467C-90DD-7B623516EE48}" dt="2018-10-25T13:51:35.323" v="289" actId="478"/>
          <ac:spMkLst>
            <pc:docMk/>
            <pc:sldMk cId="1838939413" sldId="299"/>
            <ac:spMk id="3" creationId="{9ACE0C0F-1835-41C4-9021-5AC2D76CB09A}"/>
          </ac:spMkLst>
        </pc:spChg>
        <pc:spChg chg="add mod">
          <ac:chgData name="Renyuan Lyu" userId="eadeb139afb46539" providerId="LiveId" clId="{2C80F086-841D-467C-90DD-7B623516EE48}" dt="2018-10-25T14:09:41.135" v="717" actId="14100"/>
          <ac:spMkLst>
            <pc:docMk/>
            <pc:sldMk cId="1838939413" sldId="299"/>
            <ac:spMk id="8" creationId="{B8563327-7C6F-4A29-B2E3-2D99D67FEB20}"/>
          </ac:spMkLst>
        </pc:spChg>
        <pc:spChg chg="add mod">
          <ac:chgData name="Renyuan Lyu" userId="eadeb139afb46539" providerId="LiveId" clId="{2C80F086-841D-467C-90DD-7B623516EE48}" dt="2018-10-25T14:00:20.994" v="444" actId="13926"/>
          <ac:spMkLst>
            <pc:docMk/>
            <pc:sldMk cId="1838939413" sldId="299"/>
            <ac:spMk id="10" creationId="{FD774296-DA5D-43C6-9350-3C4ACAD8D09E}"/>
          </ac:spMkLst>
        </pc:spChg>
        <pc:spChg chg="add mod">
          <ac:chgData name="Renyuan Lyu" userId="eadeb139afb46539" providerId="LiveId" clId="{2C80F086-841D-467C-90DD-7B623516EE48}" dt="2018-10-25T15:09:03.711" v="1011" actId="20577"/>
          <ac:spMkLst>
            <pc:docMk/>
            <pc:sldMk cId="1838939413" sldId="299"/>
            <ac:spMk id="11" creationId="{CF073ADD-73B3-487C-A8D6-61DF748FC51E}"/>
          </ac:spMkLst>
        </pc:spChg>
        <pc:spChg chg="add mod">
          <ac:chgData name="Renyuan Lyu" userId="eadeb139afb46539" providerId="LiveId" clId="{2C80F086-841D-467C-90DD-7B623516EE48}" dt="2018-10-25T14:10:41.089" v="735" actId="1076"/>
          <ac:spMkLst>
            <pc:docMk/>
            <pc:sldMk cId="1838939413" sldId="299"/>
            <ac:spMk id="12" creationId="{5F2CB413-DE27-4E86-91DD-CF9DC410E767}"/>
          </ac:spMkLst>
        </pc:spChg>
        <pc:grpChg chg="add mod">
          <ac:chgData name="Renyuan Lyu" userId="eadeb139afb46539" providerId="LiveId" clId="{2C80F086-841D-467C-90DD-7B623516EE48}" dt="2018-10-25T14:12:02.893" v="760" actId="1076"/>
          <ac:grpSpMkLst>
            <pc:docMk/>
            <pc:sldMk cId="1838939413" sldId="299"/>
            <ac:grpSpMk id="13" creationId="{DAB6BF59-7F4D-45D3-A668-F1B4924E65A3}"/>
          </ac:grpSpMkLst>
        </pc:grpChg>
        <pc:picChg chg="add mod">
          <ac:chgData name="Renyuan Lyu" userId="eadeb139afb46539" providerId="LiveId" clId="{2C80F086-841D-467C-90DD-7B623516EE48}" dt="2018-10-25T14:11:59.500" v="759" actId="208"/>
          <ac:picMkLst>
            <pc:docMk/>
            <pc:sldMk cId="1838939413" sldId="299"/>
            <ac:picMk id="5" creationId="{27D6208C-75B6-4BD4-A721-E7F3ECCF1149}"/>
          </ac:picMkLst>
        </pc:picChg>
        <pc:picChg chg="add mod">
          <ac:chgData name="Renyuan Lyu" userId="eadeb139afb46539" providerId="LiveId" clId="{2C80F086-841D-467C-90DD-7B623516EE48}" dt="2018-10-25T14:10:35.155" v="734" actId="1076"/>
          <ac:picMkLst>
            <pc:docMk/>
            <pc:sldMk cId="1838939413" sldId="299"/>
            <ac:picMk id="6" creationId="{65B845F1-1543-489E-8D53-69D50775C1DC}"/>
          </ac:picMkLst>
        </pc:picChg>
        <pc:picChg chg="add mod">
          <ac:chgData name="Renyuan Lyu" userId="eadeb139afb46539" providerId="LiveId" clId="{2C80F086-841D-467C-90DD-7B623516EE48}" dt="2018-10-25T13:57:11.053" v="350" actId="1076"/>
          <ac:picMkLst>
            <pc:docMk/>
            <pc:sldMk cId="1838939413" sldId="299"/>
            <ac:picMk id="7" creationId="{E5F1AA54-B89A-4F94-913C-E53CC4689A3D}"/>
          </ac:picMkLst>
        </pc:picChg>
        <pc:picChg chg="add mod">
          <ac:chgData name="Renyuan Lyu" userId="eadeb139afb46539" providerId="LiveId" clId="{2C80F086-841D-467C-90DD-7B623516EE48}" dt="2018-10-25T14:00:27.638" v="445" actId="1076"/>
          <ac:picMkLst>
            <pc:docMk/>
            <pc:sldMk cId="1838939413" sldId="299"/>
            <ac:picMk id="9" creationId="{6CF25DD4-6B82-44B7-91E5-B01F43D5AD1A}"/>
          </ac:picMkLst>
        </pc:picChg>
      </pc:sldChg>
      <pc:sldChg chg="addSp delSp modSp add">
        <pc:chgData name="Renyuan Lyu" userId="eadeb139afb46539" providerId="LiveId" clId="{2C80F086-841D-467C-90DD-7B623516EE48}" dt="2018-10-25T15:05:11.117" v="907" actId="1076"/>
        <pc:sldMkLst>
          <pc:docMk/>
          <pc:sldMk cId="868714278" sldId="300"/>
        </pc:sldMkLst>
        <pc:spChg chg="del">
          <ac:chgData name="Renyuan Lyu" userId="eadeb139afb46539" providerId="LiveId" clId="{2C80F086-841D-467C-90DD-7B623516EE48}" dt="2018-10-25T14:47:27.429" v="775" actId="478"/>
          <ac:spMkLst>
            <pc:docMk/>
            <pc:sldMk cId="868714278" sldId="300"/>
            <ac:spMk id="2" creationId="{CEEFAEB8-D005-4DB0-8831-059712B8970E}"/>
          </ac:spMkLst>
        </pc:spChg>
        <pc:spChg chg="del mod">
          <ac:chgData name="Renyuan Lyu" userId="eadeb139afb46539" providerId="LiveId" clId="{2C80F086-841D-467C-90DD-7B623516EE48}" dt="2018-10-25T14:47:23.429" v="774" actId="478"/>
          <ac:spMkLst>
            <pc:docMk/>
            <pc:sldMk cId="868714278" sldId="300"/>
            <ac:spMk id="3" creationId="{BF2AAF85-E5F3-4E46-9EDD-0AD35D7D20A9}"/>
          </ac:spMkLst>
        </pc:spChg>
        <pc:spChg chg="add mod">
          <ac:chgData name="Renyuan Lyu" userId="eadeb139afb46539" providerId="LiveId" clId="{2C80F086-841D-467C-90DD-7B623516EE48}" dt="2018-10-25T15:04:42.923" v="905" actId="207"/>
          <ac:spMkLst>
            <pc:docMk/>
            <pc:sldMk cId="868714278" sldId="300"/>
            <ac:spMk id="13" creationId="{DF2923E7-53B3-4F10-A0BA-4EF2C7117E3E}"/>
          </ac:spMkLst>
        </pc:spChg>
        <pc:spChg chg="add mod">
          <ac:chgData name="Renyuan Lyu" userId="eadeb139afb46539" providerId="LiveId" clId="{2C80F086-841D-467C-90DD-7B623516EE48}" dt="2018-10-25T15:04:52.962" v="906" actId="207"/>
          <ac:spMkLst>
            <pc:docMk/>
            <pc:sldMk cId="868714278" sldId="300"/>
            <ac:spMk id="14" creationId="{76A8F844-AA02-4173-8E0B-BF1A80DE6860}"/>
          </ac:spMkLst>
        </pc:spChg>
        <pc:picChg chg="add mod">
          <ac:chgData name="Renyuan Lyu" userId="eadeb139afb46539" providerId="LiveId" clId="{2C80F086-841D-467C-90DD-7B623516EE48}" dt="2018-10-25T15:01:05.920" v="898" actId="1076"/>
          <ac:picMkLst>
            <pc:docMk/>
            <pc:sldMk cId="868714278" sldId="300"/>
            <ac:picMk id="5" creationId="{BBED0938-F073-4270-8522-5B166ECFADE8}"/>
          </ac:picMkLst>
        </pc:picChg>
        <pc:picChg chg="add mod">
          <ac:chgData name="Renyuan Lyu" userId="eadeb139afb46539" providerId="LiveId" clId="{2C80F086-841D-467C-90DD-7B623516EE48}" dt="2018-10-25T14:56:23.701" v="854" actId="1076"/>
          <ac:picMkLst>
            <pc:docMk/>
            <pc:sldMk cId="868714278" sldId="300"/>
            <ac:picMk id="6" creationId="{E4519311-8C0F-486A-940B-3DFCDD85B7C4}"/>
          </ac:picMkLst>
        </pc:picChg>
        <pc:picChg chg="add mod">
          <ac:chgData name="Renyuan Lyu" userId="eadeb139afb46539" providerId="LiveId" clId="{2C80F086-841D-467C-90DD-7B623516EE48}" dt="2018-10-25T14:56:18.863" v="853" actId="1076"/>
          <ac:picMkLst>
            <pc:docMk/>
            <pc:sldMk cId="868714278" sldId="300"/>
            <ac:picMk id="7" creationId="{9FDF2E0B-BBD3-4D49-A189-4BFF5F81329B}"/>
          </ac:picMkLst>
        </pc:picChg>
        <pc:picChg chg="add mod">
          <ac:chgData name="Renyuan Lyu" userId="eadeb139afb46539" providerId="LiveId" clId="{2C80F086-841D-467C-90DD-7B623516EE48}" dt="2018-10-25T15:01:11.530" v="899" actId="1076"/>
          <ac:picMkLst>
            <pc:docMk/>
            <pc:sldMk cId="868714278" sldId="300"/>
            <ac:picMk id="8" creationId="{89C75F92-FB10-48A7-BB6D-1C50C3B028F1}"/>
          </ac:picMkLst>
        </pc:picChg>
        <pc:picChg chg="add mod">
          <ac:chgData name="Renyuan Lyu" userId="eadeb139afb46539" providerId="LiveId" clId="{2C80F086-841D-467C-90DD-7B623516EE48}" dt="2018-10-25T15:05:11.117" v="907" actId="1076"/>
          <ac:picMkLst>
            <pc:docMk/>
            <pc:sldMk cId="868714278" sldId="300"/>
            <ac:picMk id="9" creationId="{731444C0-BADC-4BDA-92E2-49259CD8B51E}"/>
          </ac:picMkLst>
        </pc:picChg>
        <pc:picChg chg="add mod ord">
          <ac:chgData name="Renyuan Lyu" userId="eadeb139afb46539" providerId="LiveId" clId="{2C80F086-841D-467C-90DD-7B623516EE48}" dt="2018-10-25T15:00:46.021" v="895" actId="1076"/>
          <ac:picMkLst>
            <pc:docMk/>
            <pc:sldMk cId="868714278" sldId="300"/>
            <ac:picMk id="10" creationId="{440321B8-828B-4785-9066-8F2238BEB43B}"/>
          </ac:picMkLst>
        </pc:picChg>
        <pc:picChg chg="add del mod">
          <ac:chgData name="Renyuan Lyu" userId="eadeb139afb46539" providerId="LiveId" clId="{2C80F086-841D-467C-90DD-7B623516EE48}" dt="2018-10-25T14:54:35.843" v="835"/>
          <ac:picMkLst>
            <pc:docMk/>
            <pc:sldMk cId="868714278" sldId="300"/>
            <ac:picMk id="11" creationId="{8213E498-3348-4AD2-AE43-DE2524EDC78A}"/>
          </ac:picMkLst>
        </pc:picChg>
        <pc:picChg chg="add mod">
          <ac:chgData name="Renyuan Lyu" userId="eadeb139afb46539" providerId="LiveId" clId="{2C80F086-841D-467C-90DD-7B623516EE48}" dt="2018-10-25T14:59:12.134" v="885" actId="1076"/>
          <ac:picMkLst>
            <pc:docMk/>
            <pc:sldMk cId="868714278" sldId="300"/>
            <ac:picMk id="12" creationId="{8A6A6415-BA1F-4CF1-A52C-5F926B0EA849}"/>
          </ac:picMkLst>
        </pc:picChg>
      </pc:sldChg>
      <pc:sldChg chg="addSp modSp add">
        <pc:chgData name="Renyuan Lyu" userId="eadeb139afb46539" providerId="LiveId" clId="{2C80F086-841D-467C-90DD-7B623516EE48}" dt="2018-10-25T15:08:00.114" v="1000" actId="1076"/>
        <pc:sldMkLst>
          <pc:docMk/>
          <pc:sldMk cId="523181951" sldId="301"/>
        </pc:sldMkLst>
        <pc:spChg chg="mod">
          <ac:chgData name="Renyuan Lyu" userId="eadeb139afb46539" providerId="LiveId" clId="{2C80F086-841D-467C-90DD-7B623516EE48}" dt="2018-10-25T15:07:44.401" v="996" actId="14100"/>
          <ac:spMkLst>
            <pc:docMk/>
            <pc:sldMk cId="523181951" sldId="301"/>
            <ac:spMk id="3" creationId="{8A2292EB-DBAF-4B87-B2A3-C03E9CE25B89}"/>
          </ac:spMkLst>
        </pc:spChg>
        <pc:picChg chg="add mod">
          <ac:chgData name="Renyuan Lyu" userId="eadeb139afb46539" providerId="LiveId" clId="{2C80F086-841D-467C-90DD-7B623516EE48}" dt="2018-10-25T15:07:57.597" v="999" actId="1076"/>
          <ac:picMkLst>
            <pc:docMk/>
            <pc:sldMk cId="523181951" sldId="301"/>
            <ac:picMk id="5" creationId="{65A40C67-E602-4D64-9002-53A921C417FF}"/>
          </ac:picMkLst>
        </pc:picChg>
        <pc:picChg chg="add mod">
          <ac:chgData name="Renyuan Lyu" userId="eadeb139afb46539" providerId="LiveId" clId="{2C80F086-841D-467C-90DD-7B623516EE48}" dt="2018-10-25T15:08:00.114" v="1000" actId="1076"/>
          <ac:picMkLst>
            <pc:docMk/>
            <pc:sldMk cId="523181951" sldId="301"/>
            <ac:picMk id="6" creationId="{9AF41647-395F-46E5-863B-EA29A28D03F3}"/>
          </ac:picMkLst>
        </pc:picChg>
      </pc:sldChg>
      <pc:sldChg chg="addSp delSp modSp add">
        <pc:chgData name="Renyuan Lyu" userId="eadeb139afb46539" providerId="LiveId" clId="{2C80F086-841D-467C-90DD-7B623516EE48}" dt="2018-10-25T15:19:12.145" v="1142" actId="207"/>
        <pc:sldMkLst>
          <pc:docMk/>
          <pc:sldMk cId="834593805" sldId="302"/>
        </pc:sldMkLst>
        <pc:spChg chg="mod">
          <ac:chgData name="Renyuan Lyu" userId="eadeb139afb46539" providerId="LiveId" clId="{2C80F086-841D-467C-90DD-7B623516EE48}" dt="2018-10-25T15:09:49.508" v="1019" actId="20577"/>
          <ac:spMkLst>
            <pc:docMk/>
            <pc:sldMk cId="834593805" sldId="302"/>
            <ac:spMk id="3" creationId="{467FB7A7-DEBA-41F3-A065-20C4758A038B}"/>
          </ac:spMkLst>
        </pc:spChg>
        <pc:spChg chg="del topLvl">
          <ac:chgData name="Renyuan Lyu" userId="eadeb139afb46539" providerId="LiveId" clId="{2C80F086-841D-467C-90DD-7B623516EE48}" dt="2018-10-25T15:09:56.691" v="1021" actId="478"/>
          <ac:spMkLst>
            <pc:docMk/>
            <pc:sldMk cId="834593805" sldId="302"/>
            <ac:spMk id="8" creationId="{2BD4E90E-FC89-4EEA-BDA0-01957B1BFBA9}"/>
          </ac:spMkLst>
        </pc:spChg>
        <pc:spChg chg="add mod">
          <ac:chgData name="Renyuan Lyu" userId="eadeb139afb46539" providerId="LiveId" clId="{2C80F086-841D-467C-90DD-7B623516EE48}" dt="2018-10-25T15:10:43.564" v="1027" actId="1076"/>
          <ac:spMkLst>
            <pc:docMk/>
            <pc:sldMk cId="834593805" sldId="302"/>
            <ac:spMk id="10" creationId="{17BF4DD1-CF57-4822-9A3E-8B11E6FBACCD}"/>
          </ac:spMkLst>
        </pc:spChg>
        <pc:spChg chg="add mod">
          <ac:chgData name="Renyuan Lyu" userId="eadeb139afb46539" providerId="LiveId" clId="{2C80F086-841D-467C-90DD-7B623516EE48}" dt="2018-10-25T15:19:12.145" v="1142" actId="207"/>
          <ac:spMkLst>
            <pc:docMk/>
            <pc:sldMk cId="834593805" sldId="302"/>
            <ac:spMk id="12" creationId="{048C41A6-4811-4A58-96A8-FCC8DD474872}"/>
          </ac:spMkLst>
        </pc:spChg>
        <pc:grpChg chg="add del mod">
          <ac:chgData name="Renyuan Lyu" userId="eadeb139afb46539" providerId="LiveId" clId="{2C80F086-841D-467C-90DD-7B623516EE48}" dt="2018-10-25T15:09:56.691" v="1021" actId="478"/>
          <ac:grpSpMkLst>
            <pc:docMk/>
            <pc:sldMk cId="834593805" sldId="302"/>
            <ac:grpSpMk id="6" creationId="{0BDB39ED-F13F-4A23-8574-9F67E8CEE6BD}"/>
          </ac:grpSpMkLst>
        </pc:grpChg>
        <pc:picChg chg="add mod">
          <ac:chgData name="Renyuan Lyu" userId="eadeb139afb46539" providerId="LiveId" clId="{2C80F086-841D-467C-90DD-7B623516EE48}" dt="2018-10-25T15:10:22.051" v="1025" actId="1076"/>
          <ac:picMkLst>
            <pc:docMk/>
            <pc:sldMk cId="834593805" sldId="302"/>
            <ac:picMk id="5" creationId="{BCFD5449-3090-40C3-885C-C15432E89653}"/>
          </ac:picMkLst>
        </pc:picChg>
        <pc:picChg chg="del topLvl">
          <ac:chgData name="Renyuan Lyu" userId="eadeb139afb46539" providerId="LiveId" clId="{2C80F086-841D-467C-90DD-7B623516EE48}" dt="2018-10-25T15:09:58.175" v="1022" actId="478"/>
          <ac:picMkLst>
            <pc:docMk/>
            <pc:sldMk cId="834593805" sldId="302"/>
            <ac:picMk id="7" creationId="{87F01374-91E0-4F81-8BC8-0D67C728F295}"/>
          </ac:picMkLst>
        </pc:picChg>
        <pc:picChg chg="add mod">
          <ac:chgData name="Renyuan Lyu" userId="eadeb139afb46539" providerId="LiveId" clId="{2C80F086-841D-467C-90DD-7B623516EE48}" dt="2018-10-25T15:10:43.564" v="1027" actId="1076"/>
          <ac:picMkLst>
            <pc:docMk/>
            <pc:sldMk cId="834593805" sldId="302"/>
            <ac:picMk id="9" creationId="{868572E5-D1ED-4973-AF45-672B01092E6C}"/>
          </ac:picMkLst>
        </pc:picChg>
        <pc:picChg chg="add mod">
          <ac:chgData name="Renyuan Lyu" userId="eadeb139afb46539" providerId="LiveId" clId="{2C80F086-841D-467C-90DD-7B623516EE48}" dt="2018-10-25T15:17:49.552" v="1045" actId="1076"/>
          <ac:picMkLst>
            <pc:docMk/>
            <pc:sldMk cId="834593805" sldId="302"/>
            <ac:picMk id="11" creationId="{E3B0108B-992E-48AF-AF29-125AA833FCB7}"/>
          </ac:picMkLst>
        </pc:picChg>
      </pc:sldChg>
      <pc:sldChg chg="modSp add">
        <pc:chgData name="Renyuan Lyu" userId="eadeb139afb46539" providerId="LiveId" clId="{2C80F086-841D-467C-90DD-7B623516EE48}" dt="2018-10-27T11:27:16.639" v="1189"/>
        <pc:sldMkLst>
          <pc:docMk/>
          <pc:sldMk cId="2630802871" sldId="303"/>
        </pc:sldMkLst>
        <pc:spChg chg="mod">
          <ac:chgData name="Renyuan Lyu" userId="eadeb139afb46539" providerId="LiveId" clId="{2C80F086-841D-467C-90DD-7B623516EE48}" dt="2018-10-27T11:27:16.639" v="1189"/>
          <ac:spMkLst>
            <pc:docMk/>
            <pc:sldMk cId="2630802871" sldId="303"/>
            <ac:spMk id="2" creationId="{6993E8F4-C060-46FE-89A1-4C4FB66ACBEE}"/>
          </ac:spMkLst>
        </pc:spChg>
        <pc:spChg chg="mod">
          <ac:chgData name="Renyuan Lyu" userId="eadeb139afb46539" providerId="LiveId" clId="{2C80F086-841D-467C-90DD-7B623516EE48}" dt="2018-10-27T11:27:00.810" v="1188" actId="20577"/>
          <ac:spMkLst>
            <pc:docMk/>
            <pc:sldMk cId="2630802871" sldId="303"/>
            <ac:spMk id="3" creationId="{3414EB9D-FC62-40BD-A1B9-2FE72481524B}"/>
          </ac:spMkLst>
        </pc:spChg>
      </pc:sldChg>
      <pc:sldChg chg="addSp delSp modSp add">
        <pc:chgData name="Renyuan Lyu" userId="eadeb139afb46539" providerId="LiveId" clId="{2C80F086-841D-467C-90DD-7B623516EE48}" dt="2018-10-27T12:13:38.565" v="1251" actId="478"/>
        <pc:sldMkLst>
          <pc:docMk/>
          <pc:sldMk cId="222572440" sldId="304"/>
        </pc:sldMkLst>
        <pc:spChg chg="mod">
          <ac:chgData name="Renyuan Lyu" userId="eadeb139afb46539" providerId="LiveId" clId="{2C80F086-841D-467C-90DD-7B623516EE48}" dt="2018-10-27T12:01:25.607" v="1194"/>
          <ac:spMkLst>
            <pc:docMk/>
            <pc:sldMk cId="222572440" sldId="304"/>
            <ac:spMk id="2" creationId="{8A63BF9D-63C8-4E15-9824-40480B76A68D}"/>
          </ac:spMkLst>
        </pc:spChg>
        <pc:spChg chg="mod">
          <ac:chgData name="Renyuan Lyu" userId="eadeb139afb46539" providerId="LiveId" clId="{2C80F086-841D-467C-90DD-7B623516EE48}" dt="2018-10-27T12:02:10.431" v="1215" actId="14100"/>
          <ac:spMkLst>
            <pc:docMk/>
            <pc:sldMk cId="222572440" sldId="304"/>
            <ac:spMk id="3" creationId="{606A052E-C757-4D98-BE77-B045A6F83DE9}"/>
          </ac:spMkLst>
        </pc:spChg>
        <pc:spChg chg="add mod">
          <ac:chgData name="Renyuan Lyu" userId="eadeb139afb46539" providerId="LiveId" clId="{2C80F086-841D-467C-90DD-7B623516EE48}" dt="2018-10-27T12:09:25.841" v="1234" actId="1076"/>
          <ac:spMkLst>
            <pc:docMk/>
            <pc:sldMk cId="222572440" sldId="304"/>
            <ac:spMk id="6" creationId="{2FD3A24F-6573-4220-875C-92708A908355}"/>
          </ac:spMkLst>
        </pc:spChg>
        <pc:spChg chg="add del mod">
          <ac:chgData name="Renyuan Lyu" userId="eadeb139afb46539" providerId="LiveId" clId="{2C80F086-841D-467C-90DD-7B623516EE48}" dt="2018-10-27T12:12:38.581" v="1248" actId="478"/>
          <ac:spMkLst>
            <pc:docMk/>
            <pc:sldMk cId="222572440" sldId="304"/>
            <ac:spMk id="7" creationId="{7F1E55D3-00EC-49E3-8A67-95EF51123768}"/>
          </ac:spMkLst>
        </pc:spChg>
        <pc:picChg chg="add mod ord">
          <ac:chgData name="Renyuan Lyu" userId="eadeb139afb46539" providerId="LiveId" clId="{2C80F086-841D-467C-90DD-7B623516EE48}" dt="2018-10-27T12:04:56.762" v="1226" actId="1076"/>
          <ac:picMkLst>
            <pc:docMk/>
            <pc:sldMk cId="222572440" sldId="304"/>
            <ac:picMk id="5" creationId="{C3207C4E-0F29-46AB-B2B3-3E471299BD29}"/>
          </ac:picMkLst>
        </pc:picChg>
        <pc:picChg chg="add del mod">
          <ac:chgData name="Renyuan Lyu" userId="eadeb139afb46539" providerId="LiveId" clId="{2C80F086-841D-467C-90DD-7B623516EE48}" dt="2018-10-27T12:13:38.565" v="1251" actId="478"/>
          <ac:picMkLst>
            <pc:docMk/>
            <pc:sldMk cId="222572440" sldId="304"/>
            <ac:picMk id="8" creationId="{A67D1264-A5E5-4459-9618-AAA4F4B1CABB}"/>
          </ac:picMkLst>
        </pc:picChg>
      </pc:sldChg>
    </pc:docChg>
  </pc:docChgLst>
  <pc:docChgLst>
    <pc:chgData name="Renyuan Lyu" userId="eadeb139afb46539" providerId="LiveId" clId="{1E327210-1C83-47B9-AD7A-7CFAF9480590}"/>
    <pc:docChg chg="undo custSel addSld modSld">
      <pc:chgData name="Renyuan Lyu" userId="eadeb139afb46539" providerId="LiveId" clId="{1E327210-1C83-47B9-AD7A-7CFAF9480590}" dt="2018-10-18T06:39:37.950" v="1797" actId="11529"/>
      <pc:docMkLst>
        <pc:docMk/>
      </pc:docMkLst>
      <pc:sldChg chg="addSp delSp modSp add">
        <pc:chgData name="Renyuan Lyu" userId="eadeb139afb46539" providerId="LiveId" clId="{1E327210-1C83-47B9-AD7A-7CFAF9480590}" dt="2018-10-18T05:39:15.075" v="1092" actId="1035"/>
        <pc:sldMkLst>
          <pc:docMk/>
          <pc:sldMk cId="1284876871" sldId="293"/>
        </pc:sldMkLst>
        <pc:spChg chg="del mod">
          <ac:chgData name="Renyuan Lyu" userId="eadeb139afb46539" providerId="LiveId" clId="{1E327210-1C83-47B9-AD7A-7CFAF9480590}" dt="2018-10-18T02:31:36.704" v="19" actId="478"/>
          <ac:spMkLst>
            <pc:docMk/>
            <pc:sldMk cId="1284876871" sldId="293"/>
            <ac:spMk id="2" creationId="{4F51A088-6D98-4C59-A792-7F622ECA8ABD}"/>
          </ac:spMkLst>
        </pc:spChg>
        <pc:spChg chg="mod">
          <ac:chgData name="Renyuan Lyu" userId="eadeb139afb46539" providerId="LiveId" clId="{1E327210-1C83-47B9-AD7A-7CFAF9480590}" dt="2018-10-18T02:31:40.820" v="20" actId="1076"/>
          <ac:spMkLst>
            <pc:docMk/>
            <pc:sldMk cId="1284876871" sldId="293"/>
            <ac:spMk id="3" creationId="{C5BCCBF5-B50F-40A7-B300-C79D66084FE4}"/>
          </ac:spMkLst>
        </pc:spChg>
        <pc:spChg chg="add del mod">
          <ac:chgData name="Renyuan Lyu" userId="eadeb139afb46539" providerId="LiveId" clId="{1E327210-1C83-47B9-AD7A-7CFAF9480590}" dt="2018-10-18T02:29:43.742" v="5" actId="478"/>
          <ac:spMkLst>
            <pc:docMk/>
            <pc:sldMk cId="1284876871" sldId="293"/>
            <ac:spMk id="5" creationId="{1F72D614-068C-48CA-BC29-14932228A128}"/>
          </ac:spMkLst>
        </pc:spChg>
        <pc:spChg chg="add del mod">
          <ac:chgData name="Renyuan Lyu" userId="eadeb139afb46539" providerId="LiveId" clId="{1E327210-1C83-47B9-AD7A-7CFAF9480590}" dt="2018-10-18T03:10:44.522" v="88"/>
          <ac:spMkLst>
            <pc:docMk/>
            <pc:sldMk cId="1284876871" sldId="293"/>
            <ac:spMk id="13" creationId="{C470F338-DCCE-4067-856C-CD42E3559C9B}"/>
          </ac:spMkLst>
        </pc:spChg>
        <pc:spChg chg="add del mod">
          <ac:chgData name="Renyuan Lyu" userId="eadeb139afb46539" providerId="LiveId" clId="{1E327210-1C83-47B9-AD7A-7CFAF9480590}" dt="2018-10-18T03:11:19.841" v="110"/>
          <ac:spMkLst>
            <pc:docMk/>
            <pc:sldMk cId="1284876871" sldId="293"/>
            <ac:spMk id="14" creationId="{834629D9-45EC-435A-9015-7F7D9FBD58E0}"/>
          </ac:spMkLst>
        </pc:spChg>
        <pc:spChg chg="add mod">
          <ac:chgData name="Renyuan Lyu" userId="eadeb139afb46539" providerId="LiveId" clId="{1E327210-1C83-47B9-AD7A-7CFAF9480590}" dt="2018-10-18T03:12:38.717" v="119" actId="1076"/>
          <ac:spMkLst>
            <pc:docMk/>
            <pc:sldMk cId="1284876871" sldId="293"/>
            <ac:spMk id="15" creationId="{663CB282-B0C4-4507-8B40-92921778B5F7}"/>
          </ac:spMkLst>
        </pc:spChg>
        <pc:spChg chg="add del mod">
          <ac:chgData name="Renyuan Lyu" userId="eadeb139afb46539" providerId="LiveId" clId="{1E327210-1C83-47B9-AD7A-7CFAF9480590}" dt="2018-10-18T03:13:21.401" v="122"/>
          <ac:spMkLst>
            <pc:docMk/>
            <pc:sldMk cId="1284876871" sldId="293"/>
            <ac:spMk id="16" creationId="{C9995754-BC31-4696-B91F-64A1591FFF71}"/>
          </ac:spMkLst>
        </pc:spChg>
        <pc:spChg chg="mod">
          <ac:chgData name="Renyuan Lyu" userId="eadeb139afb46539" providerId="LiveId" clId="{1E327210-1C83-47B9-AD7A-7CFAF9480590}" dt="2018-10-18T03:14:30.313" v="129" actId="1076"/>
          <ac:spMkLst>
            <pc:docMk/>
            <pc:sldMk cId="1284876871" sldId="293"/>
            <ac:spMk id="17" creationId="{25094ABF-ED64-4170-AA66-F404EAFFC0C0}"/>
          </ac:spMkLst>
        </pc:spChg>
        <pc:spChg chg="add mod">
          <ac:chgData name="Renyuan Lyu" userId="eadeb139afb46539" providerId="LiveId" clId="{1E327210-1C83-47B9-AD7A-7CFAF9480590}" dt="2018-10-18T05:39:15.075" v="1092" actId="1035"/>
          <ac:spMkLst>
            <pc:docMk/>
            <pc:sldMk cId="1284876871" sldId="293"/>
            <ac:spMk id="18" creationId="{6B8FF6F3-29CF-487C-890E-3B9E8A04183D}"/>
          </ac:spMkLst>
        </pc:spChg>
        <pc:spChg chg="add mod">
          <ac:chgData name="Renyuan Lyu" userId="eadeb139afb46539" providerId="LiveId" clId="{1E327210-1C83-47B9-AD7A-7CFAF9480590}" dt="2018-10-18T05:38:12.495" v="1080" actId="1076"/>
          <ac:spMkLst>
            <pc:docMk/>
            <pc:sldMk cId="1284876871" sldId="293"/>
            <ac:spMk id="19" creationId="{DDD7463B-4E9C-43E2-B2D1-38603648F7B2}"/>
          </ac:spMkLst>
        </pc:spChg>
        <pc:spChg chg="add del mod">
          <ac:chgData name="Renyuan Lyu" userId="eadeb139afb46539" providerId="LiveId" clId="{1E327210-1C83-47B9-AD7A-7CFAF9480590}" dt="2018-10-18T03:19:22.774" v="138" actId="478"/>
          <ac:spMkLst>
            <pc:docMk/>
            <pc:sldMk cId="1284876871" sldId="293"/>
            <ac:spMk id="20" creationId="{ADF56FF4-B49C-4338-8E99-B04547A1AC4A}"/>
          </ac:spMkLst>
        </pc:spChg>
        <pc:picChg chg="add mod">
          <ac:chgData name="Renyuan Lyu" userId="eadeb139afb46539" providerId="LiveId" clId="{1E327210-1C83-47B9-AD7A-7CFAF9480590}" dt="2018-10-18T05:38:04.467" v="1079" actId="1076"/>
          <ac:picMkLst>
            <pc:docMk/>
            <pc:sldMk cId="1284876871" sldId="293"/>
            <ac:picMk id="6" creationId="{8E2441A8-F895-4C29-B001-90C6E9B5BFFD}"/>
          </ac:picMkLst>
        </pc:picChg>
        <pc:picChg chg="add mod">
          <ac:chgData name="Renyuan Lyu" userId="eadeb139afb46539" providerId="LiveId" clId="{1E327210-1C83-47B9-AD7A-7CFAF9480590}" dt="2018-10-18T05:37:33.601" v="1076" actId="692"/>
          <ac:picMkLst>
            <pc:docMk/>
            <pc:sldMk cId="1284876871" sldId="293"/>
            <ac:picMk id="7" creationId="{34F6C91E-704D-47BB-835A-815C61525ABC}"/>
          </ac:picMkLst>
        </pc:picChg>
        <pc:picChg chg="add mod">
          <ac:chgData name="Renyuan Lyu" userId="eadeb139afb46539" providerId="LiveId" clId="{1E327210-1C83-47B9-AD7A-7CFAF9480590}" dt="2018-10-18T05:36:37.901" v="1016" actId="1076"/>
          <ac:picMkLst>
            <pc:docMk/>
            <pc:sldMk cId="1284876871" sldId="293"/>
            <ac:picMk id="8" creationId="{4CC9103F-2D09-4439-9678-DBD5AE9BB04C}"/>
          </ac:picMkLst>
        </pc:picChg>
        <pc:picChg chg="add mod">
          <ac:chgData name="Renyuan Lyu" userId="eadeb139afb46539" providerId="LiveId" clId="{1E327210-1C83-47B9-AD7A-7CFAF9480590}" dt="2018-10-18T05:36:39.965" v="1017" actId="1076"/>
          <ac:picMkLst>
            <pc:docMk/>
            <pc:sldMk cId="1284876871" sldId="293"/>
            <ac:picMk id="9" creationId="{955372A8-EA4F-46D2-BC4C-53F90CAD40FF}"/>
          </ac:picMkLst>
        </pc:picChg>
        <pc:picChg chg="add del mod">
          <ac:chgData name="Renyuan Lyu" userId="eadeb139afb46539" providerId="LiveId" clId="{1E327210-1C83-47B9-AD7A-7CFAF9480590}" dt="2018-10-18T03:11:34.323" v="111" actId="478"/>
          <ac:picMkLst>
            <pc:docMk/>
            <pc:sldMk cId="1284876871" sldId="293"/>
            <ac:picMk id="10" creationId="{1F25ED33-CD41-41CA-AF2F-85103B754689}"/>
          </ac:picMkLst>
        </pc:picChg>
        <pc:picChg chg="add del mod">
          <ac:chgData name="Renyuan Lyu" userId="eadeb139afb46539" providerId="LiveId" clId="{1E327210-1C83-47B9-AD7A-7CFAF9480590}" dt="2018-10-18T03:11:35.106" v="112" actId="478"/>
          <ac:picMkLst>
            <pc:docMk/>
            <pc:sldMk cId="1284876871" sldId="293"/>
            <ac:picMk id="11" creationId="{E7F5A4A0-888F-401D-B1AE-D5CC8A7F84B8}"/>
          </ac:picMkLst>
        </pc:picChg>
        <pc:picChg chg="add del mod">
          <ac:chgData name="Renyuan Lyu" userId="eadeb139afb46539" providerId="LiveId" clId="{1E327210-1C83-47B9-AD7A-7CFAF9480590}" dt="2018-10-18T02:37:21.146" v="44" actId="478"/>
          <ac:picMkLst>
            <pc:docMk/>
            <pc:sldMk cId="1284876871" sldId="293"/>
            <ac:picMk id="12" creationId="{70229E7F-4BC6-4A92-BE86-00553B3894A4}"/>
          </ac:picMkLst>
        </pc:picChg>
        <pc:picChg chg="add del mod">
          <ac:chgData name="Renyuan Lyu" userId="eadeb139afb46539" providerId="LiveId" clId="{1E327210-1C83-47B9-AD7A-7CFAF9480590}" dt="2018-10-18T03:19:47.825" v="141" actId="478"/>
          <ac:picMkLst>
            <pc:docMk/>
            <pc:sldMk cId="1284876871" sldId="293"/>
            <ac:picMk id="21" creationId="{E85A9764-66A2-43D1-9DC0-BA6B6DAA2689}"/>
          </ac:picMkLst>
        </pc:picChg>
      </pc:sldChg>
      <pc:sldChg chg="addSp delSp modSp add">
        <pc:chgData name="Renyuan Lyu" userId="eadeb139afb46539" providerId="LiveId" clId="{1E327210-1C83-47B9-AD7A-7CFAF9480590}" dt="2018-10-18T05:40:13.975" v="1126" actId="478"/>
        <pc:sldMkLst>
          <pc:docMk/>
          <pc:sldMk cId="409775660" sldId="294"/>
        </pc:sldMkLst>
        <pc:spChg chg="mod">
          <ac:chgData name="Renyuan Lyu" userId="eadeb139afb46539" providerId="LiveId" clId="{1E327210-1C83-47B9-AD7A-7CFAF9480590}" dt="2018-10-18T05:15:50.132" v="679" actId="20577"/>
          <ac:spMkLst>
            <pc:docMk/>
            <pc:sldMk cId="409775660" sldId="294"/>
            <ac:spMk id="2" creationId="{EA99FA77-94AF-45D4-9139-0BD5CC6FAC34}"/>
          </ac:spMkLst>
        </pc:spChg>
        <pc:spChg chg="del mod">
          <ac:chgData name="Renyuan Lyu" userId="eadeb139afb46539" providerId="LiveId" clId="{1E327210-1C83-47B9-AD7A-7CFAF9480590}" dt="2018-10-18T04:40:41.334" v="334" actId="478"/>
          <ac:spMkLst>
            <pc:docMk/>
            <pc:sldMk cId="409775660" sldId="294"/>
            <ac:spMk id="3" creationId="{B37BD8C7-78B2-43BF-920A-6F50B1E62C68}"/>
          </ac:spMkLst>
        </pc:spChg>
        <pc:spChg chg="add del">
          <ac:chgData name="Renyuan Lyu" userId="eadeb139afb46539" providerId="LiveId" clId="{1E327210-1C83-47B9-AD7A-7CFAF9480590}" dt="2018-10-18T03:20:17.282" v="145" actId="478"/>
          <ac:spMkLst>
            <pc:docMk/>
            <pc:sldMk cId="409775660" sldId="294"/>
            <ac:spMk id="5" creationId="{F0C61730-C37C-4AC2-8A0B-1772401B20C0}"/>
          </ac:spMkLst>
        </pc:spChg>
        <pc:spChg chg="add del mod">
          <ac:chgData name="Renyuan Lyu" userId="eadeb139afb46539" providerId="LiveId" clId="{1E327210-1C83-47B9-AD7A-7CFAF9480590}" dt="2018-10-18T04:34:54.382" v="241"/>
          <ac:spMkLst>
            <pc:docMk/>
            <pc:sldMk cId="409775660" sldId="294"/>
            <ac:spMk id="12" creationId="{B5A0CE3E-B2CF-426E-A685-3421F2DB6521}"/>
          </ac:spMkLst>
        </pc:spChg>
        <pc:spChg chg="add mod">
          <ac:chgData name="Renyuan Lyu" userId="eadeb139afb46539" providerId="LiveId" clId="{1E327210-1C83-47B9-AD7A-7CFAF9480590}" dt="2018-10-18T05:35:53.564" v="1010" actId="1076"/>
          <ac:spMkLst>
            <pc:docMk/>
            <pc:sldMk cId="409775660" sldId="294"/>
            <ac:spMk id="13" creationId="{0C6760C6-D341-45F2-B20C-C59FC74CC2E3}"/>
          </ac:spMkLst>
        </pc:spChg>
        <pc:spChg chg="add del mod">
          <ac:chgData name="Renyuan Lyu" userId="eadeb139afb46539" providerId="LiveId" clId="{1E327210-1C83-47B9-AD7A-7CFAF9480590}" dt="2018-10-18T04:40:53.611" v="336" actId="478"/>
          <ac:spMkLst>
            <pc:docMk/>
            <pc:sldMk cId="409775660" sldId="294"/>
            <ac:spMk id="15" creationId="{CA628070-914B-471D-A014-8CA8617DE582}"/>
          </ac:spMkLst>
        </pc:spChg>
        <pc:spChg chg="add mod">
          <ac:chgData name="Renyuan Lyu" userId="eadeb139afb46539" providerId="LiveId" clId="{1E327210-1C83-47B9-AD7A-7CFAF9480590}" dt="2018-10-18T05:28:10.998" v="865" actId="207"/>
          <ac:spMkLst>
            <pc:docMk/>
            <pc:sldMk cId="409775660" sldId="294"/>
            <ac:spMk id="21" creationId="{6A5FAF63-3854-4538-9D22-4AD7EF586838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22" creationId="{0EFEB014-7EA9-4490-A979-19822665FD9D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27" creationId="{8C5E7026-D8FD-4FEF-98D5-37A1038050AE}"/>
          </ac:spMkLst>
        </pc:spChg>
        <pc:spChg chg="add mod">
          <ac:chgData name="Renyuan Lyu" userId="eadeb139afb46539" providerId="LiveId" clId="{1E327210-1C83-47B9-AD7A-7CFAF9480590}" dt="2018-10-18T05:28:21.023" v="867" actId="207"/>
          <ac:spMkLst>
            <pc:docMk/>
            <pc:sldMk cId="409775660" sldId="294"/>
            <ac:spMk id="28" creationId="{C712F588-13FB-4A8A-B015-0D8FBB0816CB}"/>
          </ac:spMkLst>
        </pc:spChg>
        <pc:spChg chg="add mod">
          <ac:chgData name="Renyuan Lyu" userId="eadeb139afb46539" providerId="LiveId" clId="{1E327210-1C83-47B9-AD7A-7CFAF9480590}" dt="2018-10-18T05:28:33.077" v="869" actId="207"/>
          <ac:spMkLst>
            <pc:docMk/>
            <pc:sldMk cId="409775660" sldId="294"/>
            <ac:spMk id="29" creationId="{A496B889-999F-486A-A8AC-D5D1D177B208}"/>
          </ac:spMkLst>
        </pc:spChg>
        <pc:spChg chg="add del mod">
          <ac:chgData name="Renyuan Lyu" userId="eadeb139afb46539" providerId="LiveId" clId="{1E327210-1C83-47B9-AD7A-7CFAF9480590}" dt="2018-10-18T05:06:03.920" v="517" actId="478"/>
          <ac:spMkLst>
            <pc:docMk/>
            <pc:sldMk cId="409775660" sldId="294"/>
            <ac:spMk id="30" creationId="{EEDBD01F-DECF-4E09-8C50-E7144E01EA98}"/>
          </ac:spMkLst>
        </pc:spChg>
        <pc:spChg chg="add del mod">
          <ac:chgData name="Renyuan Lyu" userId="eadeb139afb46539" providerId="LiveId" clId="{1E327210-1C83-47B9-AD7A-7CFAF9480590}" dt="2018-10-18T05:06:24.158" v="522"/>
          <ac:spMkLst>
            <pc:docMk/>
            <pc:sldMk cId="409775660" sldId="294"/>
            <ac:spMk id="31" creationId="{69C39B1C-725D-4746-AAE9-9E984B539781}"/>
          </ac:spMkLst>
        </pc:spChg>
        <pc:spChg chg="add del mod">
          <ac:chgData name="Renyuan Lyu" userId="eadeb139afb46539" providerId="LiveId" clId="{1E327210-1C83-47B9-AD7A-7CFAF9480590}" dt="2018-10-18T05:06:24.158" v="520" actId="478"/>
          <ac:spMkLst>
            <pc:docMk/>
            <pc:sldMk cId="409775660" sldId="294"/>
            <ac:spMk id="32" creationId="{9EA12B32-40FB-4CA0-B803-C55DBB02C86C}"/>
          </ac:spMkLst>
        </pc:spChg>
        <pc:spChg chg="add del mod">
          <ac:chgData name="Renyuan Lyu" userId="eadeb139afb46539" providerId="LiveId" clId="{1E327210-1C83-47B9-AD7A-7CFAF9480590}" dt="2018-10-18T05:10:26.900" v="545" actId="478"/>
          <ac:spMkLst>
            <pc:docMk/>
            <pc:sldMk cId="409775660" sldId="294"/>
            <ac:spMk id="33" creationId="{2323CE84-3F0B-4887-AA53-CCE83F283D0E}"/>
          </ac:spMkLst>
        </pc:spChg>
        <pc:spChg chg="add mod">
          <ac:chgData name="Renyuan Lyu" userId="eadeb139afb46539" providerId="LiveId" clId="{1E327210-1C83-47B9-AD7A-7CFAF9480590}" dt="2018-10-18T05:28:17.862" v="866" actId="207"/>
          <ac:spMkLst>
            <pc:docMk/>
            <pc:sldMk cId="409775660" sldId="294"/>
            <ac:spMk id="34" creationId="{BA78233C-9E5B-4A9B-AEB6-05DD5EC7173A}"/>
          </ac:spMkLst>
        </pc:spChg>
        <pc:spChg chg="add del mod">
          <ac:chgData name="Renyuan Lyu" userId="eadeb139afb46539" providerId="LiveId" clId="{1E327210-1C83-47B9-AD7A-7CFAF9480590}" dt="2018-10-18T05:10:28.602" v="546" actId="478"/>
          <ac:spMkLst>
            <pc:docMk/>
            <pc:sldMk cId="409775660" sldId="294"/>
            <ac:spMk id="35" creationId="{E88098CD-7D28-4920-A442-035DD641BBFF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36" creationId="{AEE5215E-40FA-465A-8F81-ECB753DB3E86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38" creationId="{E26A9573-9091-43B3-9D0F-4F0E170F3CD5}"/>
          </ac:spMkLst>
        </pc:spChg>
        <pc:spChg chg="add mod">
          <ac:chgData name="Renyuan Lyu" userId="eadeb139afb46539" providerId="LiveId" clId="{1E327210-1C83-47B9-AD7A-7CFAF9480590}" dt="2018-10-18T05:25:53.867" v="832" actId="164"/>
          <ac:spMkLst>
            <pc:docMk/>
            <pc:sldMk cId="409775660" sldId="294"/>
            <ac:spMk id="41" creationId="{43B143E4-7E04-4635-ACE6-B1589567B866}"/>
          </ac:spMkLst>
        </pc:spChg>
        <pc:spChg chg="add mod">
          <ac:chgData name="Renyuan Lyu" userId="eadeb139afb46539" providerId="LiveId" clId="{1E327210-1C83-47B9-AD7A-7CFAF9480590}" dt="2018-10-18T05:36:02.219" v="1011" actId="164"/>
          <ac:spMkLst>
            <pc:docMk/>
            <pc:sldMk cId="409775660" sldId="294"/>
            <ac:spMk id="43" creationId="{F565376C-704E-4F5C-B9C4-343AAA1CF186}"/>
          </ac:spMkLst>
        </pc:spChg>
        <pc:spChg chg="add mod">
          <ac:chgData name="Renyuan Lyu" userId="eadeb139afb46539" providerId="LiveId" clId="{1E327210-1C83-47B9-AD7A-7CFAF9480590}" dt="2018-10-18T05:36:17.999" v="1015" actId="1076"/>
          <ac:spMkLst>
            <pc:docMk/>
            <pc:sldMk cId="409775660" sldId="294"/>
            <ac:spMk id="44" creationId="{9FF6FF07-4D52-4ADE-94D6-EED9A55D3CE3}"/>
          </ac:spMkLst>
        </pc:spChg>
        <pc:spChg chg="add del mod">
          <ac:chgData name="Renyuan Lyu" userId="eadeb139afb46539" providerId="LiveId" clId="{1E327210-1C83-47B9-AD7A-7CFAF9480590}" dt="2018-10-18T05:40:13.975" v="1126" actId="478"/>
          <ac:spMkLst>
            <pc:docMk/>
            <pc:sldMk cId="409775660" sldId="294"/>
            <ac:spMk id="46" creationId="{71F156D0-9A5C-4535-B188-C57E82E9E982}"/>
          </ac:spMkLst>
        </pc:spChg>
        <pc:grpChg chg="add mod">
          <ac:chgData name="Renyuan Lyu" userId="eadeb139afb46539" providerId="LiveId" clId="{1E327210-1C83-47B9-AD7A-7CFAF9480590}" dt="2018-10-18T05:36:04.767" v="1012" actId="1076"/>
          <ac:grpSpMkLst>
            <pc:docMk/>
            <pc:sldMk cId="409775660" sldId="294"/>
            <ac:grpSpMk id="42" creationId="{D37EFC35-2304-4462-8D61-D5D7E8A417CB}"/>
          </ac:grpSpMkLst>
        </pc:grpChg>
        <pc:grpChg chg="add mod">
          <ac:chgData name="Renyuan Lyu" userId="eadeb139afb46539" providerId="LiveId" clId="{1E327210-1C83-47B9-AD7A-7CFAF9480590}" dt="2018-10-18T05:36:04.767" v="1012" actId="1076"/>
          <ac:grpSpMkLst>
            <pc:docMk/>
            <pc:sldMk cId="409775660" sldId="294"/>
            <ac:grpSpMk id="45" creationId="{B8322C01-CED7-430C-8E7C-5AD246AD27DF}"/>
          </ac:grpSpMkLst>
        </pc:grpChg>
        <pc:picChg chg="add mod">
          <ac:chgData name="Renyuan Lyu" userId="eadeb139afb46539" providerId="LiveId" clId="{1E327210-1C83-47B9-AD7A-7CFAF9480590}" dt="2018-10-18T05:35:43.042" v="1007" actId="1076"/>
          <ac:picMkLst>
            <pc:docMk/>
            <pc:sldMk cId="409775660" sldId="294"/>
            <ac:picMk id="6" creationId="{CE561C6B-66F9-4328-B90F-25AE774C9E67}"/>
          </ac:picMkLst>
        </pc:picChg>
        <pc:picChg chg="add mod">
          <ac:chgData name="Renyuan Lyu" userId="eadeb139afb46539" providerId="LiveId" clId="{1E327210-1C83-47B9-AD7A-7CFAF9480590}" dt="2018-10-18T05:35:48.011" v="1009" actId="1076"/>
          <ac:picMkLst>
            <pc:docMk/>
            <pc:sldMk cId="409775660" sldId="294"/>
            <ac:picMk id="7" creationId="{2D48A5D0-9385-4A5C-8EC4-542905AF51D4}"/>
          </ac:picMkLst>
        </pc:picChg>
        <pc:picChg chg="add del mod">
          <ac:chgData name="Renyuan Lyu" userId="eadeb139afb46539" providerId="LiveId" clId="{1E327210-1C83-47B9-AD7A-7CFAF9480590}" dt="2018-10-18T05:19:11.683" v="695" actId="478"/>
          <ac:picMkLst>
            <pc:docMk/>
            <pc:sldMk cId="409775660" sldId="294"/>
            <ac:picMk id="8" creationId="{C0B61B4F-1ACA-4EBA-A2C8-77CDC68BFF94}"/>
          </ac:picMkLst>
        </pc:picChg>
        <pc:picChg chg="add mod">
          <ac:chgData name="Renyuan Lyu" userId="eadeb139afb46539" providerId="LiveId" clId="{1E327210-1C83-47B9-AD7A-7CFAF9480590}" dt="2018-10-18T05:36:11.911" v="1014" actId="1076"/>
          <ac:picMkLst>
            <pc:docMk/>
            <pc:sldMk cId="409775660" sldId="294"/>
            <ac:picMk id="9" creationId="{8A7A35B7-B6FE-46F6-920A-05C3FAB54F9D}"/>
          </ac:picMkLst>
        </pc:picChg>
        <pc:picChg chg="add mod">
          <ac:chgData name="Renyuan Lyu" userId="eadeb139afb46539" providerId="LiveId" clId="{1E327210-1C83-47B9-AD7A-7CFAF9480590}" dt="2018-10-18T05:36:10.274" v="1013" actId="1076"/>
          <ac:picMkLst>
            <pc:docMk/>
            <pc:sldMk cId="409775660" sldId="294"/>
            <ac:picMk id="10" creationId="{D81F11DB-AB90-474B-8844-325107BBA6D3}"/>
          </ac:picMkLst>
        </pc:picChg>
        <pc:picChg chg="add mod">
          <ac:chgData name="Renyuan Lyu" userId="eadeb139afb46539" providerId="LiveId" clId="{1E327210-1C83-47B9-AD7A-7CFAF9480590}" dt="2018-10-18T05:35:41.102" v="1006" actId="1076"/>
          <ac:picMkLst>
            <pc:docMk/>
            <pc:sldMk cId="409775660" sldId="294"/>
            <ac:picMk id="11" creationId="{9E723785-6A96-4B8B-AFAD-F4EAAEC1BD0A}"/>
          </ac:picMkLst>
        </pc:pic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17" creationId="{C30E780D-2443-46A2-9D97-83DD757FDAFE}"/>
          </ac:cxnSpMkLst>
        </pc:cxn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19" creationId="{5F162FFC-61EC-4C3F-AEE0-4D4E2B68460A}"/>
          </ac:cxnSpMkLst>
        </pc:cxn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24" creationId="{A45C411B-9B52-46F0-A163-875F074657E5}"/>
          </ac:cxnSpMkLst>
        </pc:cxnChg>
        <pc:cxnChg chg="add mod">
          <ac:chgData name="Renyuan Lyu" userId="eadeb139afb46539" providerId="LiveId" clId="{1E327210-1C83-47B9-AD7A-7CFAF9480590}" dt="2018-10-18T05:25:53.867" v="832" actId="164"/>
          <ac:cxnSpMkLst>
            <pc:docMk/>
            <pc:sldMk cId="409775660" sldId="294"/>
            <ac:cxnSpMk id="37" creationId="{48947493-5415-44DC-884A-D3967D00A4ED}"/>
          </ac:cxnSpMkLst>
        </pc:cxnChg>
      </pc:sldChg>
      <pc:sldChg chg="addSp delSp modSp add">
        <pc:chgData name="Renyuan Lyu" userId="eadeb139afb46539" providerId="LiveId" clId="{1E327210-1C83-47B9-AD7A-7CFAF9480590}" dt="2018-10-18T06:01:52.870" v="1379" actId="1076"/>
        <pc:sldMkLst>
          <pc:docMk/>
          <pc:sldMk cId="1502795081" sldId="295"/>
        </pc:sldMkLst>
        <pc:spChg chg="del">
          <ac:chgData name="Renyuan Lyu" userId="eadeb139afb46539" providerId="LiveId" clId="{1E327210-1C83-47B9-AD7A-7CFAF9480590}" dt="2018-10-18T05:44:00.988" v="1130" actId="478"/>
          <ac:spMkLst>
            <pc:docMk/>
            <pc:sldMk cId="1502795081" sldId="295"/>
            <ac:spMk id="2" creationId="{F81871A9-7213-4E73-90CA-4421D8796771}"/>
          </ac:spMkLst>
        </pc:spChg>
        <pc:spChg chg="del">
          <ac:chgData name="Renyuan Lyu" userId="eadeb139afb46539" providerId="LiveId" clId="{1E327210-1C83-47B9-AD7A-7CFAF9480590}" dt="2018-10-18T05:43:58.856" v="1129" actId="478"/>
          <ac:spMkLst>
            <pc:docMk/>
            <pc:sldMk cId="1502795081" sldId="295"/>
            <ac:spMk id="3" creationId="{3966E06A-499D-40D8-A68C-48B7C6F95594}"/>
          </ac:spMkLst>
        </pc:spChg>
        <pc:spChg chg="mod">
          <ac:chgData name="Renyuan Lyu" userId="eadeb139afb46539" providerId="LiveId" clId="{1E327210-1C83-47B9-AD7A-7CFAF9480590}" dt="2018-10-18T05:45:13.579" v="1139" actId="688"/>
          <ac:spMkLst>
            <pc:docMk/>
            <pc:sldMk cId="1502795081" sldId="295"/>
            <ac:spMk id="7" creationId="{63E4D60B-3F77-4253-BFFF-D47DB0BC8229}"/>
          </ac:spMkLst>
        </pc:spChg>
        <pc:spChg chg="mod">
          <ac:chgData name="Renyuan Lyu" userId="eadeb139afb46539" providerId="LiveId" clId="{1E327210-1C83-47B9-AD7A-7CFAF9480590}" dt="2018-10-18T05:44:41.009" v="1134" actId="688"/>
          <ac:spMkLst>
            <pc:docMk/>
            <pc:sldMk cId="1502795081" sldId="295"/>
            <ac:spMk id="10" creationId="{55C803E0-9BA8-44D3-A062-1916B411288B}"/>
          </ac:spMkLst>
        </pc:spChg>
        <pc:spChg chg="mod">
          <ac:chgData name="Renyuan Lyu" userId="eadeb139afb46539" providerId="LiveId" clId="{1E327210-1C83-47B9-AD7A-7CFAF9480590}" dt="2018-10-18T05:45:21.636" v="1140" actId="688"/>
          <ac:spMkLst>
            <pc:docMk/>
            <pc:sldMk cId="1502795081" sldId="295"/>
            <ac:spMk id="11" creationId="{53DB0536-B561-45FA-88A4-1C7C88A410DC}"/>
          </ac:spMkLst>
        </pc:spChg>
        <pc:spChg chg="mod">
          <ac:chgData name="Renyuan Lyu" userId="eadeb139afb46539" providerId="LiveId" clId="{1E327210-1C83-47B9-AD7A-7CFAF9480590}" dt="2018-10-18T05:44:56.909" v="1136" actId="688"/>
          <ac:spMkLst>
            <pc:docMk/>
            <pc:sldMk cId="1502795081" sldId="295"/>
            <ac:spMk id="14" creationId="{EEE56C1D-4C53-4F8B-817F-E6F6C650784D}"/>
          </ac:spMkLst>
        </pc:spChg>
        <pc:spChg chg="mod">
          <ac:chgData name="Renyuan Lyu" userId="eadeb139afb46539" providerId="LiveId" clId="{1E327210-1C83-47B9-AD7A-7CFAF9480590}" dt="2018-10-18T05:45:06.796" v="1138" actId="688"/>
          <ac:spMkLst>
            <pc:docMk/>
            <pc:sldMk cId="1502795081" sldId="295"/>
            <ac:spMk id="15" creationId="{60616B9E-53DA-4E99-A4DD-F2584768BA8C}"/>
          </ac:spMkLst>
        </pc:spChg>
        <pc:spChg chg="mod">
          <ac:chgData name="Renyuan Lyu" userId="eadeb139afb46539" providerId="LiveId" clId="{1E327210-1C83-47B9-AD7A-7CFAF9480590}" dt="2018-10-18T05:45:01.608" v="1137" actId="688"/>
          <ac:spMkLst>
            <pc:docMk/>
            <pc:sldMk cId="1502795081" sldId="295"/>
            <ac:spMk id="16" creationId="{E362B22C-3083-4A78-BC89-AAAB0CABD1FF}"/>
          </ac:spMkLst>
        </pc:spChg>
        <pc:spChg chg="mod">
          <ac:chgData name="Renyuan Lyu" userId="eadeb139afb46539" providerId="LiveId" clId="{1E327210-1C83-47B9-AD7A-7CFAF9480590}" dt="2018-10-18T05:44:52.130" v="1135" actId="688"/>
          <ac:spMkLst>
            <pc:docMk/>
            <pc:sldMk cId="1502795081" sldId="295"/>
            <ac:spMk id="19" creationId="{C7D68196-FE4C-466C-B0D7-A74284AF9A1F}"/>
          </ac:spMkLst>
        </pc:spChg>
        <pc:spChg chg="add mod">
          <ac:chgData name="Renyuan Lyu" userId="eadeb139afb46539" providerId="LiveId" clId="{1E327210-1C83-47B9-AD7A-7CFAF9480590}" dt="2018-10-18T06:01:52.870" v="1379" actId="1076"/>
          <ac:spMkLst>
            <pc:docMk/>
            <pc:sldMk cId="1502795081" sldId="295"/>
            <ac:spMk id="23" creationId="{8D27EB80-BA83-4F05-BA17-6E995F7D36C8}"/>
          </ac:spMkLst>
        </pc:spChg>
        <pc:spChg chg="add mod">
          <ac:chgData name="Renyuan Lyu" userId="eadeb139afb46539" providerId="LiveId" clId="{1E327210-1C83-47B9-AD7A-7CFAF9480590}" dt="2018-10-18T06:01:49.267" v="1378" actId="1076"/>
          <ac:spMkLst>
            <pc:docMk/>
            <pc:sldMk cId="1502795081" sldId="295"/>
            <ac:spMk id="24" creationId="{452AAF0D-72E0-41E0-94BC-C29694F40E10}"/>
          </ac:spMkLst>
        </pc:spChg>
        <pc:grpChg chg="add mod">
          <ac:chgData name="Renyuan Lyu" userId="eadeb139afb46539" providerId="LiveId" clId="{1E327210-1C83-47B9-AD7A-7CFAF9480590}" dt="2018-10-18T06:01:47.251" v="1377" actId="1076"/>
          <ac:grpSpMkLst>
            <pc:docMk/>
            <pc:sldMk cId="1502795081" sldId="295"/>
            <ac:grpSpMk id="5" creationId="{E41BF005-704F-4485-A1DF-7C2F3E0A2BFC}"/>
          </ac:grpSpMkLst>
        </pc:grpChg>
        <pc:grpChg chg="mod">
          <ac:chgData name="Renyuan Lyu" userId="eadeb139afb46539" providerId="LiveId" clId="{1E327210-1C83-47B9-AD7A-7CFAF9480590}" dt="2018-10-18T06:01:47.251" v="1377" actId="1076"/>
          <ac:grpSpMkLst>
            <pc:docMk/>
            <pc:sldMk cId="1502795081" sldId="295"/>
            <ac:grpSpMk id="6" creationId="{ACDC883B-AB15-46F5-942C-BFD93402252E}"/>
          </ac:grpSpMkLst>
        </pc:grpChg>
        <pc:picChg chg="add mod">
          <ac:chgData name="Renyuan Lyu" userId="eadeb139afb46539" providerId="LiveId" clId="{1E327210-1C83-47B9-AD7A-7CFAF9480590}" dt="2018-10-18T05:45:56.001" v="1147" actId="1076"/>
          <ac:picMkLst>
            <pc:docMk/>
            <pc:sldMk cId="1502795081" sldId="295"/>
            <ac:picMk id="21" creationId="{9FA9B4C0-BBD4-4C34-83BC-4780469CAF91}"/>
          </ac:picMkLst>
        </pc:picChg>
        <pc:picChg chg="add mod">
          <ac:chgData name="Renyuan Lyu" userId="eadeb139afb46539" providerId="LiveId" clId="{1E327210-1C83-47B9-AD7A-7CFAF9480590}" dt="2018-10-18T05:45:59.393" v="1148" actId="1076"/>
          <ac:picMkLst>
            <pc:docMk/>
            <pc:sldMk cId="1502795081" sldId="295"/>
            <ac:picMk id="22" creationId="{B01D2F15-AC9C-4ED9-886E-F5EAEC60B5FB}"/>
          </ac:picMkLst>
        </pc:picChg>
      </pc:sldChg>
      <pc:sldChg chg="addSp modSp add">
        <pc:chgData name="Renyuan Lyu" userId="eadeb139afb46539" providerId="LiveId" clId="{1E327210-1C83-47B9-AD7A-7CFAF9480590}" dt="2018-10-18T06:39:37.950" v="1797" actId="11529"/>
        <pc:sldMkLst>
          <pc:docMk/>
          <pc:sldMk cId="3694330613" sldId="296"/>
        </pc:sldMkLst>
        <pc:spChg chg="mod">
          <ac:chgData name="Renyuan Lyu" userId="eadeb139afb46539" providerId="LiveId" clId="{1E327210-1C83-47B9-AD7A-7CFAF9480590}" dt="2018-10-18T06:02:16.760" v="1380"/>
          <ac:spMkLst>
            <pc:docMk/>
            <pc:sldMk cId="3694330613" sldId="296"/>
            <ac:spMk id="2" creationId="{302C9605-992B-4120-8182-399F6A326B32}"/>
          </ac:spMkLst>
        </pc:spChg>
        <pc:spChg chg="mod">
          <ac:chgData name="Renyuan Lyu" userId="eadeb139afb46539" providerId="LiveId" clId="{1E327210-1C83-47B9-AD7A-7CFAF9480590}" dt="2018-10-18T06:13:17.510" v="1556" actId="20577"/>
          <ac:spMkLst>
            <pc:docMk/>
            <pc:sldMk cId="3694330613" sldId="296"/>
            <ac:spMk id="3" creationId="{CCB15CEA-B86C-41AC-A026-CE8F4BC4C147}"/>
          </ac:spMkLst>
        </pc:spChg>
        <pc:spChg chg="add mod">
          <ac:chgData name="Renyuan Lyu" userId="eadeb139afb46539" providerId="LiveId" clId="{1E327210-1C83-47B9-AD7A-7CFAF9480590}" dt="2018-10-18T06:17:47.600" v="1583" actId="20577"/>
          <ac:spMkLst>
            <pc:docMk/>
            <pc:sldMk cId="3694330613" sldId="296"/>
            <ac:spMk id="5" creationId="{4E5141DB-5AB0-493B-95D6-0B4E3813F937}"/>
          </ac:spMkLst>
        </pc:spChg>
        <pc:spChg chg="add mod">
          <ac:chgData name="Renyuan Lyu" userId="eadeb139afb46539" providerId="LiveId" clId="{1E327210-1C83-47B9-AD7A-7CFAF9480590}" dt="2018-10-18T06:37:03.440" v="1783" actId="1076"/>
          <ac:spMkLst>
            <pc:docMk/>
            <pc:sldMk cId="3694330613" sldId="296"/>
            <ac:spMk id="6" creationId="{2188969A-84DD-4128-972F-1F63510B490B}"/>
          </ac:spMkLst>
        </pc:spChg>
        <pc:spChg chg="add mod">
          <ac:chgData name="Renyuan Lyu" userId="eadeb139afb46539" providerId="LiveId" clId="{1E327210-1C83-47B9-AD7A-7CFAF9480590}" dt="2018-10-18T06:36:44.890" v="1781" actId="1076"/>
          <ac:spMkLst>
            <pc:docMk/>
            <pc:sldMk cId="3694330613" sldId="296"/>
            <ac:spMk id="7" creationId="{93241A2C-21B7-4115-84A8-75393320A254}"/>
          </ac:spMkLst>
        </pc:spChg>
        <pc:spChg chg="add mod">
          <ac:chgData name="Renyuan Lyu" userId="eadeb139afb46539" providerId="LiveId" clId="{1E327210-1C83-47B9-AD7A-7CFAF9480590}" dt="2018-10-18T06:38:32.842" v="1789" actId="207"/>
          <ac:spMkLst>
            <pc:docMk/>
            <pc:sldMk cId="3694330613" sldId="296"/>
            <ac:spMk id="8" creationId="{D1AB6C43-BDA0-47E5-B1E9-6586EA4DAA64}"/>
          </ac:spMkLst>
        </pc:spChg>
        <pc:spChg chg="add mod">
          <ac:chgData name="Renyuan Lyu" userId="eadeb139afb46539" providerId="LiveId" clId="{1E327210-1C83-47B9-AD7A-7CFAF9480590}" dt="2018-10-18T06:39:13.844" v="1796" actId="207"/>
          <ac:spMkLst>
            <pc:docMk/>
            <pc:sldMk cId="3694330613" sldId="296"/>
            <ac:spMk id="11" creationId="{021FE624-8400-4429-BB94-5B981909A696}"/>
          </ac:spMkLst>
        </pc:spChg>
        <pc:cxnChg chg="add mod">
          <ac:chgData name="Renyuan Lyu" userId="eadeb139afb46539" providerId="LiveId" clId="{1E327210-1C83-47B9-AD7A-7CFAF9480590}" dt="2018-10-18T06:38:24.941" v="1787" actId="1076"/>
          <ac:cxnSpMkLst>
            <pc:docMk/>
            <pc:sldMk cId="3694330613" sldId="296"/>
            <ac:cxnSpMk id="10" creationId="{A7C303FB-E55A-47C9-A0A9-471C8B615989}"/>
          </ac:cxnSpMkLst>
        </pc:cxnChg>
        <pc:cxnChg chg="add mod">
          <ac:chgData name="Renyuan Lyu" userId="eadeb139afb46539" providerId="LiveId" clId="{1E327210-1C83-47B9-AD7A-7CFAF9480590}" dt="2018-10-18T06:39:37.950" v="1797" actId="11529"/>
          <ac:cxnSpMkLst>
            <pc:docMk/>
            <pc:sldMk cId="3694330613" sldId="296"/>
            <ac:cxnSpMk id="13" creationId="{E5D9BD0F-D36C-4AF2-AD2A-EDC8E5E4370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53513-F396-4B00-9FF4-9F86655DDA63}" type="datetimeFigureOut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8AA30-2E48-4E49-83BA-3680D6D4A0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8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23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44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87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71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8AA30-2E48-4E49-83BA-3680D6D4A03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14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A35D3-CFB3-4FE1-AFF1-9F7F6232E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231E2F-1688-43F9-B3CB-68FE174E8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286539-E0E6-49DA-A217-F47F655A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2477-6AEF-4F11-BC48-CF0F6356A6CF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B0C656-EE00-4B1D-A5EF-D6941847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F7BC22-69F7-4FE6-9CFD-2B49CF28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E5731-EF2F-4D37-B3F6-748AEF18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8F6490-CBC0-46A5-A495-EAFF099BC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3C7CCB-1888-40B9-B687-D73186D1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49D4-ABDE-4914-AC22-B25C1C2A37A6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79B2DA-C2AA-47AE-9005-D6A61AED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5109D-FC7F-4F51-BF72-F18BA461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D7F0F5-9B89-44F2-9257-9AAD6AAD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5A5A79-A791-474D-8DC7-2B81BB6F9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D4B63C-3F99-4761-8EA0-48D33EA2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79F47-93F9-4459-A2D1-AC3FA8495490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E2CAA8-1CBD-4DF2-896E-4C8EC5D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895F4-00C2-4201-9BC0-A55B4895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AB9A-0B6F-4CF5-A4E2-AF048AF9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5C6B9A-AA8A-496B-A0DD-9B88F32F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002CA-F290-4626-B25F-24F91FCA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B97E-F18C-4E3C-BA7A-699F92A80DF4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A48D9-68B6-49A6-A5C2-3915F726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DD80A-360A-4449-959A-4B0542F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14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25898-71AB-466A-9963-102AC21D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221D0E-A6EE-414B-BABB-D4DBD570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4EC96-B73D-4562-8704-DAA0B8D7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A030-0F09-4D36-A691-4017F79D0E70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FA8428-DAFD-45BC-AF09-2F8710BD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D63BAD-2732-461F-8DFB-057A5B50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42FC3-307D-47CD-AAC9-66D30422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0B62B-BD81-4A9C-9AD1-C17566107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F45BAF-3F79-441A-879E-C97C2763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AF7A7-70C2-4BAC-8494-A78286A4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12EC3-1EF0-4C6F-9AEB-27DC9DFE5D61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02497A-AE29-460C-8319-7640F76F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F90A9C-BF27-4F48-A864-9839F96D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1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30EE-CF7B-4912-8EFB-958DBD1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419A8C-39E9-4B82-9347-27FC09A9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2B5D73-B901-4F9F-ADF3-09BF5818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546302-B320-4CE7-956B-43149C9E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E6F27A-D2BA-42F3-A584-F69F775C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6D091D-4F44-4B34-84B7-810A7D3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768-E3E8-4933-A9AD-78C399C301CD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C6EFEB-339A-4AA8-BD8C-5976F7B6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78FDE5-0B44-46D3-9053-0C4DE8C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9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0C42A-3478-4EBB-B71A-0C3A2D6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FAE861-1026-40DB-B9DE-2DA282F0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C7C4-0BA1-4D74-B7B0-C819AA274085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BBAE91-BD48-4C01-9EF0-4821E9E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6886A-6853-4800-8235-E45DC3F2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9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CB624D-22AE-4A2A-9403-3BECE32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1F1D-718E-4745-83DB-0B6A51CACDF9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F8C0E9-6311-41A3-90AA-BCBE7D39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70B06-3BD9-46BB-8F56-B724472A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724C0E-1B39-426C-BFA4-00DEDCBC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3F479-EAC7-46F5-ADB4-5C7C64AB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4C1223-1637-41F5-ABA6-3235EAB5A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A31671-D9B5-4188-9D59-FE5296FD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45BF-6B6F-4297-B737-80D34D3F11BC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2266F3-2930-47D2-B6FA-25CC7253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FA0E9-6DD1-4074-9F97-BEFB0B72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7C732-EC90-48EB-B559-6E8B344D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3A40-EEC7-4318-B39E-1F49325E3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2AB500-C402-4E1B-85AC-5007A912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C1C60E-D069-4EAF-B654-1DE2AC5D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E5D-6CA2-44E4-BC29-4B02A38C47B1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1B3E0D-124B-49D5-A009-3C4DEB3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06BE33-BEE1-442E-8311-2B974A2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7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67726E-5B9F-43C3-9991-272C7827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1D53AD-B109-4A41-835C-D3C107D09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19B33B-61AF-4937-A4C7-87F6BC600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3AAB9-C94E-401B-A622-10B7325E27AD}" type="datetime1">
              <a:rPr lang="zh-TW" altLang="en-US" smtClean="0"/>
              <a:t>2018/10/27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E49A3-465C-4FC9-9B6C-7F2411EB3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D04F2-88B7-49E4-8BAF-0B89EFADC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54F5-AF54-4DEE-8C8A-6B071CAEC7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42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elegant-scipy/9781491922927/ch01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4CxNxIR5fA0sl5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broadcasting.html" TargetMode="External"/><Relationship Id="rId2" Type="http://schemas.openxmlformats.org/officeDocument/2006/relationships/hyperlink" Target="http://www.astroml.org/book_figures/appendix/fig_broadcast_visu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pulation_growth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en.wikipedia.org/wiki/Hyperbolic_tang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oftplus" TargetMode="Externa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ocs.scipy.org/doc/scipy/reference/generated/scipy.stats.logisti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nge_loss" TargetMode="External"/><Relationship Id="rId2" Type="http://schemas.openxmlformats.org/officeDocument/2006/relationships/hyperlink" Target="https://en.wikipedia.org/wiki/Support_vector_machin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e.ntu.edu.tw/~cjlin/papers/libsvm.pdf" TargetMode="External"/><Relationship Id="rId2" Type="http://schemas.openxmlformats.org/officeDocument/2006/relationships/hyperlink" Target="https://www.csie.ntu.edu.tw/~cjlin/libsv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ie.ntu.edu.tw/~cjlin/papers/guide/guide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ipedia.org/wiki/Multiclass_classifica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upport_vector_machin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cikit-learn.org/stable/modules/generated/sklearn.linear_model.Perceptron.html#sklearn.linear_model.Perceptron.predict" TargetMode="External"/><Relationship Id="rId3" Type="http://schemas.openxmlformats.org/officeDocument/2006/relationships/hyperlink" Target="http://scikit-learn.org/stable/modules/generated/sklearn.linear_model.Perceptron.html#sklearn.linear_model.Perceptron.decision_function" TargetMode="External"/><Relationship Id="rId7" Type="http://schemas.openxmlformats.org/officeDocument/2006/relationships/hyperlink" Target="http://scikit-learn.org/stable/modules/generated/sklearn.linear_model.Perceptron.html#sklearn.linear_model.Perceptron.partial_fit" TargetMode="External"/><Relationship Id="rId2" Type="http://schemas.openxmlformats.org/officeDocument/2006/relationships/hyperlink" Target="http://scikit-learn.org/stable/modules/generated/sklearn.linear_model.Perceptron.html#examples-using-sklearn-linear-model-perceptr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generated/sklearn.linear_model.Perceptron.html#sklearn.linear_model.Perceptron.get_params" TargetMode="External"/><Relationship Id="rId5" Type="http://schemas.openxmlformats.org/officeDocument/2006/relationships/hyperlink" Target="http://scikit-learn.org/stable/modules/generated/sklearn.linear_model.Perceptron.html#sklearn.linear_model.Perceptron.fit" TargetMode="External"/><Relationship Id="rId10" Type="http://schemas.openxmlformats.org/officeDocument/2006/relationships/hyperlink" Target="http://scikit-learn.org/stable/modules/generated/sklearn.linear_model.Perceptron.html#sklearn.linear_model.Perceptron.sparsify" TargetMode="External"/><Relationship Id="rId4" Type="http://schemas.openxmlformats.org/officeDocument/2006/relationships/hyperlink" Target="http://scikit-learn.org/stable/modules/generated/sklearn.linear_model.Perceptron.html#sklearn.linear_model.Perceptron.densify" TargetMode="External"/><Relationship Id="rId9" Type="http://schemas.openxmlformats.org/officeDocument/2006/relationships/hyperlink" Target="http://scikit-learn.org/stable/modules/generated/sklearn.linear_model.Perceptron.html#sklearn.linear_model.Perceptron.scor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en.wikipedia.org/wiki/Optimization_proble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Constrained_optimizat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episte.math.ntu.edu.tw/entries/en_lagrange_mul/index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lab.csie.ntu.edu.tw/~cyy/learning/tutorials/SVM2.pdf" TargetMode="External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u/s!AjlltK85sd7qhscnhD87OA1d4pzsG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841D6-3015-4177-B49C-72E681E13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/>
              <a:t>Chapter 3. </a:t>
            </a:r>
            <a:br>
              <a:rPr lang="en-US" altLang="zh-TW" b="1" dirty="0"/>
            </a:br>
            <a:r>
              <a:rPr lang="en-US" altLang="zh-TW" b="1" dirty="0"/>
              <a:t>A Tour of Machine Learning Classifiers Using </a:t>
            </a:r>
            <a:r>
              <a:rPr lang="en-US" altLang="zh-TW" b="1" dirty="0" err="1">
                <a:solidFill>
                  <a:srgbClr val="FF0000"/>
                </a:solidFill>
              </a:rPr>
              <a:t>scikit</a:t>
            </a:r>
            <a:r>
              <a:rPr lang="en-US" altLang="zh-TW" b="1" dirty="0">
                <a:solidFill>
                  <a:srgbClr val="FF0000"/>
                </a:solidFill>
              </a:rPr>
              <a:t>-learn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0E02DB-598E-4D17-BE3F-E7C1A2BFA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8740"/>
            <a:ext cx="9144000" cy="590821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Renyuan Lyu</a:t>
            </a:r>
          </a:p>
          <a:p>
            <a:endParaRPr lang="en-US" altLang="zh-TW" sz="4000"/>
          </a:p>
          <a:p>
            <a:r>
              <a:rPr lang="en-US" altLang="zh-TW" sz="4000"/>
              <a:t>@</a:t>
            </a:r>
            <a:r>
              <a:rPr lang="en-US" altLang="zh-TW" sz="4000" dirty="0"/>
              <a:t>2018/10/25</a:t>
            </a:r>
            <a:endParaRPr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2043E-98C6-4578-9FA9-CDD2F898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47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28BB0-64CD-447A-B156-965B4F6B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6B2E5-1F26-4107-B48B-C904DDD72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assign the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length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and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petal width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of the 150 flower samples to the feature matrix X and the corresponding class labels of the flower species to the vector y: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B92180-AE6B-43FC-B1A5-4D7E87601C5D}"/>
              </a:ext>
            </a:extLst>
          </p:cNvPr>
          <p:cNvSpPr/>
          <p:nvPr/>
        </p:nvSpPr>
        <p:spPr>
          <a:xfrm>
            <a:off x="1038921" y="3428999"/>
            <a:ext cx="6633117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datasets </a:t>
            </a:r>
          </a:p>
          <a:p>
            <a:endParaRPr lang="en-US" altLang="zh-TW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datasets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load_iris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]]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iris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2C0409-EBA5-4DEE-BAF2-9F1E92C1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0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51358-730E-45CE-806C-01DE9946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vs. Test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39DFA8-08BC-4445-9CA6-4A498767E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39877"/>
          </a:xfrm>
        </p:spPr>
        <p:txBody>
          <a:bodyPr/>
          <a:lstStyle/>
          <a:p>
            <a:r>
              <a:rPr lang="en-US" altLang="zh-TW" dirty="0"/>
              <a:t>To evaluate how well a trained model performs on unseen data, we will further split the dataset into </a:t>
            </a:r>
            <a:r>
              <a:rPr lang="en-US" altLang="zh-TW" dirty="0">
                <a:solidFill>
                  <a:srgbClr val="FF0000"/>
                </a:solidFill>
              </a:rPr>
              <a:t>separate training and test datasets</a:t>
            </a:r>
            <a:r>
              <a:rPr lang="en-US" altLang="zh-TW" dirty="0"/>
              <a:t>. </a:t>
            </a: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78257F-30F6-4785-813F-800ECC542F80}"/>
              </a:ext>
            </a:extLst>
          </p:cNvPr>
          <p:cNvSpPr/>
          <p:nvPr/>
        </p:nvSpPr>
        <p:spPr>
          <a:xfrm>
            <a:off x="1040781" y="3429000"/>
            <a:ext cx="890610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int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0.7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len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nTrain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y_test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nTrain</a:t>
            </a:r>
            <a:r>
              <a:rPr lang="fr-FR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:]</a:t>
            </a:r>
            <a:r>
              <a:rPr lang="fr-FR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fr-FR" altLang="zh-TW" sz="2400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688EF2-058F-486A-820E-95791E6A4453}"/>
              </a:ext>
            </a:extLst>
          </p:cNvPr>
          <p:cNvSpPr/>
          <p:nvPr/>
        </p:nvSpPr>
        <p:spPr>
          <a:xfrm>
            <a:off x="1040781" y="5427763"/>
            <a:ext cx="57150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Courier New" panose="02070309020205020404" pitchFamily="49" charset="0"/>
              </a:rPr>
              <a:t>### (105, 45)</a:t>
            </a:r>
            <a:endParaRPr lang="en-US" altLang="zh-TW" sz="2400" dirty="0">
              <a:effectLst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EC753F-14D6-4F2D-B790-204388C1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D19AB-B729-4526-9ADE-B9B01542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545" y="398269"/>
            <a:ext cx="6499303" cy="2389536"/>
          </a:xfrm>
        </p:spPr>
        <p:txBody>
          <a:bodyPr>
            <a:normAutofit/>
          </a:bodyPr>
          <a:lstStyle/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Using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train_test_split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            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function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from scikit-learn</a:t>
            </a:r>
            <a:r>
              <a:rPr lang="en-US" altLang="zh-TW" dirty="0">
                <a:solidFill>
                  <a:srgbClr val="3C3C3B"/>
                </a:solidFill>
                <a:ea typeface="Lato"/>
              </a:rPr>
              <a:t>.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cross_validation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module,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r>
              <a:rPr lang="zh-TW" altLang="zh-TW" dirty="0">
                <a:solidFill>
                  <a:srgbClr val="3C3C3B"/>
                </a:solidFill>
                <a:ea typeface="Lato"/>
              </a:rPr>
              <a:t>we </a:t>
            </a:r>
            <a:r>
              <a:rPr lang="zh-TW" altLang="zh-TW" dirty="0">
                <a:solidFill>
                  <a:srgbClr val="0000FF"/>
                </a:solidFill>
                <a:highlight>
                  <a:srgbClr val="FFFF00"/>
                </a:highlight>
                <a:ea typeface="Lato"/>
              </a:rPr>
              <a:t>randomly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split the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X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and </a:t>
            </a:r>
            <a:r>
              <a:rPr lang="zh-TW" altLang="zh-TW" dirty="0">
                <a:solidFill>
                  <a:srgbClr val="C7254E"/>
                </a:solidFill>
                <a:latin typeface="Arial Unicode MS"/>
                <a:ea typeface="Menlo"/>
              </a:rPr>
              <a:t>y</a:t>
            </a:r>
            <a:r>
              <a:rPr lang="zh-TW" altLang="zh-TW" dirty="0">
                <a:solidFill>
                  <a:srgbClr val="3C3C3B"/>
                </a:solidFill>
                <a:ea typeface="Lato"/>
              </a:rPr>
              <a:t> arrays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into 30 percent test data (45 samples) </a:t>
            </a:r>
            <a:endParaRPr lang="en-US" altLang="zh-TW" dirty="0">
              <a:solidFill>
                <a:srgbClr val="3C3C3B"/>
              </a:solidFill>
              <a:ea typeface="Lato"/>
            </a:endParaRPr>
          </a:p>
          <a:p>
            <a:pPr lvl="1"/>
            <a:r>
              <a:rPr lang="zh-TW" altLang="zh-TW" dirty="0">
                <a:solidFill>
                  <a:srgbClr val="3C3C3B"/>
                </a:solidFill>
                <a:ea typeface="Lato"/>
              </a:rPr>
              <a:t>and 70 percent training data (105 samples)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F0C680-1CA7-4C36-B9F0-C7A1EB1D7244}"/>
              </a:ext>
            </a:extLst>
          </p:cNvPr>
          <p:cNvSpPr/>
          <p:nvPr/>
        </p:nvSpPr>
        <p:spPr>
          <a:xfrm>
            <a:off x="650488" y="2979378"/>
            <a:ext cx="108910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cross_validation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train_test_split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  X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test_size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0.3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...     </a:t>
            </a:r>
            <a:r>
              <a:rPr lang="en-US" altLang="zh-TW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400" dirty="0">
              <a:effectLst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411FD1-9490-4C77-A3B5-C5F1731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7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5270-CEF9-4144-B51A-31B58AAA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34645"/>
            <a:ext cx="391222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Feature Scaling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72487-693C-453A-AAF9-C8984AF8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44" y="1034436"/>
            <a:ext cx="10515600" cy="2300326"/>
          </a:xfrm>
        </p:spPr>
        <p:txBody>
          <a:bodyPr>
            <a:normAutofit/>
          </a:bodyPr>
          <a:lstStyle/>
          <a:p>
            <a:r>
              <a:rPr lang="en-US" altLang="zh-TW" dirty="0"/>
              <a:t>Many machine learning and optimization algorithms also require </a:t>
            </a:r>
            <a:r>
              <a:rPr lang="en-US" altLang="zh-TW" dirty="0">
                <a:solidFill>
                  <a:srgbClr val="FF0000"/>
                </a:solidFill>
              </a:rPr>
              <a:t>feature scaling </a:t>
            </a:r>
            <a:r>
              <a:rPr lang="en-US" altLang="zh-TW" dirty="0"/>
              <a:t>for optimal performance</a:t>
            </a:r>
          </a:p>
          <a:p>
            <a:pPr lvl="1"/>
            <a:r>
              <a:rPr lang="en-US" altLang="zh-TW" dirty="0"/>
              <a:t>Here, we will standardize the features using  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StandardScaler</a:t>
            </a:r>
            <a:r>
              <a:rPr lang="en-US" altLang="zh-TW" dirty="0"/>
              <a:t> class </a:t>
            </a:r>
          </a:p>
          <a:p>
            <a:pPr lvl="2"/>
            <a:r>
              <a:rPr lang="en-US" altLang="zh-TW" dirty="0"/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sklearn.preprocessing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module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EC81-5229-4B91-8004-B38313F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97680B-2719-413B-BE99-1150557D24C4}"/>
              </a:ext>
            </a:extLst>
          </p:cNvPr>
          <p:cNvSpPr/>
          <p:nvPr/>
        </p:nvSpPr>
        <p:spPr>
          <a:xfrm>
            <a:off x="815897" y="3100752"/>
            <a:ext cx="8460059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preprocessing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StandardScaler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sc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transform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X_test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altLang="zh-TW" sz="2000" dirty="0">
              <a:effectLst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BC8A4-F0D3-421D-AD18-B9EE002F0299}"/>
              </a:ext>
            </a:extLst>
          </p:cNvPr>
          <p:cNvSpPr/>
          <p:nvPr/>
        </p:nvSpPr>
        <p:spPr>
          <a:xfrm>
            <a:off x="815897" y="4946401"/>
            <a:ext cx="7794703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array([ 2.99619048, 0.84761905]),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array([ 1.53082137, 0.61938452])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51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8EF65-CEED-44EC-B2F7-976EDD2C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58"/>
            <a:ext cx="1592766" cy="649946"/>
          </a:xfrm>
        </p:spPr>
        <p:txBody>
          <a:bodyPr/>
          <a:lstStyle/>
          <a:p>
            <a:r>
              <a:rPr lang="en-US" altLang="zh-TW" dirty="0"/>
              <a:t>Plot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65CDAF-1AAA-451D-8E74-01606B52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C7F42F-2C80-4FB9-826E-E58848AB5C13}"/>
              </a:ext>
            </a:extLst>
          </p:cNvPr>
          <p:cNvSpPr/>
          <p:nvPr/>
        </p:nvSpPr>
        <p:spPr>
          <a:xfrm>
            <a:off x="838200" y="850204"/>
            <a:ext cx="71888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matplotlib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pyplot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scatter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[:,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plt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altLang="zh-TW" dirty="0"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28CD1A-837E-430E-9178-D5E543B75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5" y="2587083"/>
            <a:ext cx="5702899" cy="38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E09E38C-8E66-4C45-A0C9-04D32624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4" y="2587083"/>
            <a:ext cx="5728687" cy="376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29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A8CD59-C50E-4A5A-BC88-818700B3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88" y="204162"/>
            <a:ext cx="6201936" cy="1092819"/>
          </a:xfrm>
        </p:spPr>
        <p:txBody>
          <a:bodyPr>
            <a:normAutofit/>
          </a:bodyPr>
          <a:lstStyle/>
          <a:p>
            <a:r>
              <a:rPr lang="en-US" altLang="zh-TW" dirty="0"/>
              <a:t>Do the Feature Scaling by ourselves</a:t>
            </a:r>
          </a:p>
          <a:p>
            <a:pPr lvl="1"/>
            <a:r>
              <a:rPr lang="zh-TW" altLang="en-US" dirty="0"/>
              <a:t>運用 </a:t>
            </a:r>
            <a:r>
              <a:rPr lang="en-US" altLang="zh-TW" dirty="0" err="1"/>
              <a:t>np.array</a:t>
            </a:r>
            <a:r>
              <a:rPr lang="en-US" altLang="zh-TW" dirty="0"/>
              <a:t> </a:t>
            </a:r>
            <a:r>
              <a:rPr lang="zh-TW" altLang="en-US" dirty="0"/>
              <a:t>之 </a:t>
            </a:r>
            <a:r>
              <a:rPr lang="en-US" altLang="zh-TW" dirty="0" err="1">
                <a:solidFill>
                  <a:srgbClr val="FF0000"/>
                </a:solidFill>
              </a:rPr>
              <a:t>BroadCasting</a:t>
            </a:r>
            <a:r>
              <a:rPr lang="en-US" altLang="zh-TW" dirty="0"/>
              <a:t> </a:t>
            </a:r>
            <a:r>
              <a:rPr lang="zh-TW" altLang="en-US" dirty="0"/>
              <a:t>特性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06EF2E-FC3F-4530-8D49-6A7197DC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9F4845-CB70-499E-8231-9121BAE52303}"/>
              </a:ext>
            </a:extLst>
          </p:cNvPr>
          <p:cNvSpPr/>
          <p:nvPr/>
        </p:nvSpPr>
        <p:spPr>
          <a:xfrm>
            <a:off x="421888" y="1414414"/>
            <a:ext cx="8787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             /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sz="20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sz="20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-5.07530526e-17, 4.22942105e-17]), </a:t>
            </a:r>
          </a:p>
          <a:p>
            <a:r>
              <a:rPr lang="en-US" altLang="zh-TW" sz="2000" dirty="0">
                <a:solidFill>
                  <a:srgbClr val="008000"/>
                </a:solidFill>
                <a:latin typeface="Courier New" panose="02070309020205020404" pitchFamily="49" charset="0"/>
              </a:rPr>
              <a:t>### array([ 1., 1.])</a:t>
            </a:r>
            <a:endParaRPr lang="en-US" altLang="zh-TW" sz="2000" dirty="0">
              <a:effectLst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6CCC3-A2CA-4673-A213-33DF4FA13B7A}"/>
              </a:ext>
            </a:extLst>
          </p:cNvPr>
          <p:cNvSpPr/>
          <p:nvPr/>
        </p:nvSpPr>
        <p:spPr>
          <a:xfrm>
            <a:off x="421888" y="4325025"/>
            <a:ext cx="4588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mean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endParaRPr lang="en-US" altLang="zh-TW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(105, 2),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(2,),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(2,)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29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5C2F7-01FA-4976-BFF4-01E0FD80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81" y="136525"/>
            <a:ext cx="10515600" cy="644060"/>
          </a:xfrm>
        </p:spPr>
        <p:txBody>
          <a:bodyPr/>
          <a:lstStyle/>
          <a:p>
            <a:r>
              <a:rPr lang="en-US" altLang="zh-TW" dirty="0" err="1"/>
              <a:t>ndarray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B4E1F-DF20-4242-BAE7-718F19C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5122" name="Picture 2" descr="https://www.oreilly.com/library/view/elegant-scipy/9781491922927/assets/elsp_0105.png">
            <a:extLst>
              <a:ext uri="{FF2B5EF4-FFF2-40B4-BE49-F238E27FC236}">
                <a16:creationId xmlns:a16="http://schemas.microsoft.com/office/drawing/2014/main" id="{6690A8ED-213B-438C-B3EC-D82943AE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637930"/>
            <a:ext cx="6653220" cy="37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37BA08-F534-4043-A69A-CA7942D53042}"/>
              </a:ext>
            </a:extLst>
          </p:cNvPr>
          <p:cNvSpPr/>
          <p:nvPr/>
        </p:nvSpPr>
        <p:spPr>
          <a:xfrm>
            <a:off x="472070" y="4923019"/>
            <a:ext cx="4558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https://www.oreilly.com/library/view/elegant-scipy/9781491922927/ch01.html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E0014D-64FE-4565-80DE-C863B0A25733}"/>
              </a:ext>
            </a:extLst>
          </p:cNvPr>
          <p:cNvSpPr/>
          <p:nvPr/>
        </p:nvSpPr>
        <p:spPr>
          <a:xfrm>
            <a:off x="5475865" y="5710019"/>
            <a:ext cx="51694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https://1drv.ms/u/s!AjlltK85sd7qhsc4CxNxIR5fA0sl5g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146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71541-EA92-4C1B-8BF8-04D88F0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5" y="152942"/>
            <a:ext cx="3354659" cy="1325563"/>
          </a:xfrm>
        </p:spPr>
        <p:txBody>
          <a:bodyPr/>
          <a:lstStyle/>
          <a:p>
            <a:r>
              <a:rPr lang="en-US" altLang="zh-TW" dirty="0"/>
              <a:t>Broadcasting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1209E-C339-4EF3-B58D-82A389FF8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843"/>
            <a:ext cx="10515600" cy="627643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http://www.astroml.org/book_figures/appendix/fig_broadcast_visual.html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8D2106-7FFF-4992-9CC2-CBB1BFF3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75E3A1-0E26-4124-BEAF-9B5FFDD1BFF4}"/>
              </a:ext>
            </a:extLst>
          </p:cNvPr>
          <p:cNvSpPr/>
          <p:nvPr/>
        </p:nvSpPr>
        <p:spPr>
          <a:xfrm>
            <a:off x="481361" y="5433020"/>
            <a:ext cx="34438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https://docs.scipy.org/doc/numpy/user/basics.broadcasting.html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146" name="Picture 2" descr="../../_images/fig_broadcast_visual_1.png">
            <a:extLst>
              <a:ext uri="{FF2B5EF4-FFF2-40B4-BE49-F238E27FC236}">
                <a16:creationId xmlns:a16="http://schemas.microsoft.com/office/drawing/2014/main" id="{76F85E7B-9DAF-4DE5-A99D-BF54B841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82" y="1911486"/>
            <a:ext cx="5473854" cy="410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7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67C3D-B666-4931-9810-F564993A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E1CDF9-620A-4CD4-9EA3-A0A0346E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F15134-81EF-45D6-8142-8AF1E938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3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performance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56" y="1736627"/>
            <a:ext cx="8008089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Misclassification (Error)</a:t>
            </a:r>
            <a:r>
              <a:rPr lang="zh-TW" altLang="en-US" dirty="0"/>
              <a:t> </a:t>
            </a:r>
            <a:r>
              <a:rPr lang="en-US" altLang="zh-TW" dirty="0"/>
              <a:t>Rate =</a:t>
            </a:r>
            <a:r>
              <a:rPr lang="zh-TW" altLang="en-US" dirty="0"/>
              <a:t> </a:t>
            </a:r>
            <a:r>
              <a:rPr lang="en-US" altLang="zh-TW" dirty="0"/>
              <a:t>4/45 = .089  = 8.9 %</a:t>
            </a:r>
          </a:p>
          <a:p>
            <a:r>
              <a:rPr lang="en-US" altLang="zh-TW" dirty="0"/>
              <a:t>Accuracy = 1 - .089 = .911 = 91.1%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9FF7BC-4AEF-461E-AE19-539C3C58855F}"/>
              </a:ext>
            </a:extLst>
          </p:cNvPr>
          <p:cNvSpPr/>
          <p:nvPr/>
        </p:nvSpPr>
        <p:spPr>
          <a:xfrm>
            <a:off x="987056" y="3429000"/>
            <a:ext cx="7393172" cy="175432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metrics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808080"/>
                </a:solidFill>
                <a:latin typeface="Courier New" panose="02070309020205020404" pitchFamily="49" charset="0"/>
              </a:rPr>
              <a:t>'Accuracy: %.2f’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y_test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y_pred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0.91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6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1EA89-768D-4577-9792-AB9BD966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6293E-5E4E-457B-AC34-1C4BAD39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we will take a tour through a selection of popular and powerful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machine 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are commonly used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academia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well as in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industry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learning about the differences between several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en-US" altLang="zh-TW" sz="2800" b="0" i="0" u="none" strike="noStrike" kern="1200" dirty="0">
                <a:effectLst/>
                <a:latin typeface="+mn-lt"/>
                <a:ea typeface="+mn-ea"/>
                <a:cs typeface="+mn-cs"/>
              </a:rPr>
              <a:t>learning algorithms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classification, we will also develop an intuitive appreciation of their individual strengths and weaknesses.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addition, we will take our first step with the </a:t>
            </a:r>
            <a:r>
              <a:rPr lang="en-US" altLang="zh-TW" sz="2800" b="0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library, which offers a user-friendly interface for using those algorithms efficiently and productively.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35B28-B88B-41D0-A983-C1D84CB6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01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29124-8C5D-47A5-9377-660D8D190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0433" cy="1325563"/>
          </a:xfrm>
        </p:spPr>
        <p:txBody>
          <a:bodyPr/>
          <a:lstStyle/>
          <a:p>
            <a:r>
              <a:rPr lang="en-US" altLang="zh-TW" dirty="0"/>
              <a:t>Plot the decision regions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21D5ABB-AC75-435B-BC01-513A562D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23" y="1110038"/>
            <a:ext cx="6559858" cy="4376362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26A117-5CF6-4667-B488-F0A31869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7B1763-1A6B-492B-A865-EE715F450CD0}"/>
              </a:ext>
            </a:extLst>
          </p:cNvPr>
          <p:cNvSpPr/>
          <p:nvPr/>
        </p:nvSpPr>
        <p:spPr>
          <a:xfrm>
            <a:off x="7735186" y="2644170"/>
            <a:ext cx="44940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As we can see in the plot,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the </a:t>
            </a:r>
            <a:r>
              <a:rPr lang="en-US" altLang="zh-TW" sz="2400" b="1" dirty="0">
                <a:solidFill>
                  <a:srgbClr val="7030A0"/>
                </a:solidFill>
                <a:latin typeface="Lato"/>
              </a:rPr>
              <a:t>three </a:t>
            </a:r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flower classes </a:t>
            </a:r>
          </a:p>
          <a:p>
            <a:r>
              <a:rPr lang="en-US" altLang="zh-TW" sz="2400" dirty="0">
                <a:solidFill>
                  <a:srgbClr val="FF0000"/>
                </a:solidFill>
                <a:latin typeface="Lato"/>
              </a:rPr>
              <a:t>cannot be perfectly separated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by a </a:t>
            </a:r>
            <a:r>
              <a:rPr lang="en-US" altLang="zh-TW" sz="2400" dirty="0">
                <a:solidFill>
                  <a:srgbClr val="0000FF"/>
                </a:solidFill>
                <a:latin typeface="Lato"/>
              </a:rPr>
              <a:t>linear decision boundaries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C82EBD-5EEB-450B-A195-D1C2DB2F16A6}"/>
              </a:ext>
            </a:extLst>
          </p:cNvPr>
          <p:cNvSpPr/>
          <p:nvPr/>
        </p:nvSpPr>
        <p:spPr>
          <a:xfrm>
            <a:off x="2450804" y="5707915"/>
            <a:ext cx="7777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the perceptron algorithm never converges on datasets </a:t>
            </a:r>
          </a:p>
          <a:p>
            <a:r>
              <a:rPr lang="en-US" altLang="zh-TW" sz="2400" dirty="0">
                <a:solidFill>
                  <a:srgbClr val="3C3C3B"/>
                </a:solidFill>
                <a:latin typeface="Lato"/>
              </a:rPr>
              <a:t>that aren't perfectly </a:t>
            </a:r>
            <a:r>
              <a:rPr lang="en-US" altLang="zh-TW" sz="2400" b="1" dirty="0">
                <a:solidFill>
                  <a:srgbClr val="FF0000"/>
                </a:solidFill>
                <a:latin typeface="Lato"/>
              </a:rPr>
              <a:t>linearly separable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6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C5448-3B5E-4AC4-A8B7-F720EF38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help function in Python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470D3-98F7-4A34-B166-8A5F72C2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3457353" cy="64112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&gt;&gt;&gt; help(Perceptron)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46B1D5-AEC3-40F7-869C-251D1F65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26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39BD0-01E5-4E2C-BCCD-EAB32B21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53B8C-4B64-4ECF-B355-6F868287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783C0-7433-43A9-93DE-E9DBC3F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44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32330-F008-408A-8AAA-270ED537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73" y="15018"/>
            <a:ext cx="10515600" cy="1325563"/>
          </a:xfrm>
        </p:spPr>
        <p:txBody>
          <a:bodyPr/>
          <a:lstStyle/>
          <a:p>
            <a:r>
              <a:rPr lang="en-US" altLang="zh-TW" dirty="0"/>
              <a:t>Logistic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8F5ECB-C16B-4FCC-95D9-A952BBE8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66" y="1496261"/>
            <a:ext cx="4903381" cy="672646"/>
          </a:xfrm>
        </p:spPr>
        <p:txBody>
          <a:bodyPr/>
          <a:lstStyle/>
          <a:p>
            <a:r>
              <a:rPr lang="en-US" altLang="zh-TW" dirty="0"/>
              <a:t>The </a:t>
            </a:r>
            <a:r>
              <a:rPr lang="en-US" altLang="zh-TW" b="1" dirty="0"/>
              <a:t>standard logistic function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55283-1892-4C67-8A14-EDFBF73B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3B7B32F-28B8-4BF5-A75C-2D98462C2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5" y="2168907"/>
            <a:ext cx="3735453" cy="2668181"/>
          </a:xfrm>
          <a:prstGeom prst="rect">
            <a:avLst/>
          </a:prstGeom>
        </p:spPr>
      </p:pic>
      <p:pic>
        <p:nvPicPr>
          <p:cNvPr id="1032" name="Picture 8" descr="https://upload.wikimedia.org/wikipedia/commons/thumb/8/88/Logistic-curve.svg/320px-Logistic-curve.svg.png">
            <a:extLst>
              <a:ext uri="{FF2B5EF4-FFF2-40B4-BE49-F238E27FC236}">
                <a16:creationId xmlns:a16="http://schemas.microsoft.com/office/drawing/2014/main" id="{8F80BB58-ED88-4DF8-9F7E-5074B4FE9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568" y="1761830"/>
            <a:ext cx="5061098" cy="363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CB6920A-4B15-4534-82A9-63F6DC5B3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4" y="5173411"/>
            <a:ext cx="3003975" cy="96127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ACDB52A-76C6-4C6D-BE6E-6028D937A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411" y="6134683"/>
            <a:ext cx="3092546" cy="5867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5891B71-FD64-4BB2-ACC4-3C4FACA28549}"/>
              </a:ext>
            </a:extLst>
          </p:cNvPr>
          <p:cNvSpPr/>
          <p:nvPr/>
        </p:nvSpPr>
        <p:spPr>
          <a:xfrm>
            <a:off x="4481362" y="5829379"/>
            <a:ext cx="73633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The logistic function is an offset and scaled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7" tooltip="Hyperbolic tangent"/>
              </a:rPr>
              <a:t>hyperbolic tangent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function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130CAC-3100-4C9E-BDFA-BDC5CD057527}"/>
              </a:ext>
            </a:extLst>
          </p:cNvPr>
          <p:cNvSpPr/>
          <p:nvPr/>
        </p:nvSpPr>
        <p:spPr>
          <a:xfrm>
            <a:off x="6995142" y="772090"/>
            <a:ext cx="484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A typical application of the logistic equation is a common model of </a:t>
            </a:r>
            <a:r>
              <a:rPr lang="en-US" altLang="zh-TW" dirty="0">
                <a:solidFill>
                  <a:srgbClr val="0B0080"/>
                </a:solidFill>
                <a:latin typeface="Arial" panose="020B0604020202020204" pitchFamily="34" charset="0"/>
                <a:hlinkClick r:id="rId8" tooltip="Population growth"/>
              </a:rPr>
              <a:t>population growth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103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ADB238-1F12-477E-A721-A7618A9E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1086"/>
            <a:ext cx="3586843" cy="591004"/>
          </a:xfrm>
        </p:spPr>
        <p:txBody>
          <a:bodyPr/>
          <a:lstStyle/>
          <a:p>
            <a:r>
              <a:rPr lang="en-US" altLang="zh-TW" dirty="0"/>
              <a:t>Derivative &amp; Integral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FA79E2-75E9-4767-9F14-ED0F269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A9CCF-B811-4691-8927-ED94EB2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8708"/>
            <a:ext cx="8137099" cy="18898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0F724C-B7E8-4B70-B1C4-B3DD4C918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47" y="2943451"/>
            <a:ext cx="1885717" cy="5345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C02536E-4523-4DEB-978A-CFF7892EE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31782"/>
            <a:ext cx="5085730" cy="7917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D19132-A1F3-4674-942A-0F9635DAAD5C}"/>
              </a:ext>
            </a:extLst>
          </p:cNvPr>
          <p:cNvSpPr/>
          <p:nvPr/>
        </p:nvSpPr>
        <p:spPr>
          <a:xfrm>
            <a:off x="5111515" y="472349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known as the </a:t>
            </a:r>
            <a:r>
              <a:rPr lang="en-US" altLang="zh-TW" i="1" u="sng" dirty="0" err="1">
                <a:solidFill>
                  <a:srgbClr val="0B0080"/>
                </a:solidFill>
                <a:latin typeface="Arial" panose="020B0604020202020204" pitchFamily="34" charset="0"/>
                <a:hlinkClick r:id="rId5" tooltip="Softplus"/>
              </a:rPr>
              <a:t>softplus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2490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tandard logistic PDF">
            <a:extLst>
              <a:ext uri="{FF2B5EF4-FFF2-40B4-BE49-F238E27FC236}">
                <a16:creationId xmlns:a16="http://schemas.microsoft.com/office/drawing/2014/main" id="{9F4B4683-CCA0-4B2A-B2CF-F4A4870C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31" y="4229616"/>
            <a:ext cx="3048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4691BD-D05C-42FF-9986-EEA1AD1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Logistic distribution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7489E1-5CFA-46B3-9A8A-F6B3B8AF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5689"/>
          </a:xfrm>
        </p:spPr>
        <p:txBody>
          <a:bodyPr/>
          <a:lstStyle/>
          <a:p>
            <a:r>
              <a:rPr lang="en-US" altLang="zh-TW" b="1" dirty="0"/>
              <a:t>Cumulative distribution function, </a:t>
            </a:r>
            <a:r>
              <a:rPr lang="en-US" altLang="zh-TW" b="1" dirty="0" err="1"/>
              <a:t>cdf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E447A0-61CE-4BDD-88EF-D943C6DF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BFAE4-D9BB-4581-B482-A6596FFFC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80" y="2486251"/>
            <a:ext cx="5893238" cy="104344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C3EFC2-7E2E-4304-B0BB-7E811AC0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80" y="4506687"/>
            <a:ext cx="8256134" cy="13596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54706D7-F847-4251-B1B3-41E283D32080}"/>
              </a:ext>
            </a:extLst>
          </p:cNvPr>
          <p:cNvSpPr/>
          <p:nvPr/>
        </p:nvSpPr>
        <p:spPr>
          <a:xfrm>
            <a:off x="953180" y="4077608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Arial" panose="020B0604020202020204" pitchFamily="34" charset="0"/>
              </a:rPr>
              <a:t>Probability density function, pdf</a:t>
            </a:r>
            <a:endParaRPr lang="en-US" altLang="zh-TW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Standard logistic CDF">
            <a:extLst>
              <a:ext uri="{FF2B5EF4-FFF2-40B4-BE49-F238E27FC236}">
                <a16:creationId xmlns:a16="http://schemas.microsoft.com/office/drawing/2014/main" id="{8691E28B-9E1E-452D-A4D3-FE91025EF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230" y="1322614"/>
            <a:ext cx="4620984" cy="21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3894175-1813-4C1F-93DC-0D37C9DE5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418" y="5794375"/>
            <a:ext cx="1619250" cy="11239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5CA646-2111-4F96-8B14-BE69B889ACCD}"/>
              </a:ext>
            </a:extLst>
          </p:cNvPr>
          <p:cNvSpPr txBox="1"/>
          <p:nvPr/>
        </p:nvSpPr>
        <p:spPr>
          <a:xfrm>
            <a:off x="5878284" y="424773"/>
            <a:ext cx="488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令 </a:t>
            </a:r>
            <a:r>
              <a:rPr lang="en-US" altLang="zh-TW" dirty="0">
                <a:solidFill>
                  <a:srgbClr val="FF0000"/>
                </a:solidFill>
              </a:rPr>
              <a:t>Logistic function </a:t>
            </a:r>
            <a:r>
              <a:rPr lang="zh-TW" altLang="en-US" dirty="0">
                <a:solidFill>
                  <a:srgbClr val="FF0000"/>
                </a:solidFill>
              </a:rPr>
              <a:t>作為 一種機率分布的 </a:t>
            </a:r>
            <a:r>
              <a:rPr lang="en-US" altLang="zh-TW" dirty="0" err="1">
                <a:solidFill>
                  <a:srgbClr val="FF0000"/>
                </a:solidFill>
              </a:rPr>
              <a:t>cdf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與 </a:t>
            </a:r>
            <a:r>
              <a:rPr lang="en-US" altLang="zh-TW" dirty="0">
                <a:solidFill>
                  <a:srgbClr val="FF0000"/>
                </a:solidFill>
              </a:rPr>
              <a:t>Normal distribution </a:t>
            </a:r>
            <a:r>
              <a:rPr lang="zh-TW" altLang="en-US" dirty="0">
                <a:solidFill>
                  <a:srgbClr val="FF0000"/>
                </a:solidFill>
              </a:rPr>
              <a:t>有得拚！！！</a:t>
            </a:r>
          </a:p>
        </p:txBody>
      </p:sp>
    </p:spTree>
    <p:extLst>
      <p:ext uri="{BB962C8B-B14F-4D97-AF65-F5344CB8AC3E}">
        <p14:creationId xmlns:p14="http://schemas.microsoft.com/office/powerpoint/2010/main" val="292094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FDC84-639A-4559-99A0-FE3221C75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610600" cy="1165860"/>
          </a:xfrm>
        </p:spPr>
        <p:txBody>
          <a:bodyPr/>
          <a:lstStyle/>
          <a:p>
            <a:r>
              <a:rPr lang="en-US" altLang="zh-TW" b="1" dirty="0" err="1"/>
              <a:t>scipy.stats.logistic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https://docs.scipy.org/doc/scipy/reference/generated/scipy.stats.logistic.html</a:t>
            </a:r>
            <a:endParaRPr lang="en-US" altLang="zh-TW" sz="20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62D996-02B7-4EA4-9F68-B3D0E59F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50DBD9-8D0E-4234-A724-852DCFB2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97" y="1165860"/>
            <a:ext cx="3661209" cy="1165860"/>
          </a:xfrm>
          <a:prstGeom prst="rect">
            <a:avLst/>
          </a:prstGeom>
        </p:spPr>
      </p:pic>
      <p:pic>
        <p:nvPicPr>
          <p:cNvPr id="1026" name="Picture 2" descr="../_images/scipy-stats-logistic-1.png">
            <a:extLst>
              <a:ext uri="{FF2B5EF4-FFF2-40B4-BE49-F238E27FC236}">
                <a16:creationId xmlns:a16="http://schemas.microsoft.com/office/drawing/2014/main" id="{73340A67-A92D-4558-9635-F35229F9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81" y="2389505"/>
            <a:ext cx="442912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6366BD7-44BC-4E87-A39D-F020F381BB6E}"/>
              </a:ext>
            </a:extLst>
          </p:cNvPr>
          <p:cNvSpPr/>
          <p:nvPr/>
        </p:nvSpPr>
        <p:spPr>
          <a:xfrm>
            <a:off x="628921" y="5107365"/>
            <a:ext cx="45517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TW" altLang="zh-TW" b="1" dirty="0">
                <a:solidFill>
                  <a:srgbClr val="C65D09"/>
                </a:solidFill>
                <a:latin typeface="Arial Unicode MS"/>
                <a:ea typeface="Courier New" panose="02070309020205020404" pitchFamily="49" charset="0"/>
              </a:rPr>
              <a:t>&gt;&gt;&gt; </a:t>
            </a:r>
            <a:r>
              <a:rPr lang="zh-TW" altLang="zh-TW" b="1" dirty="0">
                <a:solidFill>
                  <a:srgbClr val="007020"/>
                </a:solidFill>
                <a:latin typeface="Arial Unicode MS"/>
                <a:ea typeface="Courier New" panose="02070309020205020404" pitchFamily="49" charset="0"/>
              </a:rPr>
              <a:t>from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0E84B5"/>
                </a:solidFill>
                <a:latin typeface="Arial Unicode MS"/>
                <a:ea typeface="Courier New" panose="02070309020205020404" pitchFamily="49" charset="0"/>
              </a:rPr>
              <a:t>scipy.stats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b="1" dirty="0">
                <a:solidFill>
                  <a:srgbClr val="007020"/>
                </a:solidFill>
                <a:latin typeface="Arial Unicode MS"/>
                <a:ea typeface="Courier New" panose="02070309020205020404" pitchFamily="49" charset="0"/>
              </a:rPr>
              <a:t>import</a:t>
            </a:r>
            <a:r>
              <a:rPr lang="zh-TW" altLang="zh-TW" dirty="0">
                <a:solidFill>
                  <a:srgbClr val="333333"/>
                </a:solidFill>
                <a:latin typeface="Arial Unicode MS"/>
                <a:ea typeface="Courier New" panose="02070309020205020404" pitchFamily="49" charset="0"/>
              </a:rPr>
              <a:t> </a:t>
            </a:r>
            <a:r>
              <a:rPr lang="zh-TW" altLang="zh-TW" sz="3200" dirty="0">
                <a:latin typeface="Arial" panose="020B0604020202020204" pitchFamily="34" charset="0"/>
              </a:rPr>
              <a:t>logistic</a:t>
            </a:r>
            <a:r>
              <a:rPr lang="zh-TW" altLang="zh-TW" sz="1600" dirty="0"/>
              <a:t> </a:t>
            </a:r>
            <a:endParaRPr lang="zh-TW" altLang="zh-TW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19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94FF-8570-4DC5-A30B-17E76AA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" y="136525"/>
            <a:ext cx="12123420" cy="686435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Training a logistic regression model with </a:t>
            </a:r>
            <a:r>
              <a:rPr lang="en-US" altLang="zh-TW" b="1" dirty="0" err="1"/>
              <a:t>scikit</a:t>
            </a:r>
            <a:r>
              <a:rPr lang="en-US" altLang="zh-TW" b="1" dirty="0"/>
              <a:t>-learn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03DB3D-5E57-4643-A3D2-FDBB828E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82FCC-1B22-427E-98A2-9A0519913A19}"/>
              </a:ext>
            </a:extLst>
          </p:cNvPr>
          <p:cNvSpPr/>
          <p:nvPr/>
        </p:nvSpPr>
        <p:spPr>
          <a:xfrm>
            <a:off x="1059180" y="906601"/>
            <a:ext cx="8039100" cy="563231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sklearn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linear_model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LogisticRegression</a:t>
            </a:r>
            <a:endParaRPr lang="en-US" altLang="zh-TW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LogisticRegression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100.0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random_state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fit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X_train_std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altLang="zh-TW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classes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classes_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(array([0, 1, 2]), (3,))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3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</a:t>
            </a:r>
            <a:endParaRPr lang="en-US" altLang="zh-TW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US" altLang="zh-TW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aLR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coef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(array([[ 0.24371528, -9.04339848],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[ -1.75877444, 2.05838824],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[ -1.23329674, 14.43953705]]), (3, 2))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個類別，有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w[0:2] # 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個類別，需要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W[0:3, 0:2]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altLang="zh-TW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aLR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intercept_</a:t>
            </a:r>
            <a:r>
              <a:rPr lang="en-US" altLang="zh-TW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8000"/>
                </a:solidFill>
                <a:latin typeface="Courier New" panose="02070309020205020404" pitchFamily="49" charset="0"/>
              </a:rPr>
              <a:t>### (array([-5.11569391, -0.8458902 , -8.43062833]), (3,))</a:t>
            </a:r>
          </a:p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#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每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個類別，有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b # 3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個類別，需要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</a:rPr>
              <a:t>B[0:3]</a:t>
            </a:r>
          </a:p>
          <a:p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TW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861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CCBF5-B50F-40A7-B300-C79D6608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14" y="19693"/>
            <a:ext cx="4226169" cy="66435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7656A7-BF18-4018-9287-32820C26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2441A8-F895-4C29-B001-90C6E9B5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25" y="955516"/>
            <a:ext cx="7324285" cy="51595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F6C91E-704D-47BB-835A-815C61525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487" y="4170007"/>
            <a:ext cx="1669919" cy="7458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CC9103F-2D09-4439-9678-DBD5AE9BB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605" y="1304927"/>
            <a:ext cx="3697189" cy="4288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5372A8-EA4F-46D2-BC4C-53F90CAD4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8487" y="2069996"/>
            <a:ext cx="1191375" cy="55101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3CB282-B0C4-4507-8B40-92921778B5F7}"/>
              </a:ext>
            </a:extLst>
          </p:cNvPr>
          <p:cNvSpPr txBox="1"/>
          <p:nvPr/>
        </p:nvSpPr>
        <p:spPr>
          <a:xfrm>
            <a:off x="3823854" y="201953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094ABF-ED64-4170-AA66-F404EAFFC0C0}"/>
                  </a:ext>
                </a:extLst>
              </p:cNvPr>
              <p:cNvSpPr txBox="1"/>
              <p:nvPr/>
            </p:nvSpPr>
            <p:spPr>
              <a:xfrm>
                <a:off x="4490995" y="2096482"/>
                <a:ext cx="63402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094ABF-ED64-4170-AA66-F404EAFF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95" y="2096482"/>
                <a:ext cx="634024" cy="215444"/>
              </a:xfrm>
              <a:prstGeom prst="rect">
                <a:avLst/>
              </a:prstGeom>
              <a:blipFill>
                <a:blip r:embed="rId7"/>
                <a:stretch>
                  <a:fillRect b="-3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B8FF6F3-29CF-487C-890E-3B9E8A04183D}"/>
                  </a:ext>
                </a:extLst>
              </p:cNvPr>
              <p:cNvSpPr txBox="1"/>
              <p:nvPr/>
            </p:nvSpPr>
            <p:spPr>
              <a:xfrm>
                <a:off x="4577301" y="4051894"/>
                <a:ext cx="634024" cy="21544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B8FF6F3-29CF-487C-890E-3B9E8A04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01" y="4051894"/>
                <a:ext cx="634024" cy="215444"/>
              </a:xfrm>
              <a:prstGeom prst="rect">
                <a:avLst/>
              </a:prstGeom>
              <a:blipFill>
                <a:blip r:embed="rId8"/>
                <a:stretch>
                  <a:fillRect b="-3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D7463B-4E9C-43E2-B2D1-38603648F7B2}"/>
              </a:ext>
            </a:extLst>
          </p:cNvPr>
          <p:cNvSpPr txBox="1"/>
          <p:nvPr/>
        </p:nvSpPr>
        <p:spPr>
          <a:xfrm>
            <a:off x="3740726" y="4542955"/>
            <a:ext cx="2760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4876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9FA77-94AF-45D4-9139-0BD5CC6F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988"/>
            <a:ext cx="7772400" cy="1325563"/>
          </a:xfrm>
        </p:spPr>
        <p:txBody>
          <a:bodyPr/>
          <a:lstStyle/>
          <a:p>
            <a:r>
              <a:rPr lang="en-US" altLang="zh-TW" dirty="0"/>
              <a:t>Odds Ratio: </a:t>
            </a:r>
            <a:r>
              <a:rPr lang="zh-TW" altLang="en-US" dirty="0"/>
              <a:t>勝負比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p/q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E44EAA-73C6-4AC7-B2E3-E29EBA90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29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E561C6B-66F9-4328-B90F-25AE774C9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47" y="2521395"/>
            <a:ext cx="571500" cy="5429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48A5D0-9385-4A5C-8EC4-542905AF5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30" y="3297196"/>
            <a:ext cx="2381250" cy="7810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A7A35B7-B6FE-46F6-920A-05C3FAB54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89" y="5368377"/>
            <a:ext cx="3954655" cy="45874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81F11DB-AB90-474B-8844-325107BBA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47" y="6006188"/>
            <a:ext cx="1601389" cy="71528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723785-6A96-4B8B-AFAD-F4EAAEC1BD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30" y="1922916"/>
            <a:ext cx="952500" cy="323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C6760C6-D341-45F2-B20C-C59FC74CC2E3}"/>
                  </a:ext>
                </a:extLst>
              </p:cNvPr>
              <p:cNvSpPr txBox="1"/>
              <p:nvPr/>
            </p:nvSpPr>
            <p:spPr>
              <a:xfrm>
                <a:off x="3247905" y="1470795"/>
                <a:ext cx="2856359" cy="301396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i="1" dirty="0">
                    <a:latin typeface="Cambria Math" panose="02040503050406030204" pitchFamily="18" charset="0"/>
                  </a:rPr>
                  <a:t>Win prob:  </a:t>
                </a:r>
                <a:r>
                  <a:rPr lang="zh-TW" altLang="en-US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勝率 </a:t>
                </a:r>
                <a:r>
                  <a:rPr lang="en-US" altLang="zh-TW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 "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altLang="zh-TW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= −1"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Odds (ratio): </a:t>
                </a:r>
                <a:r>
                  <a:rPr lang="zh-TW" altLang="en-US" dirty="0"/>
                  <a:t> </a:t>
                </a:r>
                <a:r>
                  <a:rPr lang="zh-TW" altLang="en-US" dirty="0">
                    <a:solidFill>
                      <a:srgbClr val="0000FF"/>
                    </a:solidFill>
                  </a:rPr>
                  <a:t>勝負比</a:t>
                </a:r>
                <a:endParaRPr lang="en-US" altLang="zh-TW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Odds: </a:t>
                </a:r>
                <a:r>
                  <a:rPr lang="zh-TW" alt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對數</a:t>
                </a:r>
                <a:r>
                  <a:rPr lang="zh-TW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勝負比</a:t>
                </a:r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/>
              </a:p>
              <a:p>
                <a:pPr algn="just"/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C6760C6-D341-45F2-B20C-C59FC74C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905" y="1470795"/>
                <a:ext cx="2856359" cy="3013967"/>
              </a:xfrm>
              <a:prstGeom prst="rect">
                <a:avLst/>
              </a:prstGeom>
              <a:blipFill>
                <a:blip r:embed="rId8"/>
                <a:stretch>
                  <a:fillRect l="-4894" t="-261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B8322C01-CED7-430C-8E7C-5AD246AD27DF}"/>
              </a:ext>
            </a:extLst>
          </p:cNvPr>
          <p:cNvGrpSpPr/>
          <p:nvPr/>
        </p:nvGrpSpPr>
        <p:grpSpPr>
          <a:xfrm>
            <a:off x="6616943" y="1202170"/>
            <a:ext cx="3014954" cy="4190051"/>
            <a:chOff x="8635997" y="1617700"/>
            <a:chExt cx="3014954" cy="4190051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7EFC35-2304-4462-8D61-D5D7E8A417CB}"/>
                </a:ext>
              </a:extLst>
            </p:cNvPr>
            <p:cNvGrpSpPr/>
            <p:nvPr/>
          </p:nvGrpSpPr>
          <p:grpSpPr>
            <a:xfrm>
              <a:off x="8639452" y="1617700"/>
              <a:ext cx="3011499" cy="4190051"/>
              <a:chOff x="8618671" y="2348861"/>
              <a:chExt cx="3011499" cy="4190051"/>
            </a:xfrm>
          </p:grpSpPr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C30E780D-2443-46A2-9D97-83DD757FD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105" y="4875823"/>
                <a:ext cx="2405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F162FFC-61EC-4C3F-AEE0-4D4E2B68460A}"/>
                  </a:ext>
                </a:extLst>
              </p:cNvPr>
              <p:cNvCxnSpPr/>
              <p:nvPr/>
            </p:nvCxnSpPr>
            <p:spPr>
              <a:xfrm flipV="1">
                <a:off x="8981902" y="2566555"/>
                <a:ext cx="0" cy="3133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A5FAF63-3854-4538-9D22-4AD7EF586838}"/>
                  </a:ext>
                </a:extLst>
              </p:cNvPr>
              <p:cNvSpPr txBox="1"/>
              <p:nvPr/>
            </p:nvSpPr>
            <p:spPr>
              <a:xfrm>
                <a:off x="11323676" y="464959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p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EFEB014-7EA9-4490-A979-19822665FD9D}"/>
                  </a:ext>
                </a:extLst>
              </p:cNvPr>
              <p:cNvSpPr txBox="1"/>
              <p:nvPr/>
            </p:nvSpPr>
            <p:spPr>
              <a:xfrm>
                <a:off x="8961574" y="234886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o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A45C411B-9B52-46F0-A163-875F074657E5}"/>
                  </a:ext>
                </a:extLst>
              </p:cNvPr>
              <p:cNvCxnSpPr/>
              <p:nvPr/>
            </p:nvCxnSpPr>
            <p:spPr>
              <a:xfrm flipV="1">
                <a:off x="10413769" y="2490424"/>
                <a:ext cx="0" cy="33190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C5E7026-D8FD-4FEF-98D5-37A1038050AE}"/>
                  </a:ext>
                </a:extLst>
              </p:cNvPr>
              <p:cNvSpPr txBox="1"/>
              <p:nvPr/>
            </p:nvSpPr>
            <p:spPr>
              <a:xfrm>
                <a:off x="8750105" y="48326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712F588-13FB-4A8A-B015-0D8FBB0816CB}"/>
                  </a:ext>
                </a:extLst>
              </p:cNvPr>
              <p:cNvSpPr txBox="1"/>
              <p:nvPr/>
            </p:nvSpPr>
            <p:spPr>
              <a:xfrm>
                <a:off x="10375957" y="483887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1.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A496B889-999F-486A-A8AC-D5D1D177B208}"/>
                  </a:ext>
                </a:extLst>
              </p:cNvPr>
              <p:cNvSpPr txBox="1"/>
              <p:nvPr/>
            </p:nvSpPr>
            <p:spPr>
              <a:xfrm>
                <a:off x="8618671" y="3945700"/>
                <a:ext cx="417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+1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BA78233C-9E5B-4A9B-AEB6-05DD5EC7173A}"/>
                  </a:ext>
                </a:extLst>
              </p:cNvPr>
              <p:cNvSpPr txBox="1"/>
              <p:nvPr/>
            </p:nvSpPr>
            <p:spPr>
              <a:xfrm>
                <a:off x="9579516" y="4846591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.5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6" name="手繪多邊形: 圖案 35">
                <a:extLst>
                  <a:ext uri="{FF2B5EF4-FFF2-40B4-BE49-F238E27FC236}">
                    <a16:creationId xmlns:a16="http://schemas.microsoft.com/office/drawing/2014/main" id="{AEE5215E-40FA-465A-8F81-ECB753DB3E86}"/>
                  </a:ext>
                </a:extLst>
              </p:cNvPr>
              <p:cNvSpPr/>
              <p:nvPr/>
            </p:nvSpPr>
            <p:spPr>
              <a:xfrm>
                <a:off x="8977745" y="2732809"/>
                <a:ext cx="1402773" cy="2150918"/>
              </a:xfrm>
              <a:custGeom>
                <a:avLst/>
                <a:gdLst>
                  <a:gd name="connsiteX0" fmla="*/ 0 w 1402773"/>
                  <a:gd name="connsiteY0" fmla="*/ 2150918 h 2150918"/>
                  <a:gd name="connsiteX1" fmla="*/ 238991 w 1402773"/>
                  <a:gd name="connsiteY1" fmla="*/ 1641764 h 2150918"/>
                  <a:gd name="connsiteX2" fmla="*/ 716973 w 1402773"/>
                  <a:gd name="connsiteY2" fmla="*/ 1433946 h 2150918"/>
                  <a:gd name="connsiteX3" fmla="*/ 966355 w 1402773"/>
                  <a:gd name="connsiteY3" fmla="*/ 1132609 h 2150918"/>
                  <a:gd name="connsiteX4" fmla="*/ 1236519 w 1402773"/>
                  <a:gd name="connsiteY4" fmla="*/ 716973 h 2150918"/>
                  <a:gd name="connsiteX5" fmla="*/ 1402773 w 1402773"/>
                  <a:gd name="connsiteY5" fmla="*/ 0 h 2150918"/>
                  <a:gd name="connsiteX6" fmla="*/ 1402773 w 1402773"/>
                  <a:gd name="connsiteY6" fmla="*/ 0 h 215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2773" h="2150918">
                    <a:moveTo>
                      <a:pt x="0" y="2150918"/>
                    </a:moveTo>
                    <a:cubicBezTo>
                      <a:pt x="59748" y="1956088"/>
                      <a:pt x="119496" y="1761259"/>
                      <a:pt x="238991" y="1641764"/>
                    </a:cubicBezTo>
                    <a:cubicBezTo>
                      <a:pt x="358486" y="1522269"/>
                      <a:pt x="595746" y="1518805"/>
                      <a:pt x="716973" y="1433946"/>
                    </a:cubicBezTo>
                    <a:cubicBezTo>
                      <a:pt x="838200" y="1349087"/>
                      <a:pt x="879764" y="1252104"/>
                      <a:pt x="966355" y="1132609"/>
                    </a:cubicBezTo>
                    <a:cubicBezTo>
                      <a:pt x="1052946" y="1013114"/>
                      <a:pt x="1163783" y="905741"/>
                      <a:pt x="1236519" y="716973"/>
                    </a:cubicBezTo>
                    <a:cubicBezTo>
                      <a:pt x="1309255" y="528205"/>
                      <a:pt x="1402773" y="0"/>
                      <a:pt x="1402773" y="0"/>
                    </a:cubicBezTo>
                    <a:lnTo>
                      <a:pt x="1402773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37" name="直線單箭頭接點 36">
                <a:extLst>
                  <a:ext uri="{FF2B5EF4-FFF2-40B4-BE49-F238E27FC236}">
                    <a16:creationId xmlns:a16="http://schemas.microsoft.com/office/drawing/2014/main" id="{48947493-5415-44DC-884A-D3967D00A4ED}"/>
                  </a:ext>
                </a:extLst>
              </p:cNvPr>
              <p:cNvCxnSpPr/>
              <p:nvPr/>
            </p:nvCxnSpPr>
            <p:spPr>
              <a:xfrm flipV="1">
                <a:off x="8947264" y="2777608"/>
                <a:ext cx="0" cy="3761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26A9573-9091-43B3-9D0F-4F0E170F3CD5}"/>
                      </a:ext>
                    </a:extLst>
                  </p:cNvPr>
                  <p:cNvSpPr/>
                  <p:nvPr/>
                </p:nvSpPr>
                <p:spPr>
                  <a:xfrm>
                    <a:off x="8656164" y="2777608"/>
                    <a:ext cx="349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26A9573-9091-43B3-9D0F-4F0E170F3C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6164" y="2777608"/>
                    <a:ext cx="34977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手繪多邊形: 圖案 40">
                <a:extLst>
                  <a:ext uri="{FF2B5EF4-FFF2-40B4-BE49-F238E27FC236}">
                    <a16:creationId xmlns:a16="http://schemas.microsoft.com/office/drawing/2014/main" id="{43B143E4-7E04-4635-ACE6-B1589567B866}"/>
                  </a:ext>
                </a:extLst>
              </p:cNvPr>
              <p:cNvSpPr/>
              <p:nvPr/>
            </p:nvSpPr>
            <p:spPr>
              <a:xfrm>
                <a:off x="9040091" y="3367299"/>
                <a:ext cx="1342351" cy="2939983"/>
              </a:xfrm>
              <a:custGeom>
                <a:avLst/>
                <a:gdLst>
                  <a:gd name="connsiteX0" fmla="*/ 0 w 1342351"/>
                  <a:gd name="connsiteY0" fmla="*/ 2939983 h 2939983"/>
                  <a:gd name="connsiteX1" fmla="*/ 145473 w 1342351"/>
                  <a:gd name="connsiteY1" fmla="*/ 2233401 h 2939983"/>
                  <a:gd name="connsiteX2" fmla="*/ 644236 w 1342351"/>
                  <a:gd name="connsiteY2" fmla="*/ 1516428 h 2939983"/>
                  <a:gd name="connsiteX3" fmla="*/ 1163782 w 1342351"/>
                  <a:gd name="connsiteY3" fmla="*/ 789065 h 2939983"/>
                  <a:gd name="connsiteX4" fmla="*/ 1330036 w 1342351"/>
                  <a:gd name="connsiteY4" fmla="*/ 51310 h 2939983"/>
                  <a:gd name="connsiteX5" fmla="*/ 1330036 w 1342351"/>
                  <a:gd name="connsiteY5" fmla="*/ 61701 h 2939983"/>
                  <a:gd name="connsiteX6" fmla="*/ 1340427 w 1342351"/>
                  <a:gd name="connsiteY6" fmla="*/ 61701 h 2939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2351" h="2939983">
                    <a:moveTo>
                      <a:pt x="0" y="2939983"/>
                    </a:moveTo>
                    <a:cubicBezTo>
                      <a:pt x="19050" y="2705321"/>
                      <a:pt x="38100" y="2470660"/>
                      <a:pt x="145473" y="2233401"/>
                    </a:cubicBezTo>
                    <a:cubicBezTo>
                      <a:pt x="252846" y="1996142"/>
                      <a:pt x="474518" y="1757151"/>
                      <a:pt x="644236" y="1516428"/>
                    </a:cubicBezTo>
                    <a:cubicBezTo>
                      <a:pt x="813954" y="1275705"/>
                      <a:pt x="1049482" y="1033251"/>
                      <a:pt x="1163782" y="789065"/>
                    </a:cubicBezTo>
                    <a:cubicBezTo>
                      <a:pt x="1278082" y="544879"/>
                      <a:pt x="1330036" y="51310"/>
                      <a:pt x="1330036" y="51310"/>
                    </a:cubicBezTo>
                    <a:cubicBezTo>
                      <a:pt x="1357745" y="-69917"/>
                      <a:pt x="1330036" y="61701"/>
                      <a:pt x="1330036" y="61701"/>
                    </a:cubicBezTo>
                    <a:cubicBezTo>
                      <a:pt x="1331768" y="63433"/>
                      <a:pt x="1336097" y="62567"/>
                      <a:pt x="1340427" y="6170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F565376C-704E-4F5C-B9C4-343AAA1CF186}"/>
                </a:ext>
              </a:extLst>
            </p:cNvPr>
            <p:cNvSpPr txBox="1"/>
            <p:nvPr/>
          </p:nvSpPr>
          <p:spPr>
            <a:xfrm>
              <a:off x="8635997" y="4677251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-1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FF6FF07-4D52-4ADE-94D6-EED9A55D3CE3}"/>
                  </a:ext>
                </a:extLst>
              </p:cNvPr>
              <p:cNvSpPr txBox="1"/>
              <p:nvPr/>
            </p:nvSpPr>
            <p:spPr>
              <a:xfrm>
                <a:off x="3899153" y="6054274"/>
                <a:ext cx="2348343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令 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dirty="0"/>
                  <a:t>,</a:t>
                </a:r>
              </a:p>
              <a:p>
                <a:r>
                  <a:rPr lang="zh-TW" altLang="en-US" dirty="0"/>
                  <a:t>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即代表 </a:t>
                </a:r>
                <a:r>
                  <a:rPr lang="en-US" altLang="zh-TW" i="1" dirty="0">
                    <a:solidFill>
                      <a:srgbClr val="7030A0"/>
                    </a:solidFill>
                  </a:rPr>
                  <a:t>p</a:t>
                </a:r>
                <a:endParaRPr lang="zh-TW" alt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9FF6FF07-4D52-4ADE-94D6-EED9A55D3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153" y="6054274"/>
                <a:ext cx="2348343" cy="646331"/>
              </a:xfrm>
              <a:prstGeom prst="rect">
                <a:avLst/>
              </a:prstGeom>
              <a:blipFill>
                <a:blip r:embed="rId10"/>
                <a:stretch>
                  <a:fillRect l="-2067"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01F2F-791E-4896-824E-74D6269D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5662B-F087-4D9C-B1F0-8843ED6E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topics that we will learn about throughout this chapter are as follows: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Introduction to robust and popular algorithms for classification, such as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logistic regression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support vector machines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lvl="2"/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decision trees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 and explanations using the </a:t>
            </a:r>
            <a:r>
              <a:rPr lang="en-US" altLang="zh-TW" b="0" i="0" u="none" strike="noStrike" kern="12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-learn </a:t>
            </a:r>
            <a:r>
              <a:rPr lang="en-US" altLang="zh-TW" b="0" i="0" u="none" strike="noStrike" kern="1200" dirty="0"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machine learning library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provides a wide variety of machine learning algorithms via a user-friendly Python API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Discussions about the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strengths and weaknesses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classifiers with </a:t>
            </a:r>
            <a:r>
              <a:rPr lang="en-US" altLang="zh-TW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linear and non-linear decision boundaries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B588CE-88C7-4409-A404-8153893C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7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AE110-6373-471D-BDC2-183689AF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30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41BF005-704F-4485-A1DF-7C2F3E0A2BFC}"/>
              </a:ext>
            </a:extLst>
          </p:cNvPr>
          <p:cNvGrpSpPr/>
          <p:nvPr/>
        </p:nvGrpSpPr>
        <p:grpSpPr>
          <a:xfrm rot="5400000" flipH="1">
            <a:off x="5915517" y="1071676"/>
            <a:ext cx="2958691" cy="4153693"/>
            <a:chOff x="8631291" y="1654058"/>
            <a:chExt cx="3057229" cy="415369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CDC883B-AB15-46F5-942C-BFD93402252E}"/>
                </a:ext>
              </a:extLst>
            </p:cNvPr>
            <p:cNvGrpSpPr/>
            <p:nvPr/>
          </p:nvGrpSpPr>
          <p:grpSpPr>
            <a:xfrm>
              <a:off x="8657187" y="1654058"/>
              <a:ext cx="3031333" cy="4153693"/>
              <a:chOff x="8636406" y="2385219"/>
              <a:chExt cx="3031333" cy="4153693"/>
            </a:xfrm>
          </p:grpSpPr>
          <p:cxnSp>
            <p:nvCxnSpPr>
              <p:cNvPr id="8" name="直線單箭頭接點 7">
                <a:extLst>
                  <a:ext uri="{FF2B5EF4-FFF2-40B4-BE49-F238E27FC236}">
                    <a16:creationId xmlns:a16="http://schemas.microsoft.com/office/drawing/2014/main" id="{B0A8DCBA-3839-4DE2-817C-58731AF43E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0105" y="4875823"/>
                <a:ext cx="2405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255D2E8E-67C3-4595-B74D-A259FB7C70B2}"/>
                  </a:ext>
                </a:extLst>
              </p:cNvPr>
              <p:cNvCxnSpPr/>
              <p:nvPr/>
            </p:nvCxnSpPr>
            <p:spPr>
              <a:xfrm flipV="1">
                <a:off x="8981902" y="2566555"/>
                <a:ext cx="0" cy="3133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C803E0-9BA8-44D3-A062-1916B411288B}"/>
                  </a:ext>
                </a:extLst>
              </p:cNvPr>
              <p:cNvSpPr txBox="1"/>
              <p:nvPr/>
            </p:nvSpPr>
            <p:spPr>
              <a:xfrm rot="5400000">
                <a:off x="11328615" y="4643443"/>
                <a:ext cx="296615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p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3DB0536-B561-45FA-88A4-1C7C88A410DC}"/>
                  </a:ext>
                </a:extLst>
              </p:cNvPr>
              <p:cNvSpPr txBox="1"/>
              <p:nvPr/>
            </p:nvSpPr>
            <p:spPr>
              <a:xfrm rot="5400000">
                <a:off x="8966514" y="2342711"/>
                <a:ext cx="296615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o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825E08DE-F440-4C70-8605-4D57EF3861D6}"/>
                  </a:ext>
                </a:extLst>
              </p:cNvPr>
              <p:cNvCxnSpPr/>
              <p:nvPr/>
            </p:nvCxnSpPr>
            <p:spPr>
              <a:xfrm flipV="1">
                <a:off x="10413769" y="2490424"/>
                <a:ext cx="0" cy="331904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6457727-BB7B-419F-ACC4-6727D87234A0}"/>
                  </a:ext>
                </a:extLst>
              </p:cNvPr>
              <p:cNvSpPr txBox="1"/>
              <p:nvPr/>
            </p:nvSpPr>
            <p:spPr>
              <a:xfrm>
                <a:off x="8750105" y="48326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0</a:t>
                </a:r>
                <a:endParaRPr lang="zh-TW" altLang="en-US" dirty="0"/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EE56C1D-4C53-4F8B-817F-E6F6C650784D}"/>
                  </a:ext>
                </a:extLst>
              </p:cNvPr>
              <p:cNvSpPr txBox="1"/>
              <p:nvPr/>
            </p:nvSpPr>
            <p:spPr>
              <a:xfrm rot="5400000">
                <a:off x="10381749" y="4832726"/>
                <a:ext cx="347810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1.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0616B9E-53DA-4E99-A4DD-F2584768BA8C}"/>
                  </a:ext>
                </a:extLst>
              </p:cNvPr>
              <p:cNvSpPr txBox="1"/>
              <p:nvPr/>
            </p:nvSpPr>
            <p:spPr>
              <a:xfrm rot="5400000">
                <a:off x="8625393" y="3939550"/>
                <a:ext cx="403658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</a:rPr>
                  <a:t>+1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362B22C-3083-4A78-BC89-AAAB0CABD1FF}"/>
                  </a:ext>
                </a:extLst>
              </p:cNvPr>
              <p:cNvSpPr txBox="1"/>
              <p:nvPr/>
            </p:nvSpPr>
            <p:spPr>
              <a:xfrm rot="5400000">
                <a:off x="9585308" y="4840441"/>
                <a:ext cx="347810" cy="38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rgbClr val="7030A0"/>
                    </a:solidFill>
                  </a:rPr>
                  <a:t>.5</a:t>
                </a:r>
                <a:endParaRPr lang="zh-TW" alt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A1716BDC-5602-49AE-9FB5-7A3AE6B5FEC1}"/>
                  </a:ext>
                </a:extLst>
              </p:cNvPr>
              <p:cNvSpPr/>
              <p:nvPr/>
            </p:nvSpPr>
            <p:spPr>
              <a:xfrm>
                <a:off x="8977745" y="2732809"/>
                <a:ext cx="1402773" cy="2150918"/>
              </a:xfrm>
              <a:custGeom>
                <a:avLst/>
                <a:gdLst>
                  <a:gd name="connsiteX0" fmla="*/ 0 w 1402773"/>
                  <a:gd name="connsiteY0" fmla="*/ 2150918 h 2150918"/>
                  <a:gd name="connsiteX1" fmla="*/ 238991 w 1402773"/>
                  <a:gd name="connsiteY1" fmla="*/ 1641764 h 2150918"/>
                  <a:gd name="connsiteX2" fmla="*/ 716973 w 1402773"/>
                  <a:gd name="connsiteY2" fmla="*/ 1433946 h 2150918"/>
                  <a:gd name="connsiteX3" fmla="*/ 966355 w 1402773"/>
                  <a:gd name="connsiteY3" fmla="*/ 1132609 h 2150918"/>
                  <a:gd name="connsiteX4" fmla="*/ 1236519 w 1402773"/>
                  <a:gd name="connsiteY4" fmla="*/ 716973 h 2150918"/>
                  <a:gd name="connsiteX5" fmla="*/ 1402773 w 1402773"/>
                  <a:gd name="connsiteY5" fmla="*/ 0 h 2150918"/>
                  <a:gd name="connsiteX6" fmla="*/ 1402773 w 1402773"/>
                  <a:gd name="connsiteY6" fmla="*/ 0 h 215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2773" h="2150918">
                    <a:moveTo>
                      <a:pt x="0" y="2150918"/>
                    </a:moveTo>
                    <a:cubicBezTo>
                      <a:pt x="59748" y="1956088"/>
                      <a:pt x="119496" y="1761259"/>
                      <a:pt x="238991" y="1641764"/>
                    </a:cubicBezTo>
                    <a:cubicBezTo>
                      <a:pt x="358486" y="1522269"/>
                      <a:pt x="595746" y="1518805"/>
                      <a:pt x="716973" y="1433946"/>
                    </a:cubicBezTo>
                    <a:cubicBezTo>
                      <a:pt x="838200" y="1349087"/>
                      <a:pt x="879764" y="1252104"/>
                      <a:pt x="966355" y="1132609"/>
                    </a:cubicBezTo>
                    <a:cubicBezTo>
                      <a:pt x="1052946" y="1013114"/>
                      <a:pt x="1163783" y="905741"/>
                      <a:pt x="1236519" y="716973"/>
                    </a:cubicBezTo>
                    <a:cubicBezTo>
                      <a:pt x="1309255" y="528205"/>
                      <a:pt x="1402773" y="0"/>
                      <a:pt x="1402773" y="0"/>
                    </a:cubicBezTo>
                    <a:lnTo>
                      <a:pt x="1402773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87D10276-AD00-473F-92AC-80E66AEB01B6}"/>
                  </a:ext>
                </a:extLst>
              </p:cNvPr>
              <p:cNvCxnSpPr/>
              <p:nvPr/>
            </p:nvCxnSpPr>
            <p:spPr>
              <a:xfrm flipV="1">
                <a:off x="8947264" y="2777608"/>
                <a:ext cx="0" cy="37613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C7D68196-FE4C-466C-B0D7-A74284AF9A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61801" y="2771458"/>
                    <a:ext cx="338501" cy="3816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C7D68196-FE4C-466C-B0D7-A74284AF9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661801" y="2771458"/>
                    <a:ext cx="338501" cy="3816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8F234472-B289-49F7-AF2A-0F884C606378}"/>
                  </a:ext>
                </a:extLst>
              </p:cNvPr>
              <p:cNvSpPr/>
              <p:nvPr/>
            </p:nvSpPr>
            <p:spPr>
              <a:xfrm>
                <a:off x="9040091" y="3367299"/>
                <a:ext cx="1342351" cy="2939983"/>
              </a:xfrm>
              <a:custGeom>
                <a:avLst/>
                <a:gdLst>
                  <a:gd name="connsiteX0" fmla="*/ 0 w 1342351"/>
                  <a:gd name="connsiteY0" fmla="*/ 2939983 h 2939983"/>
                  <a:gd name="connsiteX1" fmla="*/ 145473 w 1342351"/>
                  <a:gd name="connsiteY1" fmla="*/ 2233401 h 2939983"/>
                  <a:gd name="connsiteX2" fmla="*/ 644236 w 1342351"/>
                  <a:gd name="connsiteY2" fmla="*/ 1516428 h 2939983"/>
                  <a:gd name="connsiteX3" fmla="*/ 1163782 w 1342351"/>
                  <a:gd name="connsiteY3" fmla="*/ 789065 h 2939983"/>
                  <a:gd name="connsiteX4" fmla="*/ 1330036 w 1342351"/>
                  <a:gd name="connsiteY4" fmla="*/ 51310 h 2939983"/>
                  <a:gd name="connsiteX5" fmla="*/ 1330036 w 1342351"/>
                  <a:gd name="connsiteY5" fmla="*/ 61701 h 2939983"/>
                  <a:gd name="connsiteX6" fmla="*/ 1340427 w 1342351"/>
                  <a:gd name="connsiteY6" fmla="*/ 61701 h 2939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2351" h="2939983">
                    <a:moveTo>
                      <a:pt x="0" y="2939983"/>
                    </a:moveTo>
                    <a:cubicBezTo>
                      <a:pt x="19050" y="2705321"/>
                      <a:pt x="38100" y="2470660"/>
                      <a:pt x="145473" y="2233401"/>
                    </a:cubicBezTo>
                    <a:cubicBezTo>
                      <a:pt x="252846" y="1996142"/>
                      <a:pt x="474518" y="1757151"/>
                      <a:pt x="644236" y="1516428"/>
                    </a:cubicBezTo>
                    <a:cubicBezTo>
                      <a:pt x="813954" y="1275705"/>
                      <a:pt x="1049482" y="1033251"/>
                      <a:pt x="1163782" y="789065"/>
                    </a:cubicBezTo>
                    <a:cubicBezTo>
                      <a:pt x="1278082" y="544879"/>
                      <a:pt x="1330036" y="51310"/>
                      <a:pt x="1330036" y="51310"/>
                    </a:cubicBezTo>
                    <a:cubicBezTo>
                      <a:pt x="1357745" y="-69917"/>
                      <a:pt x="1330036" y="61701"/>
                      <a:pt x="1330036" y="61701"/>
                    </a:cubicBezTo>
                    <a:cubicBezTo>
                      <a:pt x="1331768" y="63433"/>
                      <a:pt x="1336097" y="62567"/>
                      <a:pt x="1340427" y="61701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3E4D60B-3F77-4253-BFFF-D47DB0BC8229}"/>
                </a:ext>
              </a:extLst>
            </p:cNvPr>
            <p:cNvSpPr txBox="1"/>
            <p:nvPr/>
          </p:nvSpPr>
          <p:spPr>
            <a:xfrm rot="5400000">
              <a:off x="8641996" y="4671101"/>
              <a:ext cx="360221" cy="38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-1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9FA9B4C0-BBD4-4C34-83BC-4780469C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0" y="543818"/>
            <a:ext cx="3954655" cy="45874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01D2F15-AC9C-4ED9-886E-F5EAEC60B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80" y="1061396"/>
            <a:ext cx="1601389" cy="71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D27EB80-BA83-4F05-BA17-6E995F7D36C8}"/>
                  </a:ext>
                </a:extLst>
              </p:cNvPr>
              <p:cNvSpPr txBox="1"/>
              <p:nvPr/>
            </p:nvSpPr>
            <p:spPr>
              <a:xfrm>
                <a:off x="1836991" y="2038509"/>
                <a:ext cx="2348343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若令 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TW" dirty="0"/>
                  <a:t>,</a:t>
                </a:r>
              </a:p>
              <a:p>
                <a:r>
                  <a:rPr lang="zh-TW" altLang="en-US" dirty="0"/>
                  <a:t>則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即代表 </a:t>
                </a:r>
                <a:r>
                  <a:rPr lang="en-US" altLang="zh-TW" i="1" dirty="0">
                    <a:solidFill>
                      <a:srgbClr val="7030A0"/>
                    </a:solidFill>
                  </a:rPr>
                  <a:t>p</a:t>
                </a:r>
                <a:endParaRPr lang="zh-TW" alt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D27EB80-BA83-4F05-BA17-6E995F7D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91" y="2038509"/>
                <a:ext cx="2348343" cy="646331"/>
              </a:xfrm>
              <a:prstGeom prst="rect">
                <a:avLst/>
              </a:prstGeom>
              <a:blipFill>
                <a:blip r:embed="rId5"/>
                <a:stretch>
                  <a:fillRect l="-1804"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2AAF0D-72E0-41E0-94BC-C29694F40E10}"/>
                  </a:ext>
                </a:extLst>
              </p:cNvPr>
              <p:cNvSpPr txBox="1"/>
              <p:nvPr/>
            </p:nvSpPr>
            <p:spPr>
              <a:xfrm>
                <a:off x="1471273" y="3104635"/>
                <a:ext cx="3011978" cy="2776273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 Odds: </a:t>
                </a:r>
                <a:r>
                  <a:rPr lang="zh-TW" altLang="en-US" b="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對數</a:t>
                </a:r>
                <a:r>
                  <a:rPr lang="zh-TW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勝負比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TW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0" dirty="0"/>
              </a:p>
              <a:p>
                <a:pPr algn="just"/>
                <a:endParaRPr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2AAF0D-72E0-41E0-94BC-C29694F4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273" y="3104635"/>
                <a:ext cx="3011978" cy="2776273"/>
              </a:xfrm>
              <a:prstGeom prst="rect">
                <a:avLst/>
              </a:prstGeom>
              <a:blipFill>
                <a:blip r:embed="rId6"/>
                <a:stretch>
                  <a:fillRect l="-4435" t="-28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95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C9605-992B-4120-8182-399F6A32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B15CEA-B86C-41AC-A026-CE8F4BC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altLang="zh-TW" dirty="0"/>
              <a:t>Decision Rule:</a:t>
            </a:r>
          </a:p>
          <a:p>
            <a:pPr lvl="1"/>
            <a:r>
              <a:rPr lang="en-US" altLang="zh-TW" dirty="0"/>
              <a:t>Maximize the (Posterior) Probability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C6184-023C-4CC2-BBC6-048B84C8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E5141DB-5AB0-493B-95D6-0B4E3813F937}"/>
                  </a:ext>
                </a:extLst>
              </p:cNvPr>
              <p:cNvSpPr txBox="1"/>
              <p:nvPr/>
            </p:nvSpPr>
            <p:spPr>
              <a:xfrm>
                <a:off x="1761260" y="2857500"/>
                <a:ext cx="4247701" cy="442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𝑓𝑜𝑟𝐴𝑙𝑙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𝑝𝑜𝑠𝑠𝑖𝑏𝑙𝑒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TW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" | "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")</m:t>
                          </m:r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E5141DB-5AB0-493B-95D6-0B4E3813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260" y="2857500"/>
                <a:ext cx="4247701" cy="442301"/>
              </a:xfrm>
              <a:prstGeom prst="rect">
                <a:avLst/>
              </a:prstGeom>
              <a:blipFill>
                <a:blip r:embed="rId2"/>
                <a:stretch>
                  <a:fillRect l="-1004" t="-152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88969A-84DD-4128-972F-1F63510B490B}"/>
                  </a:ext>
                </a:extLst>
              </p:cNvPr>
              <p:cNvSpPr/>
              <p:nvPr/>
            </p:nvSpPr>
            <p:spPr>
              <a:xfrm>
                <a:off x="1106633" y="3889375"/>
                <a:ext cx="2275816" cy="92333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zh-TW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",</m:t>
                      </m:r>
                      <m:r>
                        <a:rPr lang="en-US" altLang="zh-TW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188969A-84DD-4128-972F-1F63510B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33" y="3889375"/>
                <a:ext cx="2275816" cy="923330"/>
              </a:xfrm>
              <a:prstGeom prst="rect">
                <a:avLst/>
              </a:prstGeom>
              <a:blipFill>
                <a:blip r:embed="rId3"/>
                <a:stretch>
                  <a:fillRect b="-4575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241A2C-21B7-4115-84A8-75393320A254}"/>
                  </a:ext>
                </a:extLst>
              </p:cNvPr>
              <p:cNvSpPr/>
              <p:nvPr/>
            </p:nvSpPr>
            <p:spPr>
              <a:xfrm>
                <a:off x="4540827" y="3602939"/>
                <a:ext cx="6096000" cy="285469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  <m:sup/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 )</m:t>
                          </m:r>
                          <m:r>
                            <m:rPr>
                              <m:nor/>
                            </m:rPr>
                            <a:rPr lang="zh-TW" alt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  <m: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1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",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m:rPr>
                              <m:nor/>
                            </m:rPr>
                            <a:rPr lang="en-US" altLang="zh-TW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TW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" )</m:t>
                          </m:r>
                          <m:r>
                            <m:rPr>
                              <m:nor/>
                            </m:rPr>
                            <a:rPr lang="zh-TW" altLang="en-US" dirty="0">
                              <a:solidFill>
                                <a:prstClr val="black"/>
                              </a:solidFill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pPr lvl="0"/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("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zh-TW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TW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 )</m:t>
                    </m:r>
                    <m:r>
                      <a:rPr lang="en-US" altLang="zh-TW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("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",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 )</m:t>
                    </m:r>
                    <m:r>
                      <m:rPr>
                        <m:nor/>
                      </m:rPr>
                      <a:rPr lang="zh-TW" altLang="en-US" dirty="0">
                        <a:solidFill>
                          <a:prstClr val="black"/>
                        </a:solidFill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 )</m:t>
                    </m:r>
                    <m:r>
                      <m:rPr>
                        <m:nor/>
                      </m:rPr>
                      <a:rPr lang="zh-TW" altLang="en-US" dirty="0">
                        <a:solidFill>
                          <a:prstClr val="black"/>
                        </a:solidFill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0"/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| 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")=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",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)</m:t>
                      </m:r>
                      <m:r>
                        <m:rPr>
                          <m:nor/>
                        </m:rPr>
                        <a:rPr lang="zh-TW" altLang="en-US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TW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" 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3241A2C-21B7-4115-84A8-75393320A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27" y="3602939"/>
                <a:ext cx="6096000" cy="2854692"/>
              </a:xfrm>
              <a:prstGeom prst="rect">
                <a:avLst/>
              </a:prstGeom>
              <a:blipFill>
                <a:blip r:embed="rId4"/>
                <a:stretch>
                  <a:fillRect b="-10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1AB6C43-BDA0-47E5-B1E9-6586EA4DAA64}"/>
              </a:ext>
            </a:extLst>
          </p:cNvPr>
          <p:cNvSpPr/>
          <p:nvPr/>
        </p:nvSpPr>
        <p:spPr>
          <a:xfrm>
            <a:off x="1364689" y="6082785"/>
            <a:ext cx="26046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/>
              <a:t>the (Posterior) Probability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7C303FB-E55A-47C9-A0A9-471C8B615989}"/>
              </a:ext>
            </a:extLst>
          </p:cNvPr>
          <p:cNvCxnSpPr>
            <a:stCxn id="8" idx="3"/>
          </p:cNvCxnSpPr>
          <p:nvPr/>
        </p:nvCxnSpPr>
        <p:spPr>
          <a:xfrm>
            <a:off x="3969313" y="6267451"/>
            <a:ext cx="477996" cy="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021FE624-8400-4429-BB94-5B981909A696}"/>
              </a:ext>
            </a:extLst>
          </p:cNvPr>
          <p:cNvSpPr/>
          <p:nvPr/>
        </p:nvSpPr>
        <p:spPr>
          <a:xfrm>
            <a:off x="1444352" y="5402279"/>
            <a:ext cx="221034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TW" dirty="0"/>
              <a:t>the (Prior) Probability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5D9BD0F-D36C-4AF2-AD2A-EDC8E5E4370C}"/>
              </a:ext>
            </a:extLst>
          </p:cNvPr>
          <p:cNvCxnSpPr>
            <a:stCxn id="11" idx="3"/>
          </p:cNvCxnSpPr>
          <p:nvPr/>
        </p:nvCxnSpPr>
        <p:spPr>
          <a:xfrm flipV="1">
            <a:off x="3654701" y="4935682"/>
            <a:ext cx="792608" cy="65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30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BB2A-03BE-4658-9EC5-62650DA1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81825"/>
          </a:xfrm>
        </p:spPr>
        <p:txBody>
          <a:bodyPr>
            <a:normAutofit/>
          </a:bodyPr>
          <a:lstStyle/>
          <a:p>
            <a:r>
              <a:rPr lang="en-US" altLang="zh-TW" dirty="0"/>
              <a:t>Learning the weights of the Logistic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8B775E-C643-4FFF-9242-462C877B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5B845F1-1543-489E-8D53-69D50775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67" y="5738006"/>
            <a:ext cx="6435852" cy="8009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F1AA54-B89A-4F94-913C-E53CC468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67" y="2650496"/>
            <a:ext cx="8009058" cy="8009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8563327-7C6F-4A29-B2E3-2D99D67FEB20}"/>
              </a:ext>
            </a:extLst>
          </p:cNvPr>
          <p:cNvSpPr/>
          <p:nvPr/>
        </p:nvSpPr>
        <p:spPr>
          <a:xfrm>
            <a:off x="618185" y="1057858"/>
            <a:ext cx="4623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1. Define the Likelihood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/>
              <a:t>(..)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of observing the set of all training data X, y</a:t>
            </a:r>
          </a:p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as a function of w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zh-TW" dirty="0"/>
              <a:t>w)</a:t>
            </a: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2. To maximize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zh-TW" dirty="0"/>
              <a:t>w)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F25DD4-6B82-44B7-91E5-B01F43D5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67" y="3520453"/>
            <a:ext cx="7415796" cy="80090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D774296-DA5D-43C6-9350-3C4ACAD8D09E}"/>
              </a:ext>
            </a:extLst>
          </p:cNvPr>
          <p:cNvSpPr txBox="1"/>
          <p:nvPr/>
        </p:nvSpPr>
        <p:spPr>
          <a:xfrm>
            <a:off x="618186" y="4713668"/>
            <a:ext cx="570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 maximize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l(</a:t>
            </a:r>
            <a:r>
              <a:rPr lang="en-US" altLang="zh-TW" dirty="0"/>
              <a:t>w) </a:t>
            </a:r>
            <a:r>
              <a:rPr lang="en-US" altLang="zh-TW" dirty="0">
                <a:sym typeface="Wingdings" panose="05000000000000000000" pitchFamily="2" charset="2"/>
              </a:rPr>
              <a:t> To minimize –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>
                <a:sym typeface="Wingdings" panose="05000000000000000000" pitchFamily="2" charset="2"/>
              </a:rPr>
              <a:t>(w)  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Let </a:t>
            </a:r>
            <a:r>
              <a:rPr lang="en-US" altLang="zh-TW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(w) = – </a:t>
            </a:r>
            <a:r>
              <a:rPr lang="en-US" altLang="zh-TW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>
                <a:highlight>
                  <a:srgbClr val="FFFF00"/>
                </a:highlight>
                <a:sym typeface="Wingdings" panose="05000000000000000000" pitchFamily="2" charset="2"/>
              </a:rPr>
              <a:t>(w) </a:t>
            </a:r>
            <a:endParaRPr lang="zh-TW" altLang="en-US" dirty="0">
              <a:highlight>
                <a:srgbClr val="FFFF00"/>
              </a:highlight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B6BF59-7F4D-45D3-A668-F1B4924E65A3}"/>
              </a:ext>
            </a:extLst>
          </p:cNvPr>
          <p:cNvGrpSpPr/>
          <p:nvPr/>
        </p:nvGrpSpPr>
        <p:grpSpPr>
          <a:xfrm>
            <a:off x="8610600" y="4336254"/>
            <a:ext cx="3559372" cy="1809317"/>
            <a:chOff x="8511925" y="4411687"/>
            <a:chExt cx="3559372" cy="180931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7D6208C-75B6-4BD4-A721-E7F3ECCF1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1925" y="5415026"/>
              <a:ext cx="3358242" cy="8059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F073ADD-73B3-487C-A8D6-61DF748FC51E}"/>
                </a:ext>
              </a:extLst>
            </p:cNvPr>
            <p:cNvSpPr txBox="1"/>
            <p:nvPr/>
          </p:nvSpPr>
          <p:spPr>
            <a:xfrm>
              <a:off x="8511925" y="4411687"/>
              <a:ext cx="3559372" cy="923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Compare with</a:t>
              </a:r>
            </a:p>
            <a:p>
              <a:r>
                <a:rPr lang="en-US" altLang="zh-TW" dirty="0"/>
                <a:t>minimal Sum of Squared Difference </a:t>
              </a:r>
            </a:p>
            <a:p>
              <a:r>
                <a:rPr lang="en-US" altLang="zh-TW" dirty="0"/>
                <a:t>between y and </a:t>
              </a:r>
              <a:r>
                <a:rPr lang="el-GR" altLang="zh-TW" dirty="0"/>
                <a:t>φ</a:t>
              </a:r>
              <a:endParaRPr lang="zh-TW" altLang="en-US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5F2CB413-DE27-4E86-91DD-CF9DC410E767}"/>
              </a:ext>
            </a:extLst>
          </p:cNvPr>
          <p:cNvSpPr/>
          <p:nvPr/>
        </p:nvSpPr>
        <p:spPr>
          <a:xfrm>
            <a:off x="502867" y="5368674"/>
            <a:ext cx="2134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3. To minimize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/>
              <a:t>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939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40321B8-828B-4785-9066-8F2238BEB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9" y="41393"/>
            <a:ext cx="10011508" cy="363226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C18996-17F7-47C2-8F9C-5CFC561B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ED0938-F073-4270-8522-5B166ECFA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913" y="3197879"/>
            <a:ext cx="1694835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4519311-8C0F-486A-940B-3DFCDD85B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9" y="5325564"/>
            <a:ext cx="3810000" cy="533400"/>
          </a:xfrm>
          <a:prstGeom prst="rect">
            <a:avLst/>
          </a:prstGeom>
          <a:ln>
            <a:solidFill>
              <a:srgbClr val="0066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FDF2E0B-BBD3-4D49-A189-4BFF5F813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9" y="4396492"/>
            <a:ext cx="6435852" cy="800906"/>
          </a:xfrm>
          <a:prstGeom prst="rect">
            <a:avLst/>
          </a:prstGeom>
          <a:ln>
            <a:solidFill>
              <a:srgbClr val="006600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9C75F92-FB10-48A7-BB6D-1C50C3B02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917" y="3495985"/>
            <a:ext cx="3697189" cy="4288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31444C0-BADC-4BDA-92E2-49259CD8B5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4407076"/>
            <a:ext cx="3358242" cy="805978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6A6415-BA1F-4CF1-A52C-5F926B0E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5479754"/>
            <a:ext cx="3810000" cy="53340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F2923E7-53B3-4F10-A0BA-4EF2C7117E3E}"/>
              </a:ext>
            </a:extLst>
          </p:cNvPr>
          <p:cNvSpPr txBox="1"/>
          <p:nvPr/>
        </p:nvSpPr>
        <p:spPr>
          <a:xfrm>
            <a:off x="2856268" y="5858964"/>
            <a:ext cx="580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6600"/>
                </a:solidFill>
              </a:rPr>
              <a:t>=?</a:t>
            </a:r>
            <a:endParaRPr lang="zh-TW" altLang="en-US" sz="3200" b="1" dirty="0">
              <a:solidFill>
                <a:srgbClr val="0066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6A8F844-AA02-4173-8E0B-BF1A80DE6860}"/>
              </a:ext>
            </a:extLst>
          </p:cNvPr>
          <p:cNvSpPr txBox="1"/>
          <p:nvPr/>
        </p:nvSpPr>
        <p:spPr>
          <a:xfrm>
            <a:off x="9809608" y="6013154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= ?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14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5E41D-D831-431B-9B08-4F7A3D52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292EB-DBAF-4B87-B2A3-C03E9CE25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548298"/>
          </a:xfrm>
        </p:spPr>
        <p:txBody>
          <a:bodyPr/>
          <a:lstStyle/>
          <a:p>
            <a:r>
              <a:rPr lang="en-US" altLang="zh-TW" dirty="0"/>
              <a:t>For Maximal Likelihood Training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E13E89-8260-46ED-9CC5-3E4F829E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5A40C67-E602-4D64-9002-53A921C41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01" y="4843987"/>
            <a:ext cx="5465799" cy="1044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F41647-395F-46E5-863B-EA29A28D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01" y="3194391"/>
            <a:ext cx="6462320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1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A323F-7A9D-438F-8E11-BEA33FC9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FB7A7-DEBA-41F3-A065-20C4758A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6898"/>
          </a:xfrm>
        </p:spPr>
        <p:txBody>
          <a:bodyPr/>
          <a:lstStyle/>
          <a:p>
            <a:r>
              <a:rPr lang="en-US" altLang="zh-TW" dirty="0"/>
              <a:t>For minimal Sum of Squared Difference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5F86DB-A158-4C88-AAB8-2379B915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FD5449-3090-40C3-885C-C15432E8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23" y="2667122"/>
            <a:ext cx="3453061" cy="84768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68572E5-D1ED-4973-AF45-672B01092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23" y="3988778"/>
            <a:ext cx="3810000" cy="53340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7BF4DD1-CF57-4822-9A3E-8B11E6FBACCD}"/>
              </a:ext>
            </a:extLst>
          </p:cNvPr>
          <p:cNvSpPr txBox="1"/>
          <p:nvPr/>
        </p:nvSpPr>
        <p:spPr>
          <a:xfrm>
            <a:off x="3402331" y="4522178"/>
            <a:ext cx="673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= ?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3B0108B-992E-48AF-AF29-125AA833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77" y="3090963"/>
            <a:ext cx="5813873" cy="1325563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  <a:prstDash val="dash"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8C41A6-4811-4A58-96A8-FCC8DD474872}"/>
              </a:ext>
            </a:extLst>
          </p:cNvPr>
          <p:cNvSpPr txBox="1"/>
          <p:nvPr/>
        </p:nvSpPr>
        <p:spPr>
          <a:xfrm>
            <a:off x="6096000" y="27416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推導公式時的重要參考：</a:t>
            </a:r>
          </a:p>
        </p:txBody>
      </p:sp>
    </p:spTree>
    <p:extLst>
      <p:ext uri="{BB962C8B-B14F-4D97-AF65-F5344CB8AC3E}">
        <p14:creationId xmlns:p14="http://schemas.microsoft.com/office/powerpoint/2010/main" val="834593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87F8B-23F5-40E8-9BAD-DEFD0A3D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 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9C897-862D-4E59-B660-A0B8BCFB3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 vector machine</a:t>
            </a:r>
            <a:endParaRPr lang="en-US" altLang="zh-TW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https://en.wikipedia.org/wiki/Support_vector_machine</a:t>
            </a:r>
            <a:endParaRPr lang="en-US" altLang="zh-TW" sz="2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Hinge loss</a:t>
            </a:r>
          </a:p>
          <a:p>
            <a:pPr lvl="1"/>
            <a:r>
              <a:rPr lang="en-US" altLang="zh-TW" dirty="0">
                <a:hlinkClick r:id="rId3"/>
              </a:rPr>
              <a:t>https://en.wikipedia.org/wiki/Hinge_loss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92B13C-72F3-4C65-A210-14611E96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532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668945-B7EC-4556-B1F0-83C03F86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4F3C9B-EBB8-43D4-9DB7-7FEAFCE6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林智仁教授 的 </a:t>
            </a:r>
            <a:r>
              <a:rPr lang="en-US" altLang="zh-TW" dirty="0"/>
              <a:t>SVM</a:t>
            </a:r>
          </a:p>
          <a:p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https://www.csie.ntu.edu.tw/~cjlin/libsvm/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https://www.csie.ntu.edu.tw/~cjlin/papers/libsvm.pdf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>
                <a:hlinkClick r:id="rId4"/>
              </a:rPr>
              <a:t>https://www.csie.ntu.edu.tw/~cjlin/papers/guide/guide.pdf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668A95-94A4-4B5B-9D9F-C06893B3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04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2A195-7734-4D0A-91BC-49C559CA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71F3E6-EDB2-423E-AD3A-8F4E5691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Multiclass classification</a:t>
            </a:r>
          </a:p>
          <a:p>
            <a:pPr lvl="1"/>
            <a:r>
              <a:rPr lang="en-US" altLang="zh-TW" dirty="0">
                <a:hlinkClick r:id="rId2"/>
              </a:rPr>
              <a:t>https://en.wikipedia.org/wiki/Multiclass_classification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b="1" dirty="0"/>
              <a:t>One-vs.-rest</a:t>
            </a:r>
          </a:p>
          <a:p>
            <a:pPr lvl="1"/>
            <a:endParaRPr lang="en-US" altLang="zh-TW" b="1" dirty="0"/>
          </a:p>
          <a:p>
            <a:pPr lvl="1"/>
            <a:r>
              <a:rPr lang="en-US" altLang="zh-TW" b="1" dirty="0"/>
              <a:t>One-vs.-one</a:t>
            </a:r>
          </a:p>
          <a:p>
            <a:pPr lvl="2"/>
            <a:r>
              <a:rPr lang="en-US" altLang="zh-TW" i="1" dirty="0"/>
              <a:t>K</a:t>
            </a:r>
            <a:r>
              <a:rPr lang="en-US" altLang="zh-TW" dirty="0"/>
              <a:t> (</a:t>
            </a:r>
            <a:r>
              <a:rPr lang="en-US" altLang="zh-TW" i="1" dirty="0"/>
              <a:t>K</a:t>
            </a:r>
            <a:r>
              <a:rPr lang="en-US" altLang="zh-TW" dirty="0"/>
              <a:t> − 1) / 2 binary classifiers for a </a:t>
            </a:r>
            <a:r>
              <a:rPr lang="en-US" altLang="zh-TW" i="1" dirty="0"/>
              <a:t>K</a:t>
            </a:r>
            <a:r>
              <a:rPr lang="en-US" altLang="zh-TW" dirty="0"/>
              <a:t>-way multiclass problem</a:t>
            </a:r>
          </a:p>
          <a:p>
            <a:pPr lvl="2"/>
            <a:r>
              <a:rPr lang="en-US" altLang="zh-TW" dirty="0"/>
              <a:t>At prediction time, a voting scheme is applied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396BB7-B6E0-448F-947C-65530215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72DA2B-0E90-4DFE-9D9E-F337C6DA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42" y="3429000"/>
            <a:ext cx="2407158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A79704D-BB41-4E8C-8A63-E784F363E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93" y="1690688"/>
            <a:ext cx="7001607" cy="46656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86A72C5-C883-43C9-B6BE-CFBE1FEB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Support vector machine</a:t>
            </a:r>
            <a:r>
              <a:rPr lang="zh-TW" altLang="en-US" dirty="0"/>
              <a:t> </a:t>
            </a:r>
            <a:r>
              <a:rPr lang="en-US" altLang="zh-TW" dirty="0"/>
              <a:t>(SVM)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AE00C-D37A-497C-BD2D-AF875F46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63" y="1488830"/>
            <a:ext cx="4889377" cy="4867520"/>
          </a:xfrm>
        </p:spPr>
        <p:txBody>
          <a:bodyPr>
            <a:normAutofit fontScale="77500" lnSpcReduction="20000"/>
          </a:bodyPr>
          <a:lstStyle/>
          <a:p>
            <a:pPr lvl="1">
              <a:spcBef>
                <a:spcPts val="1000"/>
              </a:spcBef>
              <a:defRPr/>
            </a:pPr>
            <a:r>
              <a:rPr lang="en-US" altLang="zh-TW" dirty="0">
                <a:hlinkClick r:id="rId4"/>
              </a:rPr>
              <a:t>https://en.wikipedia.org/wiki/Support_vector_machine</a:t>
            </a:r>
            <a:endParaRPr lang="en-US" altLang="zh-TW" dirty="0"/>
          </a:p>
          <a:p>
            <a:pPr>
              <a:defRPr/>
            </a:pPr>
            <a:r>
              <a:rPr lang="en-US" altLang="zh-TW" b="1" dirty="0"/>
              <a:t>Maximum margin classification</a:t>
            </a:r>
            <a:endParaRPr lang="en-US" altLang="zh-TW" dirty="0"/>
          </a:p>
          <a:p>
            <a:r>
              <a:rPr lang="en-US" altLang="zh-TW" dirty="0"/>
              <a:t>SVM</a:t>
            </a:r>
            <a:r>
              <a:rPr lang="zh-TW" altLang="en-US" dirty="0"/>
              <a:t> </a:t>
            </a:r>
            <a:r>
              <a:rPr lang="en-US" altLang="zh-TW" dirty="0"/>
              <a:t>can be considered an extension of the perceptron. </a:t>
            </a:r>
          </a:p>
          <a:p>
            <a:pPr lvl="1"/>
            <a:r>
              <a:rPr lang="en-US" altLang="zh-TW" dirty="0"/>
              <a:t>In perceptron (ADLINE), to minimize </a:t>
            </a:r>
            <a:r>
              <a:rPr lang="en-US" altLang="zh-TW" dirty="0">
                <a:solidFill>
                  <a:srgbClr val="FF0000"/>
                </a:solidFill>
              </a:rPr>
              <a:t>misclassification errors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in SVM, to maximize the </a:t>
            </a:r>
            <a:r>
              <a:rPr lang="en-US" altLang="zh-TW" dirty="0">
                <a:solidFill>
                  <a:srgbClr val="0000FF"/>
                </a:solidFill>
              </a:rPr>
              <a:t>margin</a:t>
            </a:r>
            <a:r>
              <a:rPr lang="en-US" altLang="zh-TW" dirty="0"/>
              <a:t>. 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margin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= distance </a:t>
            </a:r>
          </a:p>
          <a:p>
            <a:pPr marL="0" indent="0">
              <a:buNone/>
            </a:pPr>
            <a:r>
              <a:rPr lang="en-US" altLang="zh-TW" dirty="0"/>
              <a:t>between the separating hyperplane (</a:t>
            </a:r>
            <a:r>
              <a:rPr lang="en-US" altLang="zh-TW" dirty="0">
                <a:solidFill>
                  <a:srgbClr val="FF0000"/>
                </a:solidFill>
              </a:rPr>
              <a:t>decision boundary</a:t>
            </a:r>
            <a:r>
              <a:rPr lang="en-US" altLang="zh-TW" dirty="0"/>
              <a:t>) </a:t>
            </a:r>
          </a:p>
          <a:p>
            <a:pPr marL="0" indent="0">
              <a:buNone/>
            </a:pPr>
            <a:r>
              <a:rPr lang="en-US" altLang="zh-TW" dirty="0"/>
              <a:t>and the </a:t>
            </a:r>
            <a:r>
              <a:rPr lang="en-US" altLang="zh-TW" dirty="0">
                <a:solidFill>
                  <a:srgbClr val="FF0000"/>
                </a:solidFill>
              </a:rPr>
              <a:t>training samples </a:t>
            </a:r>
          </a:p>
          <a:p>
            <a:pPr marL="0" indent="0">
              <a:buNone/>
            </a:pPr>
            <a:r>
              <a:rPr lang="en-US" altLang="zh-TW" dirty="0"/>
              <a:t>  that are </a:t>
            </a:r>
            <a:r>
              <a:rPr lang="en-US" altLang="zh-TW" dirty="0">
                <a:solidFill>
                  <a:srgbClr val="FF0000"/>
                </a:solidFill>
              </a:rPr>
              <a:t>closest </a:t>
            </a:r>
            <a:r>
              <a:rPr lang="en-US" altLang="zh-TW" dirty="0"/>
              <a:t>to this hyperplane, </a:t>
            </a:r>
          </a:p>
          <a:p>
            <a:pPr marL="0" indent="0">
              <a:buNone/>
            </a:pPr>
            <a:r>
              <a:rPr lang="en-US" altLang="zh-TW" dirty="0"/>
              <a:t>  which are the so-called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support vectors</a:t>
            </a:r>
            <a:r>
              <a:rPr lang="en-US" altLang="zh-TW" dirty="0"/>
              <a:t>.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DD776-E7C0-429C-8F88-46D397EB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2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8D656-84DB-43B4-AD6B-27633DCD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First steps with </a:t>
            </a:r>
            <a:r>
              <a:rPr lang="en-US" altLang="zh-TW" sz="4400" b="1" i="0" u="none" strike="noStrike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scikit</a:t>
            </a: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-learn </a:t>
            </a:r>
            <a:b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altLang="zh-TW" sz="44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– training a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B5A40-AACA-46C1-B87B-F154361D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70" y="1309904"/>
            <a:ext cx="4681182" cy="1150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http://scikit-learn.org/stable/modules/generated/sklearn.linear_model.Perceptron.html#examples-using-sklearn-linear-model-perceptron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BC008C-41B5-4D6E-9074-5FB226CCD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45478"/>
              </p:ext>
            </p:extLst>
          </p:nvPr>
        </p:nvGraphicFramePr>
        <p:xfrm>
          <a:off x="838198" y="2973945"/>
          <a:ext cx="10047515" cy="2914650"/>
        </p:xfrm>
        <a:graphic>
          <a:graphicData uri="http://schemas.openxmlformats.org/drawingml/2006/table">
            <a:tbl>
              <a:tblPr/>
              <a:tblGrid>
                <a:gridCol w="4737431">
                  <a:extLst>
                    <a:ext uri="{9D8B030D-6E8A-4147-A177-3AD203B41FA5}">
                      <a16:colId xmlns:a16="http://schemas.microsoft.com/office/drawing/2014/main" val="3562791158"/>
                    </a:ext>
                  </a:extLst>
                </a:gridCol>
                <a:gridCol w="5310084">
                  <a:extLst>
                    <a:ext uri="{9D8B030D-6E8A-4147-A177-3AD203B41FA5}">
                      <a16:colId xmlns:a16="http://schemas.microsoft.com/office/drawing/2014/main" val="934745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3" tooltip="sklearn.linear_model.Perceptron.decision_function"/>
                        </a:rPr>
                        <a:t>decision_function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Predict confidence scores for samples.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4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4" tooltip="sklearn.linear_model.Perceptron.densify"/>
                        </a:rPr>
                        <a:t>densify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Convert coefficient matrix to dense array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46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5" tooltip="sklearn.linear_model.Perceptron.fit"/>
                        </a:rPr>
                        <a:t>fit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fr-FR" dirty="0">
                          <a:effectLst/>
                          <a:highlight>
                            <a:srgbClr val="FFFF00"/>
                          </a:highlight>
                        </a:rPr>
                        <a:t>[, coef_init, intercept_init, …])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58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6" tooltip="sklearn.linear_model.Perceptron.get_params"/>
                        </a:rPr>
                        <a:t>get_params</a:t>
                      </a:r>
                      <a:r>
                        <a:rPr lang="en-US">
                          <a:effectLst/>
                        </a:rPr>
                        <a:t>([deep])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Get parameters for this estimator.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5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 err="1">
                          <a:solidFill>
                            <a:srgbClr val="2878A2"/>
                          </a:solidFill>
                          <a:effectLst/>
                          <a:hlinkClick r:id="rId7" tooltip="sklearn.linear_model.Perceptron.partial_fit"/>
                        </a:rPr>
                        <a:t>partial_fit</a:t>
                      </a:r>
                      <a:r>
                        <a:rPr lang="en-US" dirty="0">
                          <a:effectLst/>
                        </a:rPr>
                        <a:t>(X, y[, classes, </a:t>
                      </a:r>
                      <a:r>
                        <a:rPr lang="en-US" dirty="0" err="1">
                          <a:effectLst/>
                        </a:rPr>
                        <a:t>sample_weight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Fit linear model with Stochastic Gradient Descent.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29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8" tooltip="sklearn.linear_model.Perceptron.predict"/>
                        </a:rPr>
                        <a:t>predict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Predict class labels for samples in X.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94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ighlight>
                            <a:srgbClr val="FFFF00"/>
                          </a:highlight>
                          <a:hlinkClick r:id="rId9" tooltip="sklearn.linear_model.Perceptron.score"/>
                        </a:rPr>
                        <a:t>score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(X, y</a:t>
                      </a:r>
                      <a:r>
                        <a:rPr lang="zh-TW" altLang="en-US" dirty="0">
                          <a:effectLst/>
                          <a:highlight>
                            <a:srgbClr val="FFFF00"/>
                          </a:highlight>
                        </a:rPr>
                        <a:t>  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[, </a:t>
                      </a:r>
                      <a:r>
                        <a:rPr lang="en-US" dirty="0" err="1">
                          <a:effectLst/>
                          <a:highlight>
                            <a:srgbClr val="FFFF00"/>
                          </a:highlight>
                        </a:rPr>
                        <a:t>sample_weight</a:t>
                      </a:r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highlight>
                            <a:srgbClr val="FFFF00"/>
                          </a:highlight>
                        </a:rPr>
                        <a:t>Returns the mean accuracy on the given test data and labels.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52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set_params(*args, **kwargs)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3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10" tooltip="sklearn.linear_model.Perceptron.sparsify"/>
                        </a:rPr>
                        <a:t>sparsify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dirty="0">
                          <a:effectLst/>
                        </a:rPr>
                        <a:t>Convert coefficient matrix to sparse format.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8262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EB636EB4-CA8F-46AC-BD28-9269E7DB1C56}"/>
              </a:ext>
            </a:extLst>
          </p:cNvPr>
          <p:cNvSpPr/>
          <p:nvPr/>
        </p:nvSpPr>
        <p:spPr>
          <a:xfrm>
            <a:off x="662310" y="2039929"/>
            <a:ext cx="5649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>
                <a:hlinkClick r:id="rId2"/>
              </a:rPr>
              <a:t>sklearn.linear_model.Perceptron</a:t>
            </a:r>
            <a:endParaRPr lang="en-US" altLang="zh-TW" sz="3200" dirty="0">
              <a:hlinkClick r:id="rId2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7FB226-002E-4573-9559-B6422FA8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21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CBA17-23BF-4FB2-B3A5-65EC7714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1A52F-3326-45CF-88B3-06C9C909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https://en.wikipedia.org/wiki/Optimization_problem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BD415-FFAF-4AE4-AEFD-77B225FD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A0FA7B-6142-4001-A2EA-45B4A438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23" y="2353468"/>
            <a:ext cx="7334557" cy="27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5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76DAF-38B5-455F-9947-0D012778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Constrained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9C34D6-931F-4806-933A-92D2E424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20351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https://en.wikipedia.org/wiki/Constrained_optimization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F4109E-0CC0-4EAE-AD61-56CE4E6E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41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0A839F8-DABF-4100-86E1-95639C93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168" y="2464744"/>
            <a:ext cx="8182992" cy="24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88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3E8F4-C060-46FE-89A1-4C4FB66A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Lagrange Multiplier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4EB9D-FC62-40BD-A1B9-2FE72481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http://episte.math.ntu.edu.tw/entries/en_lagrange_mul/index.html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AF5EF3-3F78-46B8-8C6F-5AC13169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802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3207C4E-0F29-46AB-B2B3-3E471299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9" y="2839762"/>
            <a:ext cx="5535386" cy="36991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A63BF9D-63C8-4E15-9824-40480B76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 dirty="0"/>
            </a:br>
            <a:r>
              <a:rPr lang="en-US" altLang="zh-TW" dirty="0"/>
              <a:t> </a:t>
            </a:r>
            <a:r>
              <a:rPr lang="en-US" altLang="zh-TW" b="1" dirty="0"/>
              <a:t>Support Vector Machines 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6A052E-C757-4D98-BE77-B045A6F8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84919"/>
          </a:xfrm>
        </p:spPr>
        <p:txBody>
          <a:bodyPr>
            <a:normAutofit/>
          </a:bodyPr>
          <a:lstStyle/>
          <a:p>
            <a:r>
              <a:rPr lang="en-US" altLang="zh-TW" dirty="0">
                <a:hlinkClick r:id="rId3"/>
              </a:rPr>
              <a:t>http://www.cmlab.csie.ntu.edu.tw/~cyy/learning/tutorials/SVM2.pdf</a:t>
            </a:r>
            <a:endParaRPr lang="en-US" altLang="zh-TW" dirty="0"/>
          </a:p>
          <a:p>
            <a:pPr lvl="2"/>
            <a:r>
              <a:rPr lang="en-US" altLang="zh-TW" dirty="0"/>
              <a:t>by </a:t>
            </a:r>
            <a:r>
              <a:rPr lang="zh-TW" altLang="en-US" dirty="0"/>
              <a:t>林宗勳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A9F33F-E649-48DD-9260-27DE6B3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D3A24F-6573-4220-875C-92708A908355}"/>
              </a:ext>
            </a:extLst>
          </p:cNvPr>
          <p:cNvSpPr/>
          <p:nvPr/>
        </p:nvSpPr>
        <p:spPr>
          <a:xfrm>
            <a:off x="5271407" y="2782669"/>
            <a:ext cx="6678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我們希望能找出一條線能夠將黑點和白點分開，</a:t>
            </a:r>
            <a:endParaRPr lang="en-US" altLang="zh-TW" dirty="0"/>
          </a:p>
          <a:p>
            <a:r>
              <a:rPr lang="zh-TW" altLang="en-US" dirty="0"/>
              <a:t>而且我們還希望這條線距離這兩個集合的邊界</a:t>
            </a:r>
            <a:r>
              <a:rPr lang="en-US" altLang="zh-TW" dirty="0"/>
              <a:t>(margin)</a:t>
            </a:r>
            <a:r>
              <a:rPr lang="zh-TW" altLang="en-US" dirty="0"/>
              <a:t>越大越好。</a:t>
            </a:r>
          </a:p>
        </p:txBody>
      </p:sp>
    </p:spTree>
    <p:extLst>
      <p:ext uri="{BB962C8B-B14F-4D97-AF65-F5344CB8AC3E}">
        <p14:creationId xmlns:p14="http://schemas.microsoft.com/office/powerpoint/2010/main" val="2225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AA12B-E664-44F0-AEDA-E497C433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Where is the </a:t>
            </a:r>
            <a:r>
              <a:rPr lang="en-US" altLang="zh-TW" b="1" dirty="0">
                <a:solidFill>
                  <a:srgbClr val="FF0000"/>
                </a:solidFill>
              </a:rPr>
              <a:t>source code </a:t>
            </a:r>
            <a:r>
              <a:rPr lang="en-US" altLang="zh-TW" dirty="0"/>
              <a:t>for Perceptron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FC8ACC-BCB6-4F89-B5FD-5B7753F3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0972"/>
          </a:xfrm>
        </p:spPr>
        <p:txBody>
          <a:bodyPr/>
          <a:lstStyle/>
          <a:p>
            <a:pPr marL="0" indent="0">
              <a:buNone/>
            </a:pPr>
            <a:r>
              <a:rPr lang="en-US" altLang="zh-TW"/>
              <a:t>C:\….\</a:t>
            </a:r>
            <a:r>
              <a:rPr lang="en-US" altLang="zh-TW" dirty="0"/>
              <a:t>Anaconda3\Lib\site-packages\sklearn\linear_model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8119C42-B4D6-4EF5-88C7-CBA4411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0" y="2290762"/>
            <a:ext cx="6418264" cy="26087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0D2FE80-7084-48B4-BB14-B921AE49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770" y="3135382"/>
            <a:ext cx="6235344" cy="335749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F8523C-6361-447B-B534-2B1A44AF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E9246-5DD3-4FEF-BA8A-395953684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767"/>
            <a:ext cx="5651719" cy="1149587"/>
          </a:xfrm>
        </p:spPr>
        <p:txBody>
          <a:bodyPr>
            <a:normAutofit/>
          </a:bodyPr>
          <a:lstStyle/>
          <a:p>
            <a:r>
              <a:rPr lang="en-US" altLang="zh-TW" dirty="0"/>
              <a:t>rySkLearn01.py</a:t>
            </a:r>
          </a:p>
          <a:p>
            <a:pPr lvl="1"/>
            <a:r>
              <a:rPr lang="zh-TW" altLang="en-US" dirty="0"/>
              <a:t>試用 </a:t>
            </a:r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，重作 </a:t>
            </a:r>
            <a:r>
              <a:rPr lang="en-US" altLang="zh-TW" dirty="0"/>
              <a:t>Perceptron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148C6C-F721-41CD-8CCF-62A09EFBA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1" y="1360014"/>
            <a:ext cx="5651719" cy="3648715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D18E12AE-6EFD-4488-B994-59A11812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999" y="1500329"/>
            <a:ext cx="5067300" cy="4867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66286D-7F76-49B5-9335-5B74AC5DE227}"/>
              </a:ext>
            </a:extLst>
          </p:cNvPr>
          <p:cNvSpPr/>
          <p:nvPr/>
        </p:nvSpPr>
        <p:spPr>
          <a:xfrm>
            <a:off x="316059" y="5414328"/>
            <a:ext cx="5456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4"/>
              </a:rPr>
              <a:t>https://1drv.ms/u/s!AjlltK85sd7qhscnhD87OA1d4pzsGw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564F2-02CA-472D-A3F9-6629297F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5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08CDE-20D0-4AB7-A2CB-F6B773F4E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 b="1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6F491-57A7-49CF-B0D5-64E90026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0" y="1375249"/>
            <a:ext cx="5582754" cy="4351338"/>
          </a:xfrm>
        </p:spPr>
        <p:txBody>
          <a:bodyPr>
            <a:normAutofit lnSpcReduction="10000"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Perceptron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other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functions and classes, often have additional parameters that we omit for clarity.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read more about those parameters using the 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in Python (for instance,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help(Perceptron)</a:t>
            </a:r>
            <a:r>
              <a:rPr lang="zh-TW" altLang="en-US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by going through the excellent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online documentation at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http://scikit-learn.org/stable/</a:t>
            </a: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altLang="zh-TW" sz="2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721586-4923-4FCD-88AA-25DA92EE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832" y="1436285"/>
            <a:ext cx="5983089" cy="4351338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9B0AEC-8193-4F37-B7E3-41D87CD9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92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96488-EAF8-4093-BC0A-E199255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First steps with </a:t>
            </a:r>
            <a:r>
              <a:rPr lang="en-US" altLang="zh-TW" b="0" i="0" u="none" strike="noStrike" kern="1200" dirty="0" err="1"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BF364-A97E-4E40-B6AB-6CE768FF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learned about two related learning algorithms for classification: the </a:t>
            </a:r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erceptron</a:t>
            </a:r>
            <a:r>
              <a:rPr lang="en-US" altLang="zh-TW" sz="2800" b="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rule and 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Adaline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we implemented in Python by ourselves.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will take a look at the </a:t>
            </a:r>
            <a:r>
              <a:rPr lang="en-US" altLang="zh-TW" sz="2800" b="1" i="0" u="none" strike="noStrike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-learn API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combines a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user-friendly interface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highly optimized implementation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several classification algorithms. </a:t>
            </a:r>
          </a:p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 offers not only a large variety of </a:t>
            </a:r>
            <a:r>
              <a:rPr lang="en-US" altLang="zh-TW" sz="2800" b="0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learning algorithms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also many convenient functions to </a:t>
            </a:r>
            <a:r>
              <a:rPr lang="en-US" altLang="zh-TW" sz="2800" b="1" i="0" u="none" strike="noStrike" kern="1200" dirty="0">
                <a:solidFill>
                  <a:srgbClr val="0000FF"/>
                </a:solidFill>
                <a:effectLst/>
                <a:latin typeface="+mn-lt"/>
                <a:ea typeface="+mn-ea"/>
                <a:cs typeface="+mn-cs"/>
              </a:rPr>
              <a:t>preprocess data 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to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TW" sz="2800" b="1" i="0" u="none" strike="noStrike" kern="1200" dirty="0">
                <a:solidFill>
                  <a:srgbClr val="7030A0"/>
                </a:solidFill>
                <a:effectLst/>
                <a:latin typeface="+mn-lt"/>
                <a:ea typeface="+mn-ea"/>
                <a:cs typeface="+mn-cs"/>
              </a:rPr>
              <a:t>evaluate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models.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FCEB9D-5CE0-422C-AA69-37EF7AD4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97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96807-741D-4EFF-9404-879BB8B2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a perceptron via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2D2BBE-71CC-4312-8D62-9A99130F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1267" cy="4351338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get started with the </a:t>
            </a:r>
            <a:r>
              <a:rPr lang="en-US" altLang="zh-TW" sz="28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 library, we will train a perceptron model similar to the one that we implemented in Chapter 2, </a:t>
            </a:r>
            <a:r>
              <a:rPr lang="en-US" altLang="zh-TW" sz="28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Machine Learning Algorithms for Classification</a:t>
            </a:r>
            <a:r>
              <a:rPr lang="en-US" altLang="zh-TW" sz="2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we will use the already familiar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throughout the following sections.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Conveniently,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Iris dataset 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already available via </a:t>
            </a:r>
            <a:r>
              <a:rPr lang="en-US" altLang="zh-TW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scikit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-learn, since it is a simple yet popular dataset that is frequently used for testing and experimenting with algorithms. </a:t>
            </a:r>
          </a:p>
          <a:p>
            <a:pPr lvl="1"/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we will </a:t>
            </a:r>
            <a:r>
              <a:rPr lang="en-US" altLang="zh-TW" b="1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only use two features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the </a:t>
            </a:r>
            <a:r>
              <a:rPr lang="en-US" altLang="zh-TW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Iris flower</a:t>
            </a:r>
            <a:r>
              <a:rPr lang="en-US" altLang="zh-TW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dataset for visualization purposes.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A7D367-CA4B-40EA-BB27-BB9D2337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54F5-AF54-4DEE-8C8A-6B071CAEC70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34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2423</Words>
  <Application>Microsoft Office PowerPoint</Application>
  <PresentationFormat>寬螢幕</PresentationFormat>
  <Paragraphs>340</Paragraphs>
  <Slides>43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Arial Unicode MS</vt:lpstr>
      <vt:lpstr>Lato</vt:lpstr>
      <vt:lpstr>Menlo</vt:lpstr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佈景主題</vt:lpstr>
      <vt:lpstr>Chapter 3.  A Tour of Machine Learning Classifiers Using scikit-learn</vt:lpstr>
      <vt:lpstr>Introduction</vt:lpstr>
      <vt:lpstr>PowerPoint 簡報</vt:lpstr>
      <vt:lpstr>First steps with scikit-learn  – training a perceptron</vt:lpstr>
      <vt:lpstr>Where is the source code for Perceptron</vt:lpstr>
      <vt:lpstr>PowerPoint 簡報</vt:lpstr>
      <vt:lpstr>Note</vt:lpstr>
      <vt:lpstr>First steps with scikit-learn</vt:lpstr>
      <vt:lpstr>Training a perceptron via scikit-learn</vt:lpstr>
      <vt:lpstr>PowerPoint 簡報</vt:lpstr>
      <vt:lpstr>Training vs. Test</vt:lpstr>
      <vt:lpstr>PowerPoint 簡報</vt:lpstr>
      <vt:lpstr>Feature Scaling</vt:lpstr>
      <vt:lpstr>PowerPoint 簡報</vt:lpstr>
      <vt:lpstr>PowerPoint 簡報</vt:lpstr>
      <vt:lpstr>PowerPoint 簡報</vt:lpstr>
      <vt:lpstr>Broadcasting</vt:lpstr>
      <vt:lpstr>PowerPoint 簡報</vt:lpstr>
      <vt:lpstr>performance</vt:lpstr>
      <vt:lpstr>Plot the decision regions</vt:lpstr>
      <vt:lpstr>the help function in Python </vt:lpstr>
      <vt:lpstr>PowerPoint 簡報</vt:lpstr>
      <vt:lpstr>Logistic Function</vt:lpstr>
      <vt:lpstr>PowerPoint 簡報</vt:lpstr>
      <vt:lpstr>Logistic distribution</vt:lpstr>
      <vt:lpstr>PowerPoint 簡報</vt:lpstr>
      <vt:lpstr>Training a logistic regression model with scikit-learn</vt:lpstr>
      <vt:lpstr>PowerPoint 簡報</vt:lpstr>
      <vt:lpstr>Odds Ratio: 勝負比= p/q</vt:lpstr>
      <vt:lpstr>PowerPoint 簡報</vt:lpstr>
      <vt:lpstr>PowerPoint 簡報</vt:lpstr>
      <vt:lpstr>Learning the weights of the Logistic cost function</vt:lpstr>
      <vt:lpstr>PowerPoint 簡報</vt:lpstr>
      <vt:lpstr>PowerPoint 簡報</vt:lpstr>
      <vt:lpstr>PowerPoint 簡報</vt:lpstr>
      <vt:lpstr>Support vector machine (SVM)</vt:lpstr>
      <vt:lpstr>PowerPoint 簡報</vt:lpstr>
      <vt:lpstr>PowerPoint 簡報</vt:lpstr>
      <vt:lpstr>Support vector machine (SVM)</vt:lpstr>
      <vt:lpstr>Optimization problem</vt:lpstr>
      <vt:lpstr>Constrained optimization</vt:lpstr>
      <vt:lpstr>Lagrange Multiplier Method</vt:lpstr>
      <vt:lpstr>  Support Vector Machines 簡介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 3. A Tour of Machine Learning Classifiers Using scikit-learn</dc:title>
  <dc:creator>Renyuan Lyu</dc:creator>
  <cp:lastModifiedBy>Renyuan Lyu</cp:lastModifiedBy>
  <cp:revision>1</cp:revision>
  <dcterms:created xsi:type="dcterms:W3CDTF">2018-10-09T23:20:45Z</dcterms:created>
  <dcterms:modified xsi:type="dcterms:W3CDTF">2018-10-27T12:13:40Z</dcterms:modified>
</cp:coreProperties>
</file>