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70" r:id="rId5"/>
    <p:sldId id="271" r:id="rId6"/>
    <p:sldId id="274" r:id="rId7"/>
    <p:sldId id="272" r:id="rId8"/>
    <p:sldId id="273" r:id="rId9"/>
    <p:sldId id="260" r:id="rId10"/>
    <p:sldId id="264" r:id="rId11"/>
    <p:sldId id="277" r:id="rId12"/>
    <p:sldId id="275" r:id="rId13"/>
    <p:sldId id="261" r:id="rId14"/>
    <p:sldId id="281" r:id="rId15"/>
    <p:sldId id="283" r:id="rId16"/>
    <p:sldId id="282" r:id="rId17"/>
    <p:sldId id="284" r:id="rId18"/>
    <p:sldId id="285" r:id="rId19"/>
    <p:sldId id="286" r:id="rId20"/>
    <p:sldId id="287" r:id="rId21"/>
    <p:sldId id="266" r:id="rId22"/>
    <p:sldId id="262" r:id="rId23"/>
    <p:sldId id="267" r:id="rId24"/>
    <p:sldId id="278" r:id="rId25"/>
    <p:sldId id="279" r:id="rId26"/>
    <p:sldId id="280" r:id="rId27"/>
    <p:sldId id="268" r:id="rId28"/>
    <p:sldId id="269" r:id="rId29"/>
    <p:sldId id="263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ABEA82-3C7A-4963-BAF5-7FADC9D0A285}" v="161" dt="2018-09-26T07:02:10.783"/>
    <p1510:client id="{41E4DE15-CB66-4387-AD68-C3832AFB0270}" v="3429" dt="2018-10-04T15:15:34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452" autoAdjust="0"/>
    <p:restoredTop sz="86421" autoAdjust="0"/>
  </p:normalViewPr>
  <p:slideViewPr>
    <p:cSldViewPr snapToGrid="0">
      <p:cViewPr varScale="1">
        <p:scale>
          <a:sx n="60" d="100"/>
          <a:sy n="60" d="100"/>
        </p:scale>
        <p:origin x="90" y="288"/>
      </p:cViewPr>
      <p:guideLst/>
    </p:cSldViewPr>
  </p:slideViewPr>
  <p:outlineViewPr>
    <p:cViewPr>
      <p:scale>
        <a:sx n="33" d="100"/>
        <a:sy n="33" d="100"/>
      </p:scale>
      <p:origin x="0" y="-2498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yuan Lyu" userId="eadeb139afb46539" providerId="LiveId" clId="{6AABEA82-3C7A-4963-BAF5-7FADC9D0A285}"/>
    <pc:docChg chg="custSel addSld modSld">
      <pc:chgData name="Renyuan Lyu" userId="eadeb139afb46539" providerId="LiveId" clId="{6AABEA82-3C7A-4963-BAF5-7FADC9D0A285}" dt="2018-09-26T07:02:10.782" v="160" actId="14100"/>
      <pc:docMkLst>
        <pc:docMk/>
      </pc:docMkLst>
      <pc:sldChg chg="modSp">
        <pc:chgData name="Renyuan Lyu" userId="eadeb139afb46539" providerId="LiveId" clId="{6AABEA82-3C7A-4963-BAF5-7FADC9D0A285}" dt="2018-09-26T06:51:37.353" v="57" actId="14100"/>
        <pc:sldMkLst>
          <pc:docMk/>
          <pc:sldMk cId="2017894815" sldId="270"/>
        </pc:sldMkLst>
        <pc:spChg chg="mod">
          <ac:chgData name="Renyuan Lyu" userId="eadeb139afb46539" providerId="LiveId" clId="{6AABEA82-3C7A-4963-BAF5-7FADC9D0A285}" dt="2018-09-26T06:50:14.214" v="3" actId="20577"/>
          <ac:spMkLst>
            <pc:docMk/>
            <pc:sldMk cId="2017894815" sldId="270"/>
            <ac:spMk id="2" creationId="{E4D7E2D6-5D20-46D7-87DD-69E72302574D}"/>
          </ac:spMkLst>
        </pc:spChg>
        <pc:spChg chg="mod">
          <ac:chgData name="Renyuan Lyu" userId="eadeb139afb46539" providerId="LiveId" clId="{6AABEA82-3C7A-4963-BAF5-7FADC9D0A285}" dt="2018-09-26T06:51:37.353" v="57" actId="14100"/>
          <ac:spMkLst>
            <pc:docMk/>
            <pc:sldMk cId="2017894815" sldId="270"/>
            <ac:spMk id="3" creationId="{FBA107A7-3F6D-47C1-A7A7-D31F0CF1171B}"/>
          </ac:spMkLst>
        </pc:spChg>
      </pc:sldChg>
      <pc:sldChg chg="addSp delSp modSp">
        <pc:chgData name="Renyuan Lyu" userId="eadeb139afb46539" providerId="LiveId" clId="{6AABEA82-3C7A-4963-BAF5-7FADC9D0A285}" dt="2018-09-26T07:02:10.782" v="160" actId="14100"/>
        <pc:sldMkLst>
          <pc:docMk/>
          <pc:sldMk cId="2734883856" sldId="271"/>
        </pc:sldMkLst>
        <pc:spChg chg="del">
          <ac:chgData name="Renyuan Lyu" userId="eadeb139afb46539" providerId="LiveId" clId="{6AABEA82-3C7A-4963-BAF5-7FADC9D0A285}" dt="2018-09-26T06:55:58.175" v="137" actId="478"/>
          <ac:spMkLst>
            <pc:docMk/>
            <pc:sldMk cId="2734883856" sldId="271"/>
            <ac:spMk id="2" creationId="{CCF42641-3A4A-46A5-9302-585E692B8563}"/>
          </ac:spMkLst>
        </pc:spChg>
        <pc:spChg chg="mod">
          <ac:chgData name="Renyuan Lyu" userId="eadeb139afb46539" providerId="LiveId" clId="{6AABEA82-3C7A-4963-BAF5-7FADC9D0A285}" dt="2018-09-26T07:01:47.219" v="154" actId="14100"/>
          <ac:spMkLst>
            <pc:docMk/>
            <pc:sldMk cId="2734883856" sldId="271"/>
            <ac:spMk id="3" creationId="{E614DBEC-E154-4100-AC4D-561972A32DB7}"/>
          </ac:spMkLst>
        </pc:spChg>
        <pc:picChg chg="add mod">
          <ac:chgData name="Renyuan Lyu" userId="eadeb139afb46539" providerId="LiveId" clId="{6AABEA82-3C7A-4963-BAF5-7FADC9D0A285}" dt="2018-09-26T07:02:10.782" v="160" actId="14100"/>
          <ac:picMkLst>
            <pc:docMk/>
            <pc:sldMk cId="2734883856" sldId="271"/>
            <ac:picMk id="5" creationId="{F9C887C8-46DC-448A-93F6-0D29A2F90395}"/>
          </ac:picMkLst>
        </pc:picChg>
        <pc:picChg chg="add mod">
          <ac:chgData name="Renyuan Lyu" userId="eadeb139afb46539" providerId="LiveId" clId="{6AABEA82-3C7A-4963-BAF5-7FADC9D0A285}" dt="2018-09-26T07:02:08.142" v="159" actId="14100"/>
          <ac:picMkLst>
            <pc:docMk/>
            <pc:sldMk cId="2734883856" sldId="271"/>
            <ac:picMk id="6" creationId="{1BAFEF79-2341-4993-8A59-699824B45181}"/>
          </ac:picMkLst>
        </pc:picChg>
      </pc:sldChg>
      <pc:sldChg chg="modSp add">
        <pc:chgData name="Renyuan Lyu" userId="eadeb139afb46539" providerId="LiveId" clId="{6AABEA82-3C7A-4963-BAF5-7FADC9D0A285}" dt="2018-09-26T07:00:36.620" v="146" actId="27636"/>
        <pc:sldMkLst>
          <pc:docMk/>
          <pc:sldMk cId="2081816443" sldId="274"/>
        </pc:sldMkLst>
        <pc:spChg chg="mod">
          <ac:chgData name="Renyuan Lyu" userId="eadeb139afb46539" providerId="LiveId" clId="{6AABEA82-3C7A-4963-BAF5-7FADC9D0A285}" dt="2018-09-26T07:00:36.620" v="146" actId="27636"/>
          <ac:spMkLst>
            <pc:docMk/>
            <pc:sldMk cId="2081816443" sldId="274"/>
            <ac:spMk id="2" creationId="{8C695FDA-8E0E-4B4F-AAEF-CAA590F43B75}"/>
          </ac:spMkLst>
        </pc:spChg>
      </pc:sldChg>
    </pc:docChg>
  </pc:docChgLst>
  <pc:docChgLst>
    <pc:chgData name="Renyuan Lyu" userId="eadeb139afb46539" providerId="LiveId" clId="{41E4DE15-CB66-4387-AD68-C3832AFB0270}"/>
    <pc:docChg chg="custSel addSld delSld modSld sldOrd">
      <pc:chgData name="Renyuan Lyu" userId="eadeb139afb46539" providerId="LiveId" clId="{41E4DE15-CB66-4387-AD68-C3832AFB0270}" dt="2018-10-04T15:15:34.786" v="3708" actId="14100"/>
      <pc:docMkLst>
        <pc:docMk/>
      </pc:docMkLst>
      <pc:sldChg chg="modSp">
        <pc:chgData name="Renyuan Lyu" userId="eadeb139afb46539" providerId="LiveId" clId="{41E4DE15-CB66-4387-AD68-C3832AFB0270}" dt="2018-09-16T12:20:50.632" v="16" actId="20577"/>
        <pc:sldMkLst>
          <pc:docMk/>
          <pc:sldMk cId="2767172126" sldId="256"/>
        </pc:sldMkLst>
        <pc:spChg chg="mod">
          <ac:chgData name="Renyuan Lyu" userId="eadeb139afb46539" providerId="LiveId" clId="{41E4DE15-CB66-4387-AD68-C3832AFB0270}" dt="2018-09-16T12:20:34.363" v="4" actId="14100"/>
          <ac:spMkLst>
            <pc:docMk/>
            <pc:sldMk cId="2767172126" sldId="256"/>
            <ac:spMk id="2" creationId="{2BC4CDFB-B514-432B-881C-A92C4C333AE4}"/>
          </ac:spMkLst>
        </pc:spChg>
        <pc:spChg chg="mod">
          <ac:chgData name="Renyuan Lyu" userId="eadeb139afb46539" providerId="LiveId" clId="{41E4DE15-CB66-4387-AD68-C3832AFB0270}" dt="2018-09-16T12:20:50.632" v="16" actId="20577"/>
          <ac:spMkLst>
            <pc:docMk/>
            <pc:sldMk cId="2767172126" sldId="256"/>
            <ac:spMk id="3" creationId="{DF12E797-0EE8-436C-8AAF-01F6D65A6EDE}"/>
          </ac:spMkLst>
        </pc:spChg>
      </pc:sldChg>
      <pc:sldChg chg="addSp delSp modSp add">
        <pc:chgData name="Renyuan Lyu" userId="eadeb139afb46539" providerId="LiveId" clId="{41E4DE15-CB66-4387-AD68-C3832AFB0270}" dt="2018-09-16T12:36:28.052" v="178" actId="1076"/>
        <pc:sldMkLst>
          <pc:docMk/>
          <pc:sldMk cId="1558977046" sldId="257"/>
        </pc:sldMkLst>
        <pc:spChg chg="mod">
          <ac:chgData name="Renyuan Lyu" userId="eadeb139afb46539" providerId="LiveId" clId="{41E4DE15-CB66-4387-AD68-C3832AFB0270}" dt="2018-09-16T12:20:51.954" v="17"/>
          <ac:spMkLst>
            <pc:docMk/>
            <pc:sldMk cId="1558977046" sldId="257"/>
            <ac:spMk id="2" creationId="{4D0E6F3A-3C2F-48A9-9CFA-DCE986A0E2B9}"/>
          </ac:spMkLst>
        </pc:spChg>
        <pc:spChg chg="mod">
          <ac:chgData name="Renyuan Lyu" userId="eadeb139afb46539" providerId="LiveId" clId="{41E4DE15-CB66-4387-AD68-C3832AFB0270}" dt="2018-09-16T12:34:39.724" v="169" actId="20577"/>
          <ac:spMkLst>
            <pc:docMk/>
            <pc:sldMk cId="1558977046" sldId="257"/>
            <ac:spMk id="3" creationId="{E1619115-23F0-4A78-BB27-584E42BA5075}"/>
          </ac:spMkLst>
        </pc:spChg>
        <pc:spChg chg="add del mod">
          <ac:chgData name="Renyuan Lyu" userId="eadeb139afb46539" providerId="LiveId" clId="{41E4DE15-CB66-4387-AD68-C3832AFB0270}" dt="2018-09-16T12:33:04.900" v="136" actId="478"/>
          <ac:spMkLst>
            <pc:docMk/>
            <pc:sldMk cId="1558977046" sldId="257"/>
            <ac:spMk id="4" creationId="{6EA335DA-0DF8-489F-A063-0DFE31374CCF}"/>
          </ac:spMkLst>
        </pc:spChg>
        <pc:picChg chg="add mod">
          <ac:chgData name="Renyuan Lyu" userId="eadeb139afb46539" providerId="LiveId" clId="{41E4DE15-CB66-4387-AD68-C3832AFB0270}" dt="2018-09-16T12:36:28.052" v="178" actId="1076"/>
          <ac:picMkLst>
            <pc:docMk/>
            <pc:sldMk cId="1558977046" sldId="257"/>
            <ac:picMk id="5" creationId="{1F106CFD-82AA-4E46-8C1D-63F4C773FA4A}"/>
          </ac:picMkLst>
        </pc:picChg>
      </pc:sldChg>
      <pc:sldChg chg="modSp add">
        <pc:chgData name="Renyuan Lyu" userId="eadeb139afb46539" providerId="LiveId" clId="{41E4DE15-CB66-4387-AD68-C3832AFB0270}" dt="2018-09-16T12:22:27.229" v="47"/>
        <pc:sldMkLst>
          <pc:docMk/>
          <pc:sldMk cId="4001656964" sldId="258"/>
        </pc:sldMkLst>
        <pc:spChg chg="mod">
          <ac:chgData name="Renyuan Lyu" userId="eadeb139afb46539" providerId="LiveId" clId="{41E4DE15-CB66-4387-AD68-C3832AFB0270}" dt="2018-09-16T12:22:01.587" v="44" actId="5793"/>
          <ac:spMkLst>
            <pc:docMk/>
            <pc:sldMk cId="4001656964" sldId="258"/>
            <ac:spMk id="2" creationId="{61E8A6E8-83C7-47C9-A015-BB73485969D0}"/>
          </ac:spMkLst>
        </pc:spChg>
        <pc:spChg chg="mod">
          <ac:chgData name="Renyuan Lyu" userId="eadeb139afb46539" providerId="LiveId" clId="{41E4DE15-CB66-4387-AD68-C3832AFB0270}" dt="2018-09-16T12:22:27.229" v="47"/>
          <ac:spMkLst>
            <pc:docMk/>
            <pc:sldMk cId="4001656964" sldId="258"/>
            <ac:spMk id="3" creationId="{37D9DE6C-A070-4C64-ADAB-40D87EA2079D}"/>
          </ac:spMkLst>
        </pc:spChg>
      </pc:sldChg>
      <pc:sldChg chg="addSp delSp modSp add ord">
        <pc:chgData name="Renyuan Lyu" userId="eadeb139afb46539" providerId="LiveId" clId="{41E4DE15-CB66-4387-AD68-C3832AFB0270}" dt="2018-09-26T15:26:15.591" v="1563"/>
        <pc:sldMkLst>
          <pc:docMk/>
          <pc:sldMk cId="2467949138" sldId="260"/>
        </pc:sldMkLst>
        <pc:spChg chg="del mod">
          <ac:chgData name="Renyuan Lyu" userId="eadeb139afb46539" providerId="LiveId" clId="{41E4DE15-CB66-4387-AD68-C3832AFB0270}" dt="2018-09-16T12:43:17.627" v="212" actId="478"/>
          <ac:spMkLst>
            <pc:docMk/>
            <pc:sldMk cId="2467949138" sldId="260"/>
            <ac:spMk id="2" creationId="{B5A4B66E-BFEB-4A08-AEB8-2AA11B1C6959}"/>
          </ac:spMkLst>
        </pc:spChg>
        <pc:spChg chg="mod">
          <ac:chgData name="Renyuan Lyu" userId="eadeb139afb46539" providerId="LiveId" clId="{41E4DE15-CB66-4387-AD68-C3832AFB0270}" dt="2018-09-26T14:10:36.524" v="480" actId="27636"/>
          <ac:spMkLst>
            <pc:docMk/>
            <pc:sldMk cId="2467949138" sldId="260"/>
            <ac:spMk id="3" creationId="{6B879629-AD6D-440F-AFC6-805DFCB7A314}"/>
          </ac:spMkLst>
        </pc:spChg>
        <pc:picChg chg="add del mod ord">
          <ac:chgData name="Renyuan Lyu" userId="eadeb139afb46539" providerId="LiveId" clId="{41E4DE15-CB66-4387-AD68-C3832AFB0270}" dt="2018-09-26T14:11:36.345" v="489" actId="478"/>
          <ac:picMkLst>
            <pc:docMk/>
            <pc:sldMk cId="2467949138" sldId="260"/>
            <ac:picMk id="2" creationId="{EEAAEFE8-8ECF-48F5-93E0-49F220E4247C}"/>
          </ac:picMkLst>
        </pc:picChg>
        <pc:picChg chg="add mod">
          <ac:chgData name="Renyuan Lyu" userId="eadeb139afb46539" providerId="LiveId" clId="{41E4DE15-CB66-4387-AD68-C3832AFB0270}" dt="2018-09-26T14:16:50.552" v="497" actId="1076"/>
          <ac:picMkLst>
            <pc:docMk/>
            <pc:sldMk cId="2467949138" sldId="260"/>
            <ac:picMk id="4" creationId="{2A9672D4-4829-47B9-8052-E99FEB7DAC56}"/>
          </ac:picMkLst>
        </pc:picChg>
        <pc:picChg chg="add mod ord">
          <ac:chgData name="Renyuan Lyu" userId="eadeb139afb46539" providerId="LiveId" clId="{41E4DE15-CB66-4387-AD68-C3832AFB0270}" dt="2018-09-26T14:16:52.585" v="498" actId="1076"/>
          <ac:picMkLst>
            <pc:docMk/>
            <pc:sldMk cId="2467949138" sldId="260"/>
            <ac:picMk id="6" creationId="{17B112EF-6010-4F87-B3C0-62FF0FF4B903}"/>
          </ac:picMkLst>
        </pc:picChg>
      </pc:sldChg>
      <pc:sldChg chg="addSp delSp modSp add">
        <pc:chgData name="Renyuan Lyu" userId="eadeb139afb46539" providerId="LiveId" clId="{41E4DE15-CB66-4387-AD68-C3832AFB0270}" dt="2018-10-04T13:02:47.510" v="3654" actId="20577"/>
        <pc:sldMkLst>
          <pc:docMk/>
          <pc:sldMk cId="2784499903" sldId="261"/>
        </pc:sldMkLst>
        <pc:spChg chg="del mod">
          <ac:chgData name="Renyuan Lyu" userId="eadeb139afb46539" providerId="LiveId" clId="{41E4DE15-CB66-4387-AD68-C3832AFB0270}" dt="2018-10-04T07:55:12.723" v="2952" actId="478"/>
          <ac:spMkLst>
            <pc:docMk/>
            <pc:sldMk cId="2784499903" sldId="261"/>
            <ac:spMk id="2" creationId="{A2535E66-6A99-41CA-BD07-F7163FF19EB4}"/>
          </ac:spMkLst>
        </pc:spChg>
        <pc:spChg chg="mod">
          <ac:chgData name="Renyuan Lyu" userId="eadeb139afb46539" providerId="LiveId" clId="{41E4DE15-CB66-4387-AD68-C3832AFB0270}" dt="2018-10-04T07:55:23.022" v="2954" actId="1076"/>
          <ac:spMkLst>
            <pc:docMk/>
            <pc:sldMk cId="2784499903" sldId="261"/>
            <ac:spMk id="3" creationId="{301D3C95-32B1-4FC3-A733-572FD53FDBA6}"/>
          </ac:spMkLst>
        </pc:spChg>
        <pc:spChg chg="add mod">
          <ac:chgData name="Renyuan Lyu" userId="eadeb139afb46539" providerId="LiveId" clId="{41E4DE15-CB66-4387-AD68-C3832AFB0270}" dt="2018-10-04T13:02:47.510" v="3654" actId="20577"/>
          <ac:spMkLst>
            <pc:docMk/>
            <pc:sldMk cId="2784499903" sldId="261"/>
            <ac:spMk id="5" creationId="{9E3CE314-6F47-422F-9397-3F7825191970}"/>
          </ac:spMkLst>
        </pc:spChg>
        <pc:spChg chg="add mod">
          <ac:chgData name="Renyuan Lyu" userId="eadeb139afb46539" providerId="LiveId" clId="{41E4DE15-CB66-4387-AD68-C3832AFB0270}" dt="2018-10-04T08:17:48.163" v="3232" actId="1036"/>
          <ac:spMkLst>
            <pc:docMk/>
            <pc:sldMk cId="2784499903" sldId="261"/>
            <ac:spMk id="6" creationId="{A2EF7FCD-C014-44C5-BADD-B805A3BC14DB}"/>
          </ac:spMkLst>
        </pc:spChg>
        <pc:spChg chg="add mod">
          <ac:chgData name="Renyuan Lyu" userId="eadeb139afb46539" providerId="LiveId" clId="{41E4DE15-CB66-4387-AD68-C3832AFB0270}" dt="2018-10-04T08:12:59.208" v="3078" actId="122"/>
          <ac:spMkLst>
            <pc:docMk/>
            <pc:sldMk cId="2784499903" sldId="261"/>
            <ac:spMk id="7" creationId="{BF0F2789-A5BE-4D77-9B08-D4C940D6C4DE}"/>
          </ac:spMkLst>
        </pc:spChg>
        <pc:spChg chg="add mod">
          <ac:chgData name="Renyuan Lyu" userId="eadeb139afb46539" providerId="LiveId" clId="{41E4DE15-CB66-4387-AD68-C3832AFB0270}" dt="2018-10-04T08:13:25.755" v="3080" actId="1035"/>
          <ac:spMkLst>
            <pc:docMk/>
            <pc:sldMk cId="2784499903" sldId="261"/>
            <ac:spMk id="8" creationId="{7130D1F1-DC95-4B94-A28E-225EE4E273B3}"/>
          </ac:spMkLst>
        </pc:spChg>
        <pc:spChg chg="add mod">
          <ac:chgData name="Renyuan Lyu" userId="eadeb139afb46539" providerId="LiveId" clId="{41E4DE15-CB66-4387-AD68-C3832AFB0270}" dt="2018-10-04T08:16:54.617" v="3202" actId="20577"/>
          <ac:spMkLst>
            <pc:docMk/>
            <pc:sldMk cId="2784499903" sldId="261"/>
            <ac:spMk id="9" creationId="{2E93BE7F-9AA6-472D-972F-5FEDA92180AC}"/>
          </ac:spMkLst>
        </pc:spChg>
        <pc:spChg chg="add mod">
          <ac:chgData name="Renyuan Lyu" userId="eadeb139afb46539" providerId="LiveId" clId="{41E4DE15-CB66-4387-AD68-C3832AFB0270}" dt="2018-10-04T08:16:43.672" v="3192" actId="1035"/>
          <ac:spMkLst>
            <pc:docMk/>
            <pc:sldMk cId="2784499903" sldId="261"/>
            <ac:spMk id="10" creationId="{03A1187D-06D3-4CD6-84D8-6D0F849431B0}"/>
          </ac:spMkLst>
        </pc:spChg>
        <pc:spChg chg="add mod">
          <ac:chgData name="Renyuan Lyu" userId="eadeb139afb46539" providerId="LiveId" clId="{41E4DE15-CB66-4387-AD68-C3832AFB0270}" dt="2018-10-04T08:17:43.446" v="3220" actId="1036"/>
          <ac:spMkLst>
            <pc:docMk/>
            <pc:sldMk cId="2784499903" sldId="261"/>
            <ac:spMk id="11" creationId="{862FFC02-491F-4D5B-9D8A-C7F3B6556F17}"/>
          </ac:spMkLst>
        </pc:spChg>
        <pc:spChg chg="add mod">
          <ac:chgData name="Renyuan Lyu" userId="eadeb139afb46539" providerId="LiveId" clId="{41E4DE15-CB66-4387-AD68-C3832AFB0270}" dt="2018-10-04T08:17:58.882" v="3248" actId="1035"/>
          <ac:spMkLst>
            <pc:docMk/>
            <pc:sldMk cId="2784499903" sldId="261"/>
            <ac:spMk id="12" creationId="{286E0EF2-3C20-4202-8044-F4FDF9C4AB8E}"/>
          </ac:spMkLst>
        </pc:spChg>
        <pc:spChg chg="add mod">
          <ac:chgData name="Renyuan Lyu" userId="eadeb139afb46539" providerId="LiveId" clId="{41E4DE15-CB66-4387-AD68-C3832AFB0270}" dt="2018-10-04T08:17:53.023" v="3242" actId="1036"/>
          <ac:spMkLst>
            <pc:docMk/>
            <pc:sldMk cId="2784499903" sldId="261"/>
            <ac:spMk id="13" creationId="{F931CCEC-4430-402F-9521-27D96D78001D}"/>
          </ac:spMkLst>
        </pc:spChg>
        <pc:cxnChg chg="add mod">
          <ac:chgData name="Renyuan Lyu" userId="eadeb139afb46539" providerId="LiveId" clId="{41E4DE15-CB66-4387-AD68-C3832AFB0270}" dt="2018-10-04T08:16:50.770" v="3200" actId="1036"/>
          <ac:cxnSpMkLst>
            <pc:docMk/>
            <pc:sldMk cId="2784499903" sldId="261"/>
            <ac:cxnSpMk id="15" creationId="{55C8CE73-CE06-493D-9479-0CA4EA410169}"/>
          </ac:cxnSpMkLst>
        </pc:cxnChg>
        <pc:cxnChg chg="add mod">
          <ac:chgData name="Renyuan Lyu" userId="eadeb139afb46539" providerId="LiveId" clId="{41E4DE15-CB66-4387-AD68-C3832AFB0270}" dt="2018-10-04T08:16:33.613" v="3185" actId="11529"/>
          <ac:cxnSpMkLst>
            <pc:docMk/>
            <pc:sldMk cId="2784499903" sldId="261"/>
            <ac:cxnSpMk id="17" creationId="{C6D74653-4721-4443-BC4C-8221AE4DBBE6}"/>
          </ac:cxnSpMkLst>
        </pc:cxnChg>
        <pc:cxnChg chg="add mod">
          <ac:chgData name="Renyuan Lyu" userId="eadeb139afb46539" providerId="LiveId" clId="{41E4DE15-CB66-4387-AD68-C3832AFB0270}" dt="2018-10-04T08:17:58.882" v="3248" actId="1035"/>
          <ac:cxnSpMkLst>
            <pc:docMk/>
            <pc:sldMk cId="2784499903" sldId="261"/>
            <ac:cxnSpMk id="19" creationId="{E4E97C37-6376-4A0F-90F1-3349A821DB51}"/>
          </ac:cxnSpMkLst>
        </pc:cxnChg>
        <pc:cxnChg chg="add mod">
          <ac:chgData name="Renyuan Lyu" userId="eadeb139afb46539" providerId="LiveId" clId="{41E4DE15-CB66-4387-AD68-C3832AFB0270}" dt="2018-10-04T08:17:58.882" v="3248" actId="1035"/>
          <ac:cxnSpMkLst>
            <pc:docMk/>
            <pc:sldMk cId="2784499903" sldId="261"/>
            <ac:cxnSpMk id="21" creationId="{6547801B-5ABB-409D-ABEF-6303CDBE6880}"/>
          </ac:cxnSpMkLst>
        </pc:cxnChg>
        <pc:cxnChg chg="add mod">
          <ac:chgData name="Renyuan Lyu" userId="eadeb139afb46539" providerId="LiveId" clId="{41E4DE15-CB66-4387-AD68-C3832AFB0270}" dt="2018-10-04T08:17:53.023" v="3242" actId="1036"/>
          <ac:cxnSpMkLst>
            <pc:docMk/>
            <pc:sldMk cId="2784499903" sldId="261"/>
            <ac:cxnSpMk id="23" creationId="{09AFDD73-CB9C-485A-817A-55134A5E5FCF}"/>
          </ac:cxnSpMkLst>
        </pc:cxnChg>
        <pc:cxnChg chg="add del mod">
          <ac:chgData name="Renyuan Lyu" userId="eadeb139afb46539" providerId="LiveId" clId="{41E4DE15-CB66-4387-AD68-C3832AFB0270}" dt="2018-10-04T08:18:54.350" v="3249" actId="478"/>
          <ac:cxnSpMkLst>
            <pc:docMk/>
            <pc:sldMk cId="2784499903" sldId="261"/>
            <ac:cxnSpMk id="25" creationId="{44105664-C7C0-4506-A121-85A4E2FDDBC9}"/>
          </ac:cxnSpMkLst>
        </pc:cxnChg>
        <pc:cxnChg chg="add mod">
          <ac:chgData name="Renyuan Lyu" userId="eadeb139afb46539" providerId="LiveId" clId="{41E4DE15-CB66-4387-AD68-C3832AFB0270}" dt="2018-10-04T08:17:43.446" v="3220" actId="1036"/>
          <ac:cxnSpMkLst>
            <pc:docMk/>
            <pc:sldMk cId="2784499903" sldId="261"/>
            <ac:cxnSpMk id="27" creationId="{108755BB-8E5A-450B-BA22-333F1C87A671}"/>
          </ac:cxnSpMkLst>
        </pc:cxnChg>
        <pc:cxnChg chg="add mod">
          <ac:chgData name="Renyuan Lyu" userId="eadeb139afb46539" providerId="LiveId" clId="{41E4DE15-CB66-4387-AD68-C3832AFB0270}" dt="2018-10-04T08:19:04.813" v="3250" actId="11529"/>
          <ac:cxnSpMkLst>
            <pc:docMk/>
            <pc:sldMk cId="2784499903" sldId="261"/>
            <ac:cxnSpMk id="29" creationId="{7B5E74F4-2EA1-46C8-B38F-AD5D8653A812}"/>
          </ac:cxnSpMkLst>
        </pc:cxnChg>
        <pc:cxnChg chg="add mod">
          <ac:chgData name="Renyuan Lyu" userId="eadeb139afb46539" providerId="LiveId" clId="{41E4DE15-CB66-4387-AD68-C3832AFB0270}" dt="2018-10-04T08:19:22.333" v="3252" actId="14100"/>
          <ac:cxnSpMkLst>
            <pc:docMk/>
            <pc:sldMk cId="2784499903" sldId="261"/>
            <ac:cxnSpMk id="31" creationId="{C2F348DB-16EC-41C2-8C45-76FB1E8DBC55}"/>
          </ac:cxnSpMkLst>
        </pc:cxnChg>
      </pc:sldChg>
      <pc:sldChg chg="addSp delSp modSp add">
        <pc:chgData name="Renyuan Lyu" userId="eadeb139afb46539" providerId="LiveId" clId="{41E4DE15-CB66-4387-AD68-C3832AFB0270}" dt="2018-09-27T18:10:30.267" v="2004" actId="1076"/>
        <pc:sldMkLst>
          <pc:docMk/>
          <pc:sldMk cId="612448579" sldId="262"/>
        </pc:sldMkLst>
        <pc:spChg chg="del mod">
          <ac:chgData name="Renyuan Lyu" userId="eadeb139afb46539" providerId="LiveId" clId="{41E4DE15-CB66-4387-AD68-C3832AFB0270}" dt="2018-09-27T18:10:19.217" v="1999" actId="478"/>
          <ac:spMkLst>
            <pc:docMk/>
            <pc:sldMk cId="612448579" sldId="262"/>
            <ac:spMk id="2" creationId="{A0A8DE08-798F-40B9-BDF9-955A09D5BA9A}"/>
          </ac:spMkLst>
        </pc:spChg>
        <pc:spChg chg="mod">
          <ac:chgData name="Renyuan Lyu" userId="eadeb139afb46539" providerId="LiveId" clId="{41E4DE15-CB66-4387-AD68-C3832AFB0270}" dt="2018-09-27T18:10:25.066" v="2001" actId="14100"/>
          <ac:spMkLst>
            <pc:docMk/>
            <pc:sldMk cId="612448579" sldId="262"/>
            <ac:spMk id="3" creationId="{026D467D-818F-4F07-8225-F384D675F594}"/>
          </ac:spMkLst>
        </pc:spChg>
        <pc:picChg chg="add mod">
          <ac:chgData name="Renyuan Lyu" userId="eadeb139afb46539" providerId="LiveId" clId="{41E4DE15-CB66-4387-AD68-C3832AFB0270}" dt="2018-09-27T18:10:30.267" v="2004" actId="1076"/>
          <ac:picMkLst>
            <pc:docMk/>
            <pc:sldMk cId="612448579" sldId="262"/>
            <ac:picMk id="5" creationId="{F6059FDB-AEDC-449B-AD67-1597B4ED00AF}"/>
          </ac:picMkLst>
        </pc:picChg>
      </pc:sldChg>
      <pc:sldChg chg="delSp modSp add">
        <pc:chgData name="Renyuan Lyu" userId="eadeb139afb46539" providerId="LiveId" clId="{41E4DE15-CB66-4387-AD68-C3832AFB0270}" dt="2018-09-27T18:15:06.403" v="2022" actId="27636"/>
        <pc:sldMkLst>
          <pc:docMk/>
          <pc:sldMk cId="2317055620" sldId="263"/>
        </pc:sldMkLst>
        <pc:spChg chg="del mod">
          <ac:chgData name="Renyuan Lyu" userId="eadeb139afb46539" providerId="LiveId" clId="{41E4DE15-CB66-4387-AD68-C3832AFB0270}" dt="2018-09-27T18:12:57.214" v="2015" actId="478"/>
          <ac:spMkLst>
            <pc:docMk/>
            <pc:sldMk cId="2317055620" sldId="263"/>
            <ac:spMk id="2" creationId="{686DAB50-8999-4EBC-831C-969B7F06CDB5}"/>
          </ac:spMkLst>
        </pc:spChg>
        <pc:spChg chg="mod">
          <ac:chgData name="Renyuan Lyu" userId="eadeb139afb46539" providerId="LiveId" clId="{41E4DE15-CB66-4387-AD68-C3832AFB0270}" dt="2018-09-27T18:15:06.403" v="2022" actId="27636"/>
          <ac:spMkLst>
            <pc:docMk/>
            <pc:sldMk cId="2317055620" sldId="263"/>
            <ac:spMk id="3" creationId="{61476D7B-505D-4026-B5AD-EE31826876F0}"/>
          </ac:spMkLst>
        </pc:spChg>
      </pc:sldChg>
      <pc:sldChg chg="addSp delSp modSp add">
        <pc:chgData name="Renyuan Lyu" userId="eadeb139afb46539" providerId="LiveId" clId="{41E4DE15-CB66-4387-AD68-C3832AFB0270}" dt="2018-09-26T15:23:50.119" v="1562" actId="1076"/>
        <pc:sldMkLst>
          <pc:docMk/>
          <pc:sldMk cId="2037494038" sldId="264"/>
        </pc:sldMkLst>
        <pc:spChg chg="del mod">
          <ac:chgData name="Renyuan Lyu" userId="eadeb139afb46539" providerId="LiveId" clId="{41E4DE15-CB66-4387-AD68-C3832AFB0270}" dt="2018-09-26T15:09:49.363" v="1168" actId="478"/>
          <ac:spMkLst>
            <pc:docMk/>
            <pc:sldMk cId="2037494038" sldId="264"/>
            <ac:spMk id="2" creationId="{53855E0C-0940-4AD8-876D-A6B2FCD1D061}"/>
          </ac:spMkLst>
        </pc:spChg>
        <pc:spChg chg="del mod">
          <ac:chgData name="Renyuan Lyu" userId="eadeb139afb46539" providerId="LiveId" clId="{41E4DE15-CB66-4387-AD68-C3832AFB0270}" dt="2018-09-26T15:03:27.956" v="1040" actId="478"/>
          <ac:spMkLst>
            <pc:docMk/>
            <pc:sldMk cId="2037494038" sldId="264"/>
            <ac:spMk id="3" creationId="{278D96C7-5AA2-4075-8C27-497B6059BD9B}"/>
          </ac:spMkLst>
        </pc:spChg>
        <pc:spChg chg="add del mod">
          <ac:chgData name="Renyuan Lyu" userId="eadeb139afb46539" providerId="LiveId" clId="{41E4DE15-CB66-4387-AD68-C3832AFB0270}" dt="2018-09-26T14:49:55.736" v="524" actId="478"/>
          <ac:spMkLst>
            <pc:docMk/>
            <pc:sldMk cId="2037494038" sldId="264"/>
            <ac:spMk id="8" creationId="{025831B4-1136-418D-B9B5-A0D56BB01FE4}"/>
          </ac:spMkLst>
        </pc:spChg>
        <pc:spChg chg="add del mod">
          <ac:chgData name="Renyuan Lyu" userId="eadeb139afb46539" providerId="LiveId" clId="{41E4DE15-CB66-4387-AD68-C3832AFB0270}" dt="2018-09-26T14:50:09.822" v="526" actId="478"/>
          <ac:spMkLst>
            <pc:docMk/>
            <pc:sldMk cId="2037494038" sldId="264"/>
            <ac:spMk id="9" creationId="{4FF06DBE-2AEF-4B79-9442-6BCB4FA3D345}"/>
          </ac:spMkLst>
        </pc:spChg>
        <pc:spChg chg="add mod topLvl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10" creationId="{803BAFE8-6241-4FAA-AFF9-A3C3C2EA123F}"/>
          </ac:spMkLst>
        </pc:spChg>
        <pc:spChg chg="add mod topLvl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11" creationId="{B75F216C-6016-44D0-B4DC-33AA897E51A3}"/>
          </ac:spMkLst>
        </pc:spChg>
        <pc:spChg chg="add mod topLvl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12" creationId="{88F65CE8-453F-4220-A6EF-F48DF30BD4CF}"/>
          </ac:spMkLst>
        </pc:spChg>
        <pc:spChg chg="add mod topLvl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13" creationId="{78956520-2F77-4C10-B3DD-5222BE32DA6F}"/>
          </ac:spMkLst>
        </pc:spChg>
        <pc:spChg chg="add mod topLvl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20" creationId="{80094979-28BA-4FED-8B18-B567D483EF45}"/>
          </ac:spMkLst>
        </pc:spChg>
        <pc:spChg chg="add mod topLvl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21" creationId="{2B83E8F2-0CD4-4B13-8210-0638C7DB4A1F}"/>
          </ac:spMkLst>
        </pc:spChg>
        <pc:spChg chg="add mod topLvl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22" creationId="{552384D7-C475-43F2-B4A2-6DD960B0FBD7}"/>
          </ac:spMkLst>
        </pc:spChg>
        <pc:spChg chg="add mod topLvl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23" creationId="{24CB9044-5AE1-4990-845C-35599BBCA813}"/>
          </ac:spMkLst>
        </pc:spChg>
        <pc:spChg chg="add mod topLvl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24" creationId="{3B28FFED-F2F7-46FD-995B-3AEAFBE818A0}"/>
          </ac:spMkLst>
        </pc:spChg>
        <pc:spChg chg="add mod topLvl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25" creationId="{B04393BD-06B8-44E4-9DAB-7B0A88B26BF8}"/>
          </ac:spMkLst>
        </pc:spChg>
        <pc:spChg chg="add mod topLvl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26" creationId="{01F06E40-5F80-4B4B-8CF0-8EB4BB8C5240}"/>
          </ac:spMkLst>
        </pc:spChg>
        <pc:spChg chg="add mod topLvl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27" creationId="{F4F7ACF4-9ABE-4E97-8D59-C62CA382C437}"/>
          </ac:spMkLst>
        </pc:spChg>
        <pc:spChg chg="add mod topLvl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28" creationId="{08E3D136-D0C0-43AD-B273-AAF6098A4E0E}"/>
          </ac:spMkLst>
        </pc:spChg>
        <pc:spChg chg="add del mod">
          <ac:chgData name="Renyuan Lyu" userId="eadeb139afb46539" providerId="LiveId" clId="{41E4DE15-CB66-4387-AD68-C3832AFB0270}" dt="2018-09-26T15:01:47.587" v="982" actId="478"/>
          <ac:spMkLst>
            <pc:docMk/>
            <pc:sldMk cId="2037494038" sldId="264"/>
            <ac:spMk id="34" creationId="{84164E68-840D-4E87-B658-10F8756A38DE}"/>
          </ac:spMkLst>
        </pc:spChg>
        <pc:spChg chg="add mod topLvl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35" creationId="{6C625A7E-C752-439C-9327-2C3BBA2D0858}"/>
          </ac:spMkLst>
        </pc:spChg>
        <pc:spChg chg="add del mod">
          <ac:chgData name="Renyuan Lyu" userId="eadeb139afb46539" providerId="LiveId" clId="{41E4DE15-CB66-4387-AD68-C3832AFB0270}" dt="2018-09-26T15:02:54.623" v="991" actId="478"/>
          <ac:spMkLst>
            <pc:docMk/>
            <pc:sldMk cId="2037494038" sldId="264"/>
            <ac:spMk id="36" creationId="{FA1546B7-5E22-4D5B-A4F2-6E13F3885E3B}"/>
          </ac:spMkLst>
        </pc:spChg>
        <pc:spChg chg="add mod topLvl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37" creationId="{FC828FB0-56AC-4931-9855-0C8A24F1712C}"/>
          </ac:spMkLst>
        </pc:spChg>
        <pc:spChg chg="add del mod">
          <ac:chgData name="Renyuan Lyu" userId="eadeb139afb46539" providerId="LiveId" clId="{41E4DE15-CB66-4387-AD68-C3832AFB0270}" dt="2018-09-26T15:03:35.981" v="1043" actId="478"/>
          <ac:spMkLst>
            <pc:docMk/>
            <pc:sldMk cId="2037494038" sldId="264"/>
            <ac:spMk id="38" creationId="{4DC12F0D-C512-4294-842B-D75A814CB0AD}"/>
          </ac:spMkLst>
        </pc:spChg>
        <pc:spChg chg="add mod topLvl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39" creationId="{4E5EEB21-4EDF-4203-894A-C4D8D991C5D1}"/>
          </ac:spMkLst>
        </pc:spChg>
        <pc:spChg chg="add mod topLvl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40" creationId="{6B3F5C61-D468-44AA-8885-6E5AA0967DB3}"/>
          </ac:spMkLst>
        </pc:spChg>
        <pc:spChg chg="add mod topLvl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41" creationId="{7F305A6D-EB94-4BAD-B859-C2213153B184}"/>
          </ac:spMkLst>
        </pc:spChg>
        <pc:spChg chg="add mod topLvl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42" creationId="{1CCAD0E5-8A4C-4B9C-A54B-913D39DD0E70}"/>
          </ac:spMkLst>
        </pc:spChg>
        <pc:spChg chg="add mod topLvl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43" creationId="{3A2BAE0C-6C30-4B77-8A87-312867E04796}"/>
          </ac:spMkLst>
        </pc:spChg>
        <pc:spChg chg="add mod topLvl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44" creationId="{FE4D2733-15F3-47BD-9178-CF8D819B4ED8}"/>
          </ac:spMkLst>
        </pc:spChg>
        <pc:spChg chg="add mod topLvl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52" creationId="{9F95D4AD-BED6-45C0-B0ED-684AEBA52F12}"/>
          </ac:spMkLst>
        </pc:spChg>
        <pc:spChg chg="add mod topLvl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54" creationId="{62697A81-115F-4104-8CAC-C9B456A82895}"/>
          </ac:spMkLst>
        </pc:spChg>
        <pc:spChg chg="add del mod">
          <ac:chgData name="Renyuan Lyu" userId="eadeb139afb46539" providerId="LiveId" clId="{41E4DE15-CB66-4387-AD68-C3832AFB0270}" dt="2018-09-26T15:08:40.993" v="1137"/>
          <ac:spMkLst>
            <pc:docMk/>
            <pc:sldMk cId="2037494038" sldId="264"/>
            <ac:spMk id="55" creationId="{BC603093-D111-41CC-95DD-0D66C6B432EF}"/>
          </ac:spMkLst>
        </pc:spChg>
        <pc:spChg chg="add mod topLvl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56" creationId="{465DEB54-289D-436A-8A95-EA82632A63B3}"/>
          </ac:spMkLst>
        </pc:spChg>
        <pc:spChg chg="add mod">
          <ac:chgData name="Renyuan Lyu" userId="eadeb139afb46539" providerId="LiveId" clId="{41E4DE15-CB66-4387-AD68-C3832AFB0270}" dt="2018-09-26T15:23:50.119" v="1562" actId="1076"/>
          <ac:spMkLst>
            <pc:docMk/>
            <pc:sldMk cId="2037494038" sldId="264"/>
            <ac:spMk id="61" creationId="{41F907BE-DAD6-4478-B757-7D46F0F5AC90}"/>
          </ac:spMkLst>
        </pc:spChg>
        <pc:spChg chg="add mod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63" creationId="{455188B0-47CD-4718-BC48-0DDC50136749}"/>
          </ac:spMkLst>
        </pc:spChg>
        <pc:spChg chg="add mod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65" creationId="{F5F4C4AB-3611-4914-A51C-EC09F5355F9D}"/>
          </ac:spMkLst>
        </pc:spChg>
        <pc:spChg chg="add mod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66" creationId="{EDDDF3A3-D8BC-4C2C-9797-8E4447DEAB9D}"/>
          </ac:spMkLst>
        </pc:spChg>
        <pc:spChg chg="add mod">
          <ac:chgData name="Renyuan Lyu" userId="eadeb139afb46539" providerId="LiveId" clId="{41E4DE15-CB66-4387-AD68-C3832AFB0270}" dt="2018-09-26T15:18:41.028" v="1343" actId="164"/>
          <ac:spMkLst>
            <pc:docMk/>
            <pc:sldMk cId="2037494038" sldId="264"/>
            <ac:spMk id="67" creationId="{BAAD2882-222E-45B7-B0C4-85F9CA977E7D}"/>
          </ac:spMkLst>
        </pc:spChg>
        <pc:spChg chg="add mod">
          <ac:chgData name="Renyuan Lyu" userId="eadeb139afb46539" providerId="LiveId" clId="{41E4DE15-CB66-4387-AD68-C3832AFB0270}" dt="2018-09-26T15:19:33.775" v="1364" actId="1076"/>
          <ac:spMkLst>
            <pc:docMk/>
            <pc:sldMk cId="2037494038" sldId="264"/>
            <ac:spMk id="70" creationId="{DF83FCB8-6A42-4EBC-A1BF-322DABDBD3A3}"/>
          </ac:spMkLst>
        </pc:spChg>
        <pc:spChg chg="add mod">
          <ac:chgData name="Renyuan Lyu" userId="eadeb139afb46539" providerId="LiveId" clId="{41E4DE15-CB66-4387-AD68-C3832AFB0270}" dt="2018-09-26T15:19:55.751" v="1374" actId="1035"/>
          <ac:spMkLst>
            <pc:docMk/>
            <pc:sldMk cId="2037494038" sldId="264"/>
            <ac:spMk id="71" creationId="{8AA0E769-7C51-4914-8B72-EAF9DED3CE1F}"/>
          </ac:spMkLst>
        </pc:spChg>
        <pc:spChg chg="add mod">
          <ac:chgData name="Renyuan Lyu" userId="eadeb139afb46539" providerId="LiveId" clId="{41E4DE15-CB66-4387-AD68-C3832AFB0270}" dt="2018-09-26T15:23:28.885" v="1559" actId="164"/>
          <ac:spMkLst>
            <pc:docMk/>
            <pc:sldMk cId="2037494038" sldId="264"/>
            <ac:spMk id="79" creationId="{4826661F-7474-481A-9F2F-4D4A01096D01}"/>
          </ac:spMkLst>
        </pc:spChg>
        <pc:spChg chg="add mod">
          <ac:chgData name="Renyuan Lyu" userId="eadeb139afb46539" providerId="LiveId" clId="{41E4DE15-CB66-4387-AD68-C3832AFB0270}" dt="2018-09-26T15:23:28.885" v="1559" actId="164"/>
          <ac:spMkLst>
            <pc:docMk/>
            <pc:sldMk cId="2037494038" sldId="264"/>
            <ac:spMk id="80" creationId="{E09B2EE1-C6EE-4E43-9513-343A6674C5F2}"/>
          </ac:spMkLst>
        </pc:spChg>
        <pc:grpChg chg="add del mod topLvl">
          <ac:chgData name="Renyuan Lyu" userId="eadeb139afb46539" providerId="LiveId" clId="{41E4DE15-CB66-4387-AD68-C3832AFB0270}" dt="2018-09-26T15:16:49.494" v="1269" actId="165"/>
          <ac:grpSpMkLst>
            <pc:docMk/>
            <pc:sldMk cId="2037494038" sldId="264"/>
            <ac:grpSpMk id="53" creationId="{5902F08A-0845-4D8E-B71A-ECA66AFE4327}"/>
          </ac:grpSpMkLst>
        </pc:grpChg>
        <pc:grpChg chg="add del mod">
          <ac:chgData name="Renyuan Lyu" userId="eadeb139afb46539" providerId="LiveId" clId="{41E4DE15-CB66-4387-AD68-C3832AFB0270}" dt="2018-09-26T15:16:45.728" v="1268" actId="165"/>
          <ac:grpSpMkLst>
            <pc:docMk/>
            <pc:sldMk cId="2037494038" sldId="264"/>
            <ac:grpSpMk id="57" creationId="{42D3A8B7-EA30-4E2A-A95F-41B88938BFAC}"/>
          </ac:grpSpMkLst>
        </pc:grpChg>
        <pc:grpChg chg="add mod">
          <ac:chgData name="Renyuan Lyu" userId="eadeb139afb46539" providerId="LiveId" clId="{41E4DE15-CB66-4387-AD68-C3832AFB0270}" dt="2018-09-26T15:18:41.028" v="1343" actId="164"/>
          <ac:grpSpMkLst>
            <pc:docMk/>
            <pc:sldMk cId="2037494038" sldId="264"/>
            <ac:grpSpMk id="69" creationId="{55B2B306-2B39-4F35-9C21-A76D296B4C25}"/>
          </ac:grpSpMkLst>
        </pc:grpChg>
        <pc:grpChg chg="add mod">
          <ac:chgData name="Renyuan Lyu" userId="eadeb139afb46539" providerId="LiveId" clId="{41E4DE15-CB66-4387-AD68-C3832AFB0270}" dt="2018-09-26T15:23:40.977" v="1560" actId="1076"/>
          <ac:grpSpMkLst>
            <pc:docMk/>
            <pc:sldMk cId="2037494038" sldId="264"/>
            <ac:grpSpMk id="81" creationId="{6B64D41B-F57E-4D7C-8C2A-4A1610672B13}"/>
          </ac:grpSpMkLst>
        </pc:grpChg>
        <pc:picChg chg="add del mod">
          <ac:chgData name="Renyuan Lyu" userId="eadeb139afb46539" providerId="LiveId" clId="{41E4DE15-CB66-4387-AD68-C3832AFB0270}" dt="2018-09-26T14:48:20.604" v="517"/>
          <ac:picMkLst>
            <pc:docMk/>
            <pc:sldMk cId="2037494038" sldId="264"/>
            <ac:picMk id="6" creationId="{5C705344-CA95-425D-A343-318589C825DF}"/>
          </ac:picMkLst>
        </pc:picChg>
        <pc:picChg chg="add del mod">
          <ac:chgData name="Renyuan Lyu" userId="eadeb139afb46539" providerId="LiveId" clId="{41E4DE15-CB66-4387-AD68-C3832AFB0270}" dt="2018-09-26T14:48:20.604" v="517"/>
          <ac:picMkLst>
            <pc:docMk/>
            <pc:sldMk cId="2037494038" sldId="264"/>
            <ac:picMk id="7" creationId="{8F3D0A31-3994-4BCE-AA51-C5095BF37A29}"/>
          </ac:picMkLst>
        </pc:picChg>
        <pc:picChg chg="add mod">
          <ac:chgData name="Renyuan Lyu" userId="eadeb139afb46539" providerId="LiveId" clId="{41E4DE15-CB66-4387-AD68-C3832AFB0270}" dt="2018-09-26T15:19:15.935" v="1362" actId="1036"/>
          <ac:picMkLst>
            <pc:docMk/>
            <pc:sldMk cId="2037494038" sldId="264"/>
            <ac:picMk id="58" creationId="{2E300EE8-20B6-462F-91C8-903346965F14}"/>
          </ac:picMkLst>
        </pc:picChg>
        <pc:picChg chg="add mod">
          <ac:chgData name="Renyuan Lyu" userId="eadeb139afb46539" providerId="LiveId" clId="{41E4DE15-CB66-4387-AD68-C3832AFB0270}" dt="2018-09-26T15:23:46.292" v="1561" actId="1076"/>
          <ac:picMkLst>
            <pc:docMk/>
            <pc:sldMk cId="2037494038" sldId="264"/>
            <ac:picMk id="59" creationId="{6300551E-B48B-44F0-B121-8ED64AB55A4B}"/>
          </ac:picMkLst>
        </pc:picChg>
        <pc:picChg chg="add del mod">
          <ac:chgData name="Renyuan Lyu" userId="eadeb139afb46539" providerId="LiveId" clId="{41E4DE15-CB66-4387-AD68-C3832AFB0270}" dt="2018-09-26T15:15:13.833" v="1211" actId="478"/>
          <ac:picMkLst>
            <pc:docMk/>
            <pc:sldMk cId="2037494038" sldId="264"/>
            <ac:picMk id="60" creationId="{3F6ED623-FBCC-4BA2-9B38-8CB24C20DA56}"/>
          </ac:picMkLst>
        </pc:picChg>
        <pc:picChg chg="add mod">
          <ac:chgData name="Renyuan Lyu" userId="eadeb139afb46539" providerId="LiveId" clId="{41E4DE15-CB66-4387-AD68-C3832AFB0270}" dt="2018-09-26T15:16:13.076" v="1254" actId="1037"/>
          <ac:picMkLst>
            <pc:docMk/>
            <pc:sldMk cId="2037494038" sldId="264"/>
            <ac:picMk id="62" creationId="{20A27168-5EBF-4366-B1C4-B33E90F7EFAB}"/>
          </ac:picMkLst>
        </pc:picChg>
        <pc:cxnChg chg="add mod topLvl">
          <ac:chgData name="Renyuan Lyu" userId="eadeb139afb46539" providerId="LiveId" clId="{41E4DE15-CB66-4387-AD68-C3832AFB0270}" dt="2018-09-26T15:18:41.028" v="1343" actId="164"/>
          <ac:cxnSpMkLst>
            <pc:docMk/>
            <pc:sldMk cId="2037494038" sldId="264"/>
            <ac:cxnSpMk id="15" creationId="{D5A1CDDB-6B71-44DA-BF73-27175E4078B3}"/>
          </ac:cxnSpMkLst>
        </pc:cxnChg>
        <pc:cxnChg chg="add mod topLvl">
          <ac:chgData name="Renyuan Lyu" userId="eadeb139afb46539" providerId="LiveId" clId="{41E4DE15-CB66-4387-AD68-C3832AFB0270}" dt="2018-09-26T15:18:41.028" v="1343" actId="164"/>
          <ac:cxnSpMkLst>
            <pc:docMk/>
            <pc:sldMk cId="2037494038" sldId="264"/>
            <ac:cxnSpMk id="17" creationId="{0DBAF989-9816-4BA2-B236-99763E8CF488}"/>
          </ac:cxnSpMkLst>
        </pc:cxnChg>
        <pc:cxnChg chg="add mod topLvl">
          <ac:chgData name="Renyuan Lyu" userId="eadeb139afb46539" providerId="LiveId" clId="{41E4DE15-CB66-4387-AD68-C3832AFB0270}" dt="2018-09-26T15:18:41.028" v="1343" actId="164"/>
          <ac:cxnSpMkLst>
            <pc:docMk/>
            <pc:sldMk cId="2037494038" sldId="264"/>
            <ac:cxnSpMk id="19" creationId="{E67B5075-A69C-4D22-89A0-767B990D254E}"/>
          </ac:cxnSpMkLst>
        </pc:cxnChg>
        <pc:cxnChg chg="add mod topLvl">
          <ac:chgData name="Renyuan Lyu" userId="eadeb139afb46539" providerId="LiveId" clId="{41E4DE15-CB66-4387-AD68-C3832AFB0270}" dt="2018-09-26T15:18:41.028" v="1343" actId="164"/>
          <ac:cxnSpMkLst>
            <pc:docMk/>
            <pc:sldMk cId="2037494038" sldId="264"/>
            <ac:cxnSpMk id="30" creationId="{BBDFB254-A351-4D6C-9497-D7853F8FF4AE}"/>
          </ac:cxnSpMkLst>
        </pc:cxnChg>
        <pc:cxnChg chg="add del mod">
          <ac:chgData name="Renyuan Lyu" userId="eadeb139afb46539" providerId="LiveId" clId="{41E4DE15-CB66-4387-AD68-C3832AFB0270}" dt="2018-09-26T15:01:28.430" v="980" actId="478"/>
          <ac:cxnSpMkLst>
            <pc:docMk/>
            <pc:sldMk cId="2037494038" sldId="264"/>
            <ac:cxnSpMk id="33" creationId="{9DF5E878-7E15-46DC-A44E-415EC0A2EFE7}"/>
          </ac:cxnSpMkLst>
        </pc:cxnChg>
        <pc:cxnChg chg="add mod topLvl">
          <ac:chgData name="Renyuan Lyu" userId="eadeb139afb46539" providerId="LiveId" clId="{41E4DE15-CB66-4387-AD68-C3832AFB0270}" dt="2018-09-26T15:18:41.028" v="1343" actId="164"/>
          <ac:cxnSpMkLst>
            <pc:docMk/>
            <pc:sldMk cId="2037494038" sldId="264"/>
            <ac:cxnSpMk id="46" creationId="{014F2BC1-E521-4381-B1F8-EF046AA7E065}"/>
          </ac:cxnSpMkLst>
        </pc:cxnChg>
        <pc:cxnChg chg="add mod topLvl">
          <ac:chgData name="Renyuan Lyu" userId="eadeb139afb46539" providerId="LiveId" clId="{41E4DE15-CB66-4387-AD68-C3832AFB0270}" dt="2018-09-26T15:18:41.028" v="1343" actId="164"/>
          <ac:cxnSpMkLst>
            <pc:docMk/>
            <pc:sldMk cId="2037494038" sldId="264"/>
            <ac:cxnSpMk id="51" creationId="{AD2AE4A0-D21F-4884-8D70-279DE503FB98}"/>
          </ac:cxnSpMkLst>
        </pc:cxnChg>
        <pc:cxnChg chg="add mod">
          <ac:chgData name="Renyuan Lyu" userId="eadeb139afb46539" providerId="LiveId" clId="{41E4DE15-CB66-4387-AD68-C3832AFB0270}" dt="2018-09-26T15:18:41.028" v="1343" actId="164"/>
          <ac:cxnSpMkLst>
            <pc:docMk/>
            <pc:sldMk cId="2037494038" sldId="264"/>
            <ac:cxnSpMk id="64" creationId="{2C2FF409-DD0B-438B-BEBC-3012424A2523}"/>
          </ac:cxnSpMkLst>
        </pc:cxnChg>
        <pc:cxnChg chg="add mod">
          <ac:chgData name="Renyuan Lyu" userId="eadeb139afb46539" providerId="LiveId" clId="{41E4DE15-CB66-4387-AD68-C3832AFB0270}" dt="2018-09-26T15:23:28.885" v="1559" actId="164"/>
          <ac:cxnSpMkLst>
            <pc:docMk/>
            <pc:sldMk cId="2037494038" sldId="264"/>
            <ac:cxnSpMk id="73" creationId="{41BF20BA-B547-4F12-8F56-E47197B769DC}"/>
          </ac:cxnSpMkLst>
        </pc:cxnChg>
        <pc:cxnChg chg="add mod">
          <ac:chgData name="Renyuan Lyu" userId="eadeb139afb46539" providerId="LiveId" clId="{41E4DE15-CB66-4387-AD68-C3832AFB0270}" dt="2018-09-26T15:23:28.885" v="1559" actId="164"/>
          <ac:cxnSpMkLst>
            <pc:docMk/>
            <pc:sldMk cId="2037494038" sldId="264"/>
            <ac:cxnSpMk id="75" creationId="{ADF31204-DCAD-4E5D-9896-87AA9D384F56}"/>
          </ac:cxnSpMkLst>
        </pc:cxnChg>
        <pc:cxnChg chg="add mod">
          <ac:chgData name="Renyuan Lyu" userId="eadeb139afb46539" providerId="LiveId" clId="{41E4DE15-CB66-4387-AD68-C3832AFB0270}" dt="2018-09-26T15:23:28.885" v="1559" actId="164"/>
          <ac:cxnSpMkLst>
            <pc:docMk/>
            <pc:sldMk cId="2037494038" sldId="264"/>
            <ac:cxnSpMk id="77" creationId="{58CBCE1B-74A8-491E-95A6-004872D07026}"/>
          </ac:cxnSpMkLst>
        </pc:cxnChg>
      </pc:sldChg>
      <pc:sldChg chg="modSp add">
        <pc:chgData name="Renyuan Lyu" userId="eadeb139afb46539" providerId="LiveId" clId="{41E4DE15-CB66-4387-AD68-C3832AFB0270}" dt="2018-09-16T12:26:59.195" v="97"/>
        <pc:sldMkLst>
          <pc:docMk/>
          <pc:sldMk cId="4119445497" sldId="266"/>
        </pc:sldMkLst>
        <pc:spChg chg="mod">
          <ac:chgData name="Renyuan Lyu" userId="eadeb139afb46539" providerId="LiveId" clId="{41E4DE15-CB66-4387-AD68-C3832AFB0270}" dt="2018-09-16T12:26:59.195" v="97"/>
          <ac:spMkLst>
            <pc:docMk/>
            <pc:sldMk cId="4119445497" sldId="266"/>
            <ac:spMk id="2" creationId="{E75178E2-C4BB-4A92-B6CB-5355D96ADA30}"/>
          </ac:spMkLst>
        </pc:spChg>
      </pc:sldChg>
      <pc:sldChg chg="addSp delSp modSp add">
        <pc:chgData name="Renyuan Lyu" userId="eadeb139afb46539" providerId="LiveId" clId="{41E4DE15-CB66-4387-AD68-C3832AFB0270}" dt="2018-10-04T06:22:26.397" v="2951" actId="14100"/>
        <pc:sldMkLst>
          <pc:docMk/>
          <pc:sldMk cId="1455591405" sldId="267"/>
        </pc:sldMkLst>
        <pc:spChg chg="del mod">
          <ac:chgData name="Renyuan Lyu" userId="eadeb139afb46539" providerId="LiveId" clId="{41E4DE15-CB66-4387-AD68-C3832AFB0270}" dt="2018-10-04T06:10:03.142" v="2716" actId="478"/>
          <ac:spMkLst>
            <pc:docMk/>
            <pc:sldMk cId="1455591405" sldId="267"/>
            <ac:spMk id="2" creationId="{D6A1B3BB-D0DA-435F-9781-CEC41EAFFD00}"/>
          </ac:spMkLst>
        </pc:spChg>
        <pc:spChg chg="mod">
          <ac:chgData name="Renyuan Lyu" userId="eadeb139afb46539" providerId="LiveId" clId="{41E4DE15-CB66-4387-AD68-C3832AFB0270}" dt="2018-10-04T06:10:05.910" v="2717" actId="1076"/>
          <ac:spMkLst>
            <pc:docMk/>
            <pc:sldMk cId="1455591405" sldId="267"/>
            <ac:spMk id="3" creationId="{F5E8EAF0-DFBD-4F97-92BB-91AED8A11247}"/>
          </ac:spMkLst>
        </pc:spChg>
        <pc:spChg chg="add mod">
          <ac:chgData name="Renyuan Lyu" userId="eadeb139afb46539" providerId="LiveId" clId="{41E4DE15-CB66-4387-AD68-C3832AFB0270}" dt="2018-10-04T06:10:22.617" v="2722" actId="1076"/>
          <ac:spMkLst>
            <pc:docMk/>
            <pc:sldMk cId="1455591405" sldId="267"/>
            <ac:spMk id="8" creationId="{247A549B-B98E-4635-87B1-1CB494AACB97}"/>
          </ac:spMkLst>
        </pc:spChg>
        <pc:spChg chg="add mod">
          <ac:chgData name="Renyuan Lyu" userId="eadeb139afb46539" providerId="LiveId" clId="{41E4DE15-CB66-4387-AD68-C3832AFB0270}" dt="2018-10-04T06:22:19.285" v="2949" actId="1076"/>
          <ac:spMkLst>
            <pc:docMk/>
            <pc:sldMk cId="1455591405" sldId="267"/>
            <ac:spMk id="21" creationId="{9F64CCE4-97A1-4C33-A6D3-A455869C0F3A}"/>
          </ac:spMkLst>
        </pc:spChg>
        <pc:grpChg chg="add mod">
          <ac:chgData name="Renyuan Lyu" userId="eadeb139afb46539" providerId="LiveId" clId="{41E4DE15-CB66-4387-AD68-C3832AFB0270}" dt="2018-10-04T06:22:14.851" v="2948" actId="1076"/>
          <ac:grpSpMkLst>
            <pc:docMk/>
            <pc:sldMk cId="1455591405" sldId="267"/>
            <ac:grpSpMk id="20" creationId="{925FDD91-D74E-4D38-8FB2-6E0B750809C4}"/>
          </ac:grpSpMkLst>
        </pc:grpChg>
        <pc:picChg chg="add mod">
          <ac:chgData name="Renyuan Lyu" userId="eadeb139afb46539" providerId="LiveId" clId="{41E4DE15-CB66-4387-AD68-C3832AFB0270}" dt="2018-10-04T06:10:12.564" v="2718" actId="1076"/>
          <ac:picMkLst>
            <pc:docMk/>
            <pc:sldMk cId="1455591405" sldId="267"/>
            <ac:picMk id="5" creationId="{4349A42A-9319-482D-BBB7-5E3A7E259753}"/>
          </ac:picMkLst>
        </pc:picChg>
        <pc:picChg chg="add mod">
          <ac:chgData name="Renyuan Lyu" userId="eadeb139afb46539" providerId="LiveId" clId="{41E4DE15-CB66-4387-AD68-C3832AFB0270}" dt="2018-10-04T06:10:12.564" v="2718" actId="1076"/>
          <ac:picMkLst>
            <pc:docMk/>
            <pc:sldMk cId="1455591405" sldId="267"/>
            <ac:picMk id="6" creationId="{F69DC04C-E211-4F0E-B0D2-51D5DD7AC55C}"/>
          </ac:picMkLst>
        </pc:picChg>
        <pc:picChg chg="add mod">
          <ac:chgData name="Renyuan Lyu" userId="eadeb139afb46539" providerId="LiveId" clId="{41E4DE15-CB66-4387-AD68-C3832AFB0270}" dt="2018-10-04T06:10:12.564" v="2718" actId="1076"/>
          <ac:picMkLst>
            <pc:docMk/>
            <pc:sldMk cId="1455591405" sldId="267"/>
            <ac:picMk id="7" creationId="{AD2C1BE1-EF0C-4181-AA0A-569523533F5F}"/>
          </ac:picMkLst>
        </pc:picChg>
        <pc:picChg chg="add del">
          <ac:chgData name="Renyuan Lyu" userId="eadeb139afb46539" providerId="LiveId" clId="{41E4DE15-CB66-4387-AD68-C3832AFB0270}" dt="2018-10-04T06:09:39.217" v="2713"/>
          <ac:picMkLst>
            <pc:docMk/>
            <pc:sldMk cId="1455591405" sldId="267"/>
            <ac:picMk id="13" creationId="{06E5268C-C5A6-427D-9BA7-54E868A92743}"/>
          </ac:picMkLst>
        </pc:picChg>
        <pc:picChg chg="add mod">
          <ac:chgData name="Renyuan Lyu" userId="eadeb139afb46539" providerId="LiveId" clId="{41E4DE15-CB66-4387-AD68-C3832AFB0270}" dt="2018-10-04T06:18:49.207" v="2908" actId="164"/>
          <ac:picMkLst>
            <pc:docMk/>
            <pc:sldMk cId="1455591405" sldId="267"/>
            <ac:picMk id="3074" creationId="{81E24AB4-8398-43C0-A2E9-501A47023E45}"/>
          </ac:picMkLst>
        </pc:picChg>
        <pc:cxnChg chg="add mod">
          <ac:chgData name="Renyuan Lyu" userId="eadeb139afb46539" providerId="LiveId" clId="{41E4DE15-CB66-4387-AD68-C3832AFB0270}" dt="2018-10-04T06:10:25.610" v="2723" actId="14100"/>
          <ac:cxnSpMkLst>
            <pc:docMk/>
            <pc:sldMk cId="1455591405" sldId="267"/>
            <ac:cxnSpMk id="10" creationId="{B43265A0-24B8-46BE-BE9E-804C50A4BB8A}"/>
          </ac:cxnSpMkLst>
        </pc:cxnChg>
        <pc:cxnChg chg="add mod">
          <ac:chgData name="Renyuan Lyu" userId="eadeb139afb46539" providerId="LiveId" clId="{41E4DE15-CB66-4387-AD68-C3832AFB0270}" dt="2018-10-04T06:18:49.207" v="2908" actId="164"/>
          <ac:cxnSpMkLst>
            <pc:docMk/>
            <pc:sldMk cId="1455591405" sldId="267"/>
            <ac:cxnSpMk id="16" creationId="{296743BA-88E1-4A9F-AAD2-F4071B57267D}"/>
          </ac:cxnSpMkLst>
        </pc:cxnChg>
        <pc:cxnChg chg="add mod">
          <ac:chgData name="Renyuan Lyu" userId="eadeb139afb46539" providerId="LiveId" clId="{41E4DE15-CB66-4387-AD68-C3832AFB0270}" dt="2018-10-04T06:18:49.207" v="2908" actId="164"/>
          <ac:cxnSpMkLst>
            <pc:docMk/>
            <pc:sldMk cId="1455591405" sldId="267"/>
            <ac:cxnSpMk id="18" creationId="{59839685-5E95-43F4-9B38-A5180D5849C9}"/>
          </ac:cxnSpMkLst>
        </pc:cxnChg>
        <pc:cxnChg chg="add del mod">
          <ac:chgData name="Renyuan Lyu" userId="eadeb139afb46539" providerId="LiveId" clId="{41E4DE15-CB66-4387-AD68-C3832AFB0270}" dt="2018-10-04T06:19:28.345" v="2913" actId="478"/>
          <ac:cxnSpMkLst>
            <pc:docMk/>
            <pc:sldMk cId="1455591405" sldId="267"/>
            <ac:cxnSpMk id="23" creationId="{6A4EA0A0-321B-4F68-A24E-ACDD49BDD616}"/>
          </ac:cxnSpMkLst>
        </pc:cxnChg>
        <pc:cxnChg chg="add del mod">
          <ac:chgData name="Renyuan Lyu" userId="eadeb139afb46539" providerId="LiveId" clId="{41E4DE15-CB66-4387-AD68-C3832AFB0270}" dt="2018-10-04T06:20:43.867" v="2935" actId="478"/>
          <ac:cxnSpMkLst>
            <pc:docMk/>
            <pc:sldMk cId="1455591405" sldId="267"/>
            <ac:cxnSpMk id="26" creationId="{093278DF-BD18-4AAD-8A2C-CC10A23C3EDE}"/>
          </ac:cxnSpMkLst>
        </pc:cxnChg>
        <pc:cxnChg chg="add del mod">
          <ac:chgData name="Renyuan Lyu" userId="eadeb139afb46539" providerId="LiveId" clId="{41E4DE15-CB66-4387-AD68-C3832AFB0270}" dt="2018-10-04T06:21:20.088" v="2942" actId="478"/>
          <ac:cxnSpMkLst>
            <pc:docMk/>
            <pc:sldMk cId="1455591405" sldId="267"/>
            <ac:cxnSpMk id="3073" creationId="{D230CFD1-9050-4BBA-B830-A5962779A5E7}"/>
          </ac:cxnSpMkLst>
        </pc:cxnChg>
        <pc:cxnChg chg="add del mod">
          <ac:chgData name="Renyuan Lyu" userId="eadeb139afb46539" providerId="LiveId" clId="{41E4DE15-CB66-4387-AD68-C3832AFB0270}" dt="2018-10-04T06:21:46.113" v="2945" actId="478"/>
          <ac:cxnSpMkLst>
            <pc:docMk/>
            <pc:sldMk cId="1455591405" sldId="267"/>
            <ac:cxnSpMk id="3081" creationId="{635A717A-DD95-40C4-BDDF-7996C0652E84}"/>
          </ac:cxnSpMkLst>
        </pc:cxnChg>
        <pc:cxnChg chg="add mod">
          <ac:chgData name="Renyuan Lyu" userId="eadeb139afb46539" providerId="LiveId" clId="{41E4DE15-CB66-4387-AD68-C3832AFB0270}" dt="2018-10-04T06:22:26.397" v="2951" actId="14100"/>
          <ac:cxnSpMkLst>
            <pc:docMk/>
            <pc:sldMk cId="1455591405" sldId="267"/>
            <ac:cxnSpMk id="3084" creationId="{0CC5D174-7AAC-468D-8EF2-C4A75973ACB1}"/>
          </ac:cxnSpMkLst>
        </pc:cxnChg>
      </pc:sldChg>
      <pc:sldChg chg="modSp add">
        <pc:chgData name="Renyuan Lyu" userId="eadeb139afb46539" providerId="LiveId" clId="{41E4DE15-CB66-4387-AD68-C3832AFB0270}" dt="2018-09-16T12:27:14.605" v="104"/>
        <pc:sldMkLst>
          <pc:docMk/>
          <pc:sldMk cId="29801689" sldId="268"/>
        </pc:sldMkLst>
        <pc:spChg chg="mod">
          <ac:chgData name="Renyuan Lyu" userId="eadeb139afb46539" providerId="LiveId" clId="{41E4DE15-CB66-4387-AD68-C3832AFB0270}" dt="2018-09-16T12:27:09.467" v="102"/>
          <ac:spMkLst>
            <pc:docMk/>
            <pc:sldMk cId="29801689" sldId="268"/>
            <ac:spMk id="2" creationId="{97A3578B-DA44-46F0-808F-A877640821C4}"/>
          </ac:spMkLst>
        </pc:spChg>
        <pc:spChg chg="mod">
          <ac:chgData name="Renyuan Lyu" userId="eadeb139afb46539" providerId="LiveId" clId="{41E4DE15-CB66-4387-AD68-C3832AFB0270}" dt="2018-09-16T12:27:14.605" v="104"/>
          <ac:spMkLst>
            <pc:docMk/>
            <pc:sldMk cId="29801689" sldId="268"/>
            <ac:spMk id="3" creationId="{58D77605-0709-4F2A-9AFF-630A84935811}"/>
          </ac:spMkLst>
        </pc:spChg>
      </pc:sldChg>
      <pc:sldChg chg="modSp add">
        <pc:chgData name="Renyuan Lyu" userId="eadeb139afb46539" providerId="LiveId" clId="{41E4DE15-CB66-4387-AD68-C3832AFB0270}" dt="2018-09-16T12:27:15.062" v="105"/>
        <pc:sldMkLst>
          <pc:docMk/>
          <pc:sldMk cId="2636647581" sldId="269"/>
        </pc:sldMkLst>
        <pc:spChg chg="mod">
          <ac:chgData name="Renyuan Lyu" userId="eadeb139afb46539" providerId="LiveId" clId="{41E4DE15-CB66-4387-AD68-C3832AFB0270}" dt="2018-09-16T12:27:15.062" v="105"/>
          <ac:spMkLst>
            <pc:docMk/>
            <pc:sldMk cId="2636647581" sldId="269"/>
            <ac:spMk id="2" creationId="{79779836-45D8-4940-B87F-9A55F025BDCE}"/>
          </ac:spMkLst>
        </pc:spChg>
      </pc:sldChg>
      <pc:sldChg chg="addSp modSp add">
        <pc:chgData name="Renyuan Lyu" userId="eadeb139afb46539" providerId="LiveId" clId="{41E4DE15-CB66-4387-AD68-C3832AFB0270}" dt="2018-09-26T15:33:49.212" v="1620" actId="1076"/>
        <pc:sldMkLst>
          <pc:docMk/>
          <pc:sldMk cId="2017894815" sldId="270"/>
        </pc:sldMkLst>
        <pc:spChg chg="mod">
          <ac:chgData name="Renyuan Lyu" userId="eadeb139afb46539" providerId="LiveId" clId="{41E4DE15-CB66-4387-AD68-C3832AFB0270}" dt="2018-09-26T15:31:05.982" v="1594" actId="14100"/>
          <ac:spMkLst>
            <pc:docMk/>
            <pc:sldMk cId="2017894815" sldId="270"/>
            <ac:spMk id="2" creationId="{E4D7E2D6-5D20-46D7-87DD-69E72302574D}"/>
          </ac:spMkLst>
        </pc:spChg>
        <pc:spChg chg="mod">
          <ac:chgData name="Renyuan Lyu" userId="eadeb139afb46539" providerId="LiveId" clId="{41E4DE15-CB66-4387-AD68-C3832AFB0270}" dt="2018-09-26T15:31:55.736" v="1610" actId="27636"/>
          <ac:spMkLst>
            <pc:docMk/>
            <pc:sldMk cId="2017894815" sldId="270"/>
            <ac:spMk id="3" creationId="{FBA107A7-3F6D-47C1-A7A7-D31F0CF1171B}"/>
          </ac:spMkLst>
        </pc:spChg>
        <pc:spChg chg="add mod">
          <ac:chgData name="Renyuan Lyu" userId="eadeb139afb46539" providerId="LiveId" clId="{41E4DE15-CB66-4387-AD68-C3832AFB0270}" dt="2018-09-26T15:32:38.290" v="1616" actId="1076"/>
          <ac:spMkLst>
            <pc:docMk/>
            <pc:sldMk cId="2017894815" sldId="270"/>
            <ac:spMk id="8" creationId="{C693D436-74D7-419A-B4B6-73BEAF318B7F}"/>
          </ac:spMkLst>
        </pc:spChg>
        <pc:picChg chg="add mod">
          <ac:chgData name="Renyuan Lyu" userId="eadeb139afb46539" providerId="LiveId" clId="{41E4DE15-CB66-4387-AD68-C3832AFB0270}" dt="2018-09-26T15:33:49.212" v="1620" actId="1076"/>
          <ac:picMkLst>
            <pc:docMk/>
            <pc:sldMk cId="2017894815" sldId="270"/>
            <ac:picMk id="5" creationId="{B44EF5D0-87E0-4859-8965-2108B3B36D32}"/>
          </ac:picMkLst>
        </pc:picChg>
        <pc:picChg chg="add mod">
          <ac:chgData name="Renyuan Lyu" userId="eadeb139afb46539" providerId="LiveId" clId="{41E4DE15-CB66-4387-AD68-C3832AFB0270}" dt="2018-09-26T15:32:41.341" v="1617" actId="14100"/>
          <ac:picMkLst>
            <pc:docMk/>
            <pc:sldMk cId="2017894815" sldId="270"/>
            <ac:picMk id="7" creationId="{1852B39F-55AA-4603-9EDC-24D6A1B25DE1}"/>
          </ac:picMkLst>
        </pc:picChg>
      </pc:sldChg>
      <pc:sldChg chg="modSp add">
        <pc:chgData name="Renyuan Lyu" userId="eadeb139afb46539" providerId="LiveId" clId="{41E4DE15-CB66-4387-AD68-C3832AFB0270}" dt="2018-09-16T12:43:38.277" v="220"/>
        <pc:sldMkLst>
          <pc:docMk/>
          <pc:sldMk cId="2734883856" sldId="271"/>
        </pc:sldMkLst>
        <pc:spChg chg="mod">
          <ac:chgData name="Renyuan Lyu" userId="eadeb139afb46539" providerId="LiveId" clId="{41E4DE15-CB66-4387-AD68-C3832AFB0270}" dt="2018-09-16T12:43:38.277" v="220"/>
          <ac:spMkLst>
            <pc:docMk/>
            <pc:sldMk cId="2734883856" sldId="271"/>
            <ac:spMk id="2" creationId="{CCF42641-3A4A-46A5-9302-585E692B8563}"/>
          </ac:spMkLst>
        </pc:spChg>
      </pc:sldChg>
      <pc:sldChg chg="delSp modSp add">
        <pc:chgData name="Renyuan Lyu" userId="eadeb139afb46539" providerId="LiveId" clId="{41E4DE15-CB66-4387-AD68-C3832AFB0270}" dt="2018-09-16T12:55:05.403" v="284" actId="15"/>
        <pc:sldMkLst>
          <pc:docMk/>
          <pc:sldMk cId="3565451204" sldId="272"/>
        </pc:sldMkLst>
        <pc:spChg chg="del mod">
          <ac:chgData name="Renyuan Lyu" userId="eadeb139afb46539" providerId="LiveId" clId="{41E4DE15-CB66-4387-AD68-C3832AFB0270}" dt="2018-09-16T12:52:06.621" v="244" actId="478"/>
          <ac:spMkLst>
            <pc:docMk/>
            <pc:sldMk cId="3565451204" sldId="272"/>
            <ac:spMk id="2" creationId="{2455251E-593E-4EA2-BB81-DF4B7DA5EB20}"/>
          </ac:spMkLst>
        </pc:spChg>
        <pc:spChg chg="mod">
          <ac:chgData name="Renyuan Lyu" userId="eadeb139afb46539" providerId="LiveId" clId="{41E4DE15-CB66-4387-AD68-C3832AFB0270}" dt="2018-09-16T12:55:05.403" v="284" actId="15"/>
          <ac:spMkLst>
            <pc:docMk/>
            <pc:sldMk cId="3565451204" sldId="272"/>
            <ac:spMk id="3" creationId="{A2D7E240-AF4B-49AB-86FF-34D527033450}"/>
          </ac:spMkLst>
        </pc:spChg>
      </pc:sldChg>
      <pc:sldChg chg="delSp modSp add">
        <pc:chgData name="Renyuan Lyu" userId="eadeb139afb46539" providerId="LiveId" clId="{41E4DE15-CB66-4387-AD68-C3832AFB0270}" dt="2018-09-16T12:56:50.238" v="302" actId="20577"/>
        <pc:sldMkLst>
          <pc:docMk/>
          <pc:sldMk cId="3701451795" sldId="273"/>
        </pc:sldMkLst>
        <pc:spChg chg="del mod">
          <ac:chgData name="Renyuan Lyu" userId="eadeb139afb46539" providerId="LiveId" clId="{41E4DE15-CB66-4387-AD68-C3832AFB0270}" dt="2018-09-16T12:55:49.124" v="288" actId="478"/>
          <ac:spMkLst>
            <pc:docMk/>
            <pc:sldMk cId="3701451795" sldId="273"/>
            <ac:spMk id="2" creationId="{996EE48D-08EB-4F47-A2F1-596DB7F56D66}"/>
          </ac:spMkLst>
        </pc:spChg>
        <pc:spChg chg="mod">
          <ac:chgData name="Renyuan Lyu" userId="eadeb139afb46539" providerId="LiveId" clId="{41E4DE15-CB66-4387-AD68-C3832AFB0270}" dt="2018-09-16T12:56:50.238" v="302" actId="20577"/>
          <ac:spMkLst>
            <pc:docMk/>
            <pc:sldMk cId="3701451795" sldId="273"/>
            <ac:spMk id="3" creationId="{4170ABE1-4E5E-41B2-BA9B-59906027C769}"/>
          </ac:spMkLst>
        </pc:spChg>
      </pc:sldChg>
      <pc:sldChg chg="modSp">
        <pc:chgData name="Renyuan Lyu" userId="eadeb139afb46539" providerId="LiveId" clId="{41E4DE15-CB66-4387-AD68-C3832AFB0270}" dt="2018-09-26T15:49:14.118" v="1673" actId="27636"/>
        <pc:sldMkLst>
          <pc:docMk/>
          <pc:sldMk cId="2081816443" sldId="274"/>
        </pc:sldMkLst>
        <pc:spChg chg="mod">
          <ac:chgData name="Renyuan Lyu" userId="eadeb139afb46539" providerId="LiveId" clId="{41E4DE15-CB66-4387-AD68-C3832AFB0270}" dt="2018-09-26T15:49:14.118" v="1673" actId="27636"/>
          <ac:spMkLst>
            <pc:docMk/>
            <pc:sldMk cId="2081816443" sldId="274"/>
            <ac:spMk id="3" creationId="{19C228CC-C3CB-4787-A569-23B3C6A15BFA}"/>
          </ac:spMkLst>
        </pc:spChg>
      </pc:sldChg>
      <pc:sldChg chg="addSp delSp modSp add">
        <pc:chgData name="Renyuan Lyu" userId="eadeb139afb46539" providerId="LiveId" clId="{41E4DE15-CB66-4387-AD68-C3832AFB0270}" dt="2018-09-29T12:43:55.496" v="2031" actId="20577"/>
        <pc:sldMkLst>
          <pc:docMk/>
          <pc:sldMk cId="665650575" sldId="275"/>
        </pc:sldMkLst>
        <pc:spChg chg="del mod">
          <ac:chgData name="Renyuan Lyu" userId="eadeb139afb46539" providerId="LiveId" clId="{41E4DE15-CB66-4387-AD68-C3832AFB0270}" dt="2018-09-27T18:05:08.619" v="1968" actId="478"/>
          <ac:spMkLst>
            <pc:docMk/>
            <pc:sldMk cId="665650575" sldId="275"/>
            <ac:spMk id="2" creationId="{569C870A-9D52-4612-94F6-737586C40432}"/>
          </ac:spMkLst>
        </pc:spChg>
        <pc:spChg chg="mod">
          <ac:chgData name="Renyuan Lyu" userId="eadeb139afb46539" providerId="LiveId" clId="{41E4DE15-CB66-4387-AD68-C3832AFB0270}" dt="2018-09-29T12:43:55.496" v="2031" actId="20577"/>
          <ac:spMkLst>
            <pc:docMk/>
            <pc:sldMk cId="665650575" sldId="275"/>
            <ac:spMk id="3" creationId="{0FB109A1-EFCA-4DA5-9FAC-96555033843E}"/>
          </ac:spMkLst>
        </pc:spChg>
        <pc:spChg chg="add mod">
          <ac:chgData name="Renyuan Lyu" userId="eadeb139afb46539" providerId="LiveId" clId="{41E4DE15-CB66-4387-AD68-C3832AFB0270}" dt="2018-09-27T18:05:44.823" v="1993" actId="1076"/>
          <ac:spMkLst>
            <pc:docMk/>
            <pc:sldMk cId="665650575" sldId="275"/>
            <ac:spMk id="5" creationId="{52EA4845-6855-476D-80C3-163050B0427B}"/>
          </ac:spMkLst>
        </pc:spChg>
        <pc:spChg chg="add mod">
          <ac:chgData name="Renyuan Lyu" userId="eadeb139afb46539" providerId="LiveId" clId="{41E4DE15-CB66-4387-AD68-C3832AFB0270}" dt="2018-09-27T18:05:42.044" v="1992" actId="1076"/>
          <ac:spMkLst>
            <pc:docMk/>
            <pc:sldMk cId="665650575" sldId="275"/>
            <ac:spMk id="7" creationId="{C12207AC-2C2E-4D98-8C24-EBC8763BF208}"/>
          </ac:spMkLst>
        </pc:spChg>
        <pc:spChg chg="add del">
          <ac:chgData name="Renyuan Lyu" userId="eadeb139afb46539" providerId="LiveId" clId="{41E4DE15-CB66-4387-AD68-C3832AFB0270}" dt="2018-09-27T18:04:49.256" v="1962"/>
          <ac:spMkLst>
            <pc:docMk/>
            <pc:sldMk cId="665650575" sldId="275"/>
            <ac:spMk id="8" creationId="{9BAA4F05-CEAC-40A0-9889-FFEA5D168EA1}"/>
          </ac:spMkLst>
        </pc:spChg>
        <pc:picChg chg="add del">
          <ac:chgData name="Renyuan Lyu" userId="eadeb139afb46539" providerId="LiveId" clId="{41E4DE15-CB66-4387-AD68-C3832AFB0270}" dt="2018-09-27T17:57:49.675" v="1947" actId="478"/>
          <ac:picMkLst>
            <pc:docMk/>
            <pc:sldMk cId="665650575" sldId="275"/>
            <ac:picMk id="6" creationId="{A6FEEA39-1384-4A71-8206-79310809ED43}"/>
          </ac:picMkLst>
        </pc:picChg>
        <pc:picChg chg="add mod">
          <ac:chgData name="Renyuan Lyu" userId="eadeb139afb46539" providerId="LiveId" clId="{41E4DE15-CB66-4387-AD68-C3832AFB0270}" dt="2018-09-27T18:05:47.109" v="1994" actId="1076"/>
          <ac:picMkLst>
            <pc:docMk/>
            <pc:sldMk cId="665650575" sldId="275"/>
            <ac:picMk id="9" creationId="{98CE155F-1967-4F53-9CD8-2CE6F0AFF83A}"/>
          </ac:picMkLst>
        </pc:picChg>
      </pc:sldChg>
      <pc:sldChg chg="addSp modSp add">
        <pc:chgData name="Renyuan Lyu" userId="eadeb139afb46539" providerId="LiveId" clId="{41E4DE15-CB66-4387-AD68-C3832AFB0270}" dt="2018-09-26T14:48:29.967" v="519" actId="1076"/>
        <pc:sldMkLst>
          <pc:docMk/>
          <pc:sldMk cId="1706387270" sldId="277"/>
        </pc:sldMkLst>
        <pc:spChg chg="mod">
          <ac:chgData name="Renyuan Lyu" userId="eadeb139afb46539" providerId="LiveId" clId="{41E4DE15-CB66-4387-AD68-C3832AFB0270}" dt="2018-09-26T14:48:08.763" v="516"/>
          <ac:spMkLst>
            <pc:docMk/>
            <pc:sldMk cId="1706387270" sldId="277"/>
            <ac:spMk id="2" creationId="{4550DD4A-AC70-4820-B1FF-DCE6BFD43F68}"/>
          </ac:spMkLst>
        </pc:spChg>
        <pc:picChg chg="add mod">
          <ac:chgData name="Renyuan Lyu" userId="eadeb139afb46539" providerId="LiveId" clId="{41E4DE15-CB66-4387-AD68-C3832AFB0270}" dt="2018-09-26T14:48:29.967" v="519" actId="1076"/>
          <ac:picMkLst>
            <pc:docMk/>
            <pc:sldMk cId="1706387270" sldId="277"/>
            <ac:picMk id="5" creationId="{94574A0D-D8E8-4D07-9418-D3BC8F0482F1}"/>
          </ac:picMkLst>
        </pc:picChg>
        <pc:picChg chg="add mod">
          <ac:chgData name="Renyuan Lyu" userId="eadeb139afb46539" providerId="LiveId" clId="{41E4DE15-CB66-4387-AD68-C3832AFB0270}" dt="2018-09-26T14:48:29.967" v="519" actId="1076"/>
          <ac:picMkLst>
            <pc:docMk/>
            <pc:sldMk cId="1706387270" sldId="277"/>
            <ac:picMk id="6" creationId="{A8E4BF38-532A-49D2-B236-98BDDE122FD2}"/>
          </ac:picMkLst>
        </pc:picChg>
      </pc:sldChg>
      <pc:sldChg chg="addSp modSp add">
        <pc:chgData name="Renyuan Lyu" userId="eadeb139afb46539" providerId="LiveId" clId="{41E4DE15-CB66-4387-AD68-C3832AFB0270}" dt="2018-10-04T04:27:56.726" v="2570" actId="14100"/>
        <pc:sldMkLst>
          <pc:docMk/>
          <pc:sldMk cId="362829087" sldId="278"/>
        </pc:sldMkLst>
        <pc:spChg chg="add mod">
          <ac:chgData name="Renyuan Lyu" userId="eadeb139afb46539" providerId="LiveId" clId="{41E4DE15-CB66-4387-AD68-C3832AFB0270}" dt="2018-10-04T04:23:58.236" v="2532"/>
          <ac:spMkLst>
            <pc:docMk/>
            <pc:sldMk cId="362829087" sldId="278"/>
            <ac:spMk id="3" creationId="{B396F9B6-3DA4-423B-ACE8-ED56E3FF5F1E}"/>
          </ac:spMkLst>
        </pc:spChg>
        <pc:spChg chg="add mod">
          <ac:chgData name="Renyuan Lyu" userId="eadeb139afb46539" providerId="LiveId" clId="{41E4DE15-CB66-4387-AD68-C3832AFB0270}" dt="2018-10-04T04:24:38.827" v="2538" actId="20577"/>
          <ac:spMkLst>
            <pc:docMk/>
            <pc:sldMk cId="362829087" sldId="278"/>
            <ac:spMk id="5" creationId="{8AD4C1CA-DF1B-4CED-BFA1-F60570CFF9C3}"/>
          </ac:spMkLst>
        </pc:spChg>
        <pc:spChg chg="add mod">
          <ac:chgData name="Renyuan Lyu" userId="eadeb139afb46539" providerId="LiveId" clId="{41E4DE15-CB66-4387-AD68-C3832AFB0270}" dt="2018-10-04T04:24:44.427" v="2540" actId="20577"/>
          <ac:spMkLst>
            <pc:docMk/>
            <pc:sldMk cId="362829087" sldId="278"/>
            <ac:spMk id="6" creationId="{8244761D-FB09-458F-8C96-D42A607FFE13}"/>
          </ac:spMkLst>
        </pc:spChg>
        <pc:grpChg chg="add mod">
          <ac:chgData name="Renyuan Lyu" userId="eadeb139afb46539" providerId="LiveId" clId="{41E4DE15-CB66-4387-AD68-C3832AFB0270}" dt="2018-10-04T04:27:56.726" v="2570" actId="14100"/>
          <ac:grpSpMkLst>
            <pc:docMk/>
            <pc:sldMk cId="362829087" sldId="278"/>
            <ac:grpSpMk id="7" creationId="{AA640425-F6AA-48CD-AAE8-71F7C2CA4AB6}"/>
          </ac:grpSpMkLst>
        </pc:grpChg>
        <pc:picChg chg="add mod">
          <ac:chgData name="Renyuan Lyu" userId="eadeb139afb46539" providerId="LiveId" clId="{41E4DE15-CB66-4387-AD68-C3832AFB0270}" dt="2018-10-04T04:22:16.252" v="2506" actId="1076"/>
          <ac:picMkLst>
            <pc:docMk/>
            <pc:sldMk cId="362829087" sldId="278"/>
            <ac:picMk id="1026" creationId="{4BB5EC5F-7075-423C-9380-DBC6B55B735C}"/>
          </ac:picMkLst>
        </pc:picChg>
      </pc:sldChg>
      <pc:sldChg chg="addSp delSp modSp add">
        <pc:chgData name="Renyuan Lyu" userId="eadeb139afb46539" providerId="LiveId" clId="{41E4DE15-CB66-4387-AD68-C3832AFB0270}" dt="2018-10-04T04:37:07.398" v="2706" actId="1076"/>
        <pc:sldMkLst>
          <pc:docMk/>
          <pc:sldMk cId="336203141" sldId="279"/>
        </pc:sldMkLst>
        <pc:spChg chg="mod">
          <ac:chgData name="Renyuan Lyu" userId="eadeb139afb46539" providerId="LiveId" clId="{41E4DE15-CB66-4387-AD68-C3832AFB0270}" dt="2018-10-04T04:35:37.664" v="2694" actId="1076"/>
          <ac:spMkLst>
            <pc:docMk/>
            <pc:sldMk cId="336203141" sldId="279"/>
            <ac:spMk id="2" creationId="{792DA2DB-23CD-41DC-973B-FC1F9AE31456}"/>
          </ac:spMkLst>
        </pc:spChg>
        <pc:spChg chg="add del mod">
          <ac:chgData name="Renyuan Lyu" userId="eadeb139afb46539" providerId="LiveId" clId="{41E4DE15-CB66-4387-AD68-C3832AFB0270}" dt="2018-10-04T03:53:50.412" v="2233"/>
          <ac:spMkLst>
            <pc:docMk/>
            <pc:sldMk cId="336203141" sldId="279"/>
            <ac:spMk id="3" creationId="{FEC3118E-8EB2-431B-8C65-1EB172146C2A}"/>
          </ac:spMkLst>
        </pc:spChg>
        <pc:spChg chg="add del mod">
          <ac:chgData name="Renyuan Lyu" userId="eadeb139afb46539" providerId="LiveId" clId="{41E4DE15-CB66-4387-AD68-C3832AFB0270}" dt="2018-10-04T03:54:16.832" v="2234" actId="478"/>
          <ac:spMkLst>
            <pc:docMk/>
            <pc:sldMk cId="336203141" sldId="279"/>
            <ac:spMk id="4" creationId="{03380C28-60A1-425C-971E-BBC618794D37}"/>
          </ac:spMkLst>
        </pc:spChg>
        <pc:spChg chg="add del">
          <ac:chgData name="Renyuan Lyu" userId="eadeb139afb46539" providerId="LiveId" clId="{41E4DE15-CB66-4387-AD68-C3832AFB0270}" dt="2018-10-04T03:53:13.340" v="2230"/>
          <ac:spMkLst>
            <pc:docMk/>
            <pc:sldMk cId="336203141" sldId="279"/>
            <ac:spMk id="5" creationId="{B4D25361-64E5-4F98-B7C6-AA6D707E04AE}"/>
          </ac:spMkLst>
        </pc:spChg>
        <pc:spChg chg="add del">
          <ac:chgData name="Renyuan Lyu" userId="eadeb139afb46539" providerId="LiveId" clId="{41E4DE15-CB66-4387-AD68-C3832AFB0270}" dt="2018-10-04T03:53:13.340" v="2230"/>
          <ac:spMkLst>
            <pc:docMk/>
            <pc:sldMk cId="336203141" sldId="279"/>
            <ac:spMk id="6" creationId="{66C62CFA-7CCA-4EB1-88ED-0A334D0A8B79}"/>
          </ac:spMkLst>
        </pc:spChg>
        <pc:spChg chg="add del">
          <ac:chgData name="Renyuan Lyu" userId="eadeb139afb46539" providerId="LiveId" clId="{41E4DE15-CB66-4387-AD68-C3832AFB0270}" dt="2018-10-04T03:53:13.340" v="2230"/>
          <ac:spMkLst>
            <pc:docMk/>
            <pc:sldMk cId="336203141" sldId="279"/>
            <ac:spMk id="7" creationId="{966B9EC0-AF70-473B-8C6E-01DA78F39D81}"/>
          </ac:spMkLst>
        </pc:spChg>
        <pc:spChg chg="add del">
          <ac:chgData name="Renyuan Lyu" userId="eadeb139afb46539" providerId="LiveId" clId="{41E4DE15-CB66-4387-AD68-C3832AFB0270}" dt="2018-10-04T03:55:45.396" v="2236"/>
          <ac:spMkLst>
            <pc:docMk/>
            <pc:sldMk cId="336203141" sldId="279"/>
            <ac:spMk id="8" creationId="{C0F7AA07-80E7-42DE-A2E9-26FDE5FFD18C}"/>
          </ac:spMkLst>
        </pc:spChg>
        <pc:spChg chg="add del mod">
          <ac:chgData name="Renyuan Lyu" userId="eadeb139afb46539" providerId="LiveId" clId="{41E4DE15-CB66-4387-AD68-C3832AFB0270}" dt="2018-10-04T04:00:54.730" v="2266" actId="478"/>
          <ac:spMkLst>
            <pc:docMk/>
            <pc:sldMk cId="336203141" sldId="279"/>
            <ac:spMk id="20" creationId="{256A1004-FEC9-4487-B731-7170E2998A14}"/>
          </ac:spMkLst>
        </pc:spChg>
        <pc:spChg chg="add mod">
          <ac:chgData name="Renyuan Lyu" userId="eadeb139afb46539" providerId="LiveId" clId="{41E4DE15-CB66-4387-AD68-C3832AFB0270}" dt="2018-10-04T04:36:27.676" v="2700" actId="14100"/>
          <ac:spMkLst>
            <pc:docMk/>
            <pc:sldMk cId="336203141" sldId="279"/>
            <ac:spMk id="21" creationId="{05416F9F-3496-4DA3-88BE-95DEAB14901F}"/>
          </ac:spMkLst>
        </pc:spChg>
        <pc:spChg chg="add mod">
          <ac:chgData name="Renyuan Lyu" userId="eadeb139afb46539" providerId="LiveId" clId="{41E4DE15-CB66-4387-AD68-C3832AFB0270}" dt="2018-10-04T04:28:06.809" v="2572" actId="1076"/>
          <ac:spMkLst>
            <pc:docMk/>
            <pc:sldMk cId="336203141" sldId="279"/>
            <ac:spMk id="22" creationId="{283141D7-2BF9-4BC3-8731-D42B2686D19D}"/>
          </ac:spMkLst>
        </pc:spChg>
        <pc:spChg chg="add mod">
          <ac:chgData name="Renyuan Lyu" userId="eadeb139afb46539" providerId="LiveId" clId="{41E4DE15-CB66-4387-AD68-C3832AFB0270}" dt="2018-10-04T04:37:07.398" v="2706" actId="1076"/>
          <ac:spMkLst>
            <pc:docMk/>
            <pc:sldMk cId="336203141" sldId="279"/>
            <ac:spMk id="24" creationId="{9E21729F-E24D-4F68-84F9-E8AC9A132363}"/>
          </ac:spMkLst>
        </pc:spChg>
        <pc:spChg chg="add mod">
          <ac:chgData name="Renyuan Lyu" userId="eadeb139afb46539" providerId="LiveId" clId="{41E4DE15-CB66-4387-AD68-C3832AFB0270}" dt="2018-10-04T04:36:34.307" v="2701" actId="1076"/>
          <ac:spMkLst>
            <pc:docMk/>
            <pc:sldMk cId="336203141" sldId="279"/>
            <ac:spMk id="25" creationId="{08816553-2932-400B-844B-B7FFE3917925}"/>
          </ac:spMkLst>
        </pc:spChg>
        <pc:spChg chg="add mod">
          <ac:chgData name="Renyuan Lyu" userId="eadeb139afb46539" providerId="LiveId" clId="{41E4DE15-CB66-4387-AD68-C3832AFB0270}" dt="2018-10-04T04:28:51.508" v="2575" actId="207"/>
          <ac:spMkLst>
            <pc:docMk/>
            <pc:sldMk cId="336203141" sldId="279"/>
            <ac:spMk id="33" creationId="{D70E1BAE-88BB-4068-B756-E51CD8EEECA1}"/>
          </ac:spMkLst>
        </pc:spChg>
        <pc:spChg chg="add mod">
          <ac:chgData name="Renyuan Lyu" userId="eadeb139afb46539" providerId="LiveId" clId="{41E4DE15-CB66-4387-AD68-C3832AFB0270}" dt="2018-10-04T04:29:54.530" v="2578" actId="11529"/>
          <ac:spMkLst>
            <pc:docMk/>
            <pc:sldMk cId="336203141" sldId="279"/>
            <ac:spMk id="34" creationId="{5B96A9ED-7855-47BE-A822-1ED6FE303CA6}"/>
          </ac:spMkLst>
        </pc:spChg>
        <pc:spChg chg="add mod">
          <ac:chgData name="Renyuan Lyu" userId="eadeb139afb46539" providerId="LiveId" clId="{41E4DE15-CB66-4387-AD68-C3832AFB0270}" dt="2018-10-04T04:32:02.716" v="2648" actId="20577"/>
          <ac:spMkLst>
            <pc:docMk/>
            <pc:sldMk cId="336203141" sldId="279"/>
            <ac:spMk id="35" creationId="{39437078-ED9D-4F35-B536-9CD37BA0B19E}"/>
          </ac:spMkLst>
        </pc:spChg>
        <pc:grpChg chg="add del mod">
          <ac:chgData name="Renyuan Lyu" userId="eadeb139afb46539" providerId="LiveId" clId="{41E4DE15-CB66-4387-AD68-C3832AFB0270}" dt="2018-10-04T04:21:59.041" v="2503"/>
          <ac:grpSpMkLst>
            <pc:docMk/>
            <pc:sldMk cId="336203141" sldId="279"/>
            <ac:grpSpMk id="23" creationId="{082B6FE8-CEA2-409A-B0A6-5AE306BE154B}"/>
          </ac:grpSpMkLst>
        </pc:grpChg>
        <pc:picChg chg="add mod">
          <ac:chgData name="Renyuan Lyu" userId="eadeb139afb46539" providerId="LiveId" clId="{41E4DE15-CB66-4387-AD68-C3832AFB0270}" dt="2018-10-04T04:13:22.977" v="2402" actId="164"/>
          <ac:picMkLst>
            <pc:docMk/>
            <pc:sldMk cId="336203141" sldId="279"/>
            <ac:picMk id="9" creationId="{B91834C2-BA11-466E-BB94-93BD62F96360}"/>
          </ac:picMkLst>
        </pc:picChg>
        <pc:picChg chg="add mod">
          <ac:chgData name="Renyuan Lyu" userId="eadeb139afb46539" providerId="LiveId" clId="{41E4DE15-CB66-4387-AD68-C3832AFB0270}" dt="2018-10-04T04:13:22.977" v="2402" actId="164"/>
          <ac:picMkLst>
            <pc:docMk/>
            <pc:sldMk cId="336203141" sldId="279"/>
            <ac:picMk id="10" creationId="{84BF435C-4574-495B-B3AB-6A359AA7787F}"/>
          </ac:picMkLst>
        </pc:picChg>
        <pc:picChg chg="add mod">
          <ac:chgData name="Renyuan Lyu" userId="eadeb139afb46539" providerId="LiveId" clId="{41E4DE15-CB66-4387-AD68-C3832AFB0270}" dt="2018-10-04T04:13:22.977" v="2402" actId="164"/>
          <ac:picMkLst>
            <pc:docMk/>
            <pc:sldMk cId="336203141" sldId="279"/>
            <ac:picMk id="11" creationId="{508FC3CB-7EA3-4A27-9639-8C109A14830A}"/>
          </ac:picMkLst>
        </pc:picChg>
        <pc:picChg chg="add mod">
          <ac:chgData name="Renyuan Lyu" userId="eadeb139afb46539" providerId="LiveId" clId="{41E4DE15-CB66-4387-AD68-C3832AFB0270}" dt="2018-10-04T04:13:22.977" v="2402" actId="164"/>
          <ac:picMkLst>
            <pc:docMk/>
            <pc:sldMk cId="336203141" sldId="279"/>
            <ac:picMk id="12" creationId="{1652EBFC-A6E6-4650-B4E9-4486D057BA39}"/>
          </ac:picMkLst>
        </pc:picChg>
        <pc:picChg chg="add mod">
          <ac:chgData name="Renyuan Lyu" userId="eadeb139afb46539" providerId="LiveId" clId="{41E4DE15-CB66-4387-AD68-C3832AFB0270}" dt="2018-10-04T04:13:22.977" v="2402" actId="164"/>
          <ac:picMkLst>
            <pc:docMk/>
            <pc:sldMk cId="336203141" sldId="279"/>
            <ac:picMk id="13" creationId="{FE8ACBEC-9DD8-4CEF-A833-6FF9EAA1386E}"/>
          </ac:picMkLst>
        </pc:picChg>
        <pc:picChg chg="add mod">
          <ac:chgData name="Renyuan Lyu" userId="eadeb139afb46539" providerId="LiveId" clId="{41E4DE15-CB66-4387-AD68-C3832AFB0270}" dt="2018-10-04T04:13:22.977" v="2402" actId="164"/>
          <ac:picMkLst>
            <pc:docMk/>
            <pc:sldMk cId="336203141" sldId="279"/>
            <ac:picMk id="14" creationId="{A66E5906-0E36-4A68-8D16-59FA2982634C}"/>
          </ac:picMkLst>
        </pc:picChg>
        <pc:picChg chg="add mod">
          <ac:chgData name="Renyuan Lyu" userId="eadeb139afb46539" providerId="LiveId" clId="{41E4DE15-CB66-4387-AD68-C3832AFB0270}" dt="2018-10-04T04:13:22.977" v="2402" actId="164"/>
          <ac:picMkLst>
            <pc:docMk/>
            <pc:sldMk cId="336203141" sldId="279"/>
            <ac:picMk id="15" creationId="{AB59EE5B-F273-4771-AE77-3090D71649D2}"/>
          </ac:picMkLst>
        </pc:picChg>
        <pc:picChg chg="add mod">
          <ac:chgData name="Renyuan Lyu" userId="eadeb139afb46539" providerId="LiveId" clId="{41E4DE15-CB66-4387-AD68-C3832AFB0270}" dt="2018-10-04T04:28:02.415" v="2571" actId="1076"/>
          <ac:picMkLst>
            <pc:docMk/>
            <pc:sldMk cId="336203141" sldId="279"/>
            <ac:picMk id="19" creationId="{E1748890-002F-4072-97C6-62FF4C3F2173}"/>
          </ac:picMkLst>
        </pc:picChg>
        <pc:cxnChg chg="add mod">
          <ac:chgData name="Renyuan Lyu" userId="eadeb139afb46539" providerId="LiveId" clId="{41E4DE15-CB66-4387-AD68-C3832AFB0270}" dt="2018-10-04T04:13:22.977" v="2402" actId="164"/>
          <ac:cxnSpMkLst>
            <pc:docMk/>
            <pc:sldMk cId="336203141" sldId="279"/>
            <ac:cxnSpMk id="17" creationId="{48F4D00A-9B18-4660-9B99-E6D57F03CFDD}"/>
          </ac:cxnSpMkLst>
        </pc:cxnChg>
        <pc:cxnChg chg="add del mod">
          <ac:chgData name="Renyuan Lyu" userId="eadeb139afb46539" providerId="LiveId" clId="{41E4DE15-CB66-4387-AD68-C3832AFB0270}" dt="2018-10-04T04:36:55.548" v="2705" actId="478"/>
          <ac:cxnSpMkLst>
            <pc:docMk/>
            <pc:sldMk cId="336203141" sldId="279"/>
            <ac:cxnSpMk id="27" creationId="{820FD696-909E-4C1F-92B0-1694946FA77B}"/>
          </ac:cxnSpMkLst>
        </pc:cxnChg>
        <pc:cxnChg chg="add del mod">
          <ac:chgData name="Renyuan Lyu" userId="eadeb139afb46539" providerId="LiveId" clId="{41E4DE15-CB66-4387-AD68-C3832AFB0270}" dt="2018-10-04T04:36:37.547" v="2702" actId="478"/>
          <ac:cxnSpMkLst>
            <pc:docMk/>
            <pc:sldMk cId="336203141" sldId="279"/>
            <ac:cxnSpMk id="37" creationId="{48C1CBF5-C068-4EA0-AF3D-D373955A8FCD}"/>
          </ac:cxnSpMkLst>
        </pc:cxnChg>
        <pc:cxnChg chg="add mod">
          <ac:chgData name="Renyuan Lyu" userId="eadeb139afb46539" providerId="LiveId" clId="{41E4DE15-CB66-4387-AD68-C3832AFB0270}" dt="2018-10-04T04:36:49.409" v="2704" actId="14100"/>
          <ac:cxnSpMkLst>
            <pc:docMk/>
            <pc:sldMk cId="336203141" sldId="279"/>
            <ac:cxnSpMk id="41" creationId="{D47B9C21-ED9C-4C6A-9A7C-540784A4EEC7}"/>
          </ac:cxnSpMkLst>
        </pc:cxnChg>
      </pc:sldChg>
      <pc:sldChg chg="addSp modSp add">
        <pc:chgData name="Renyuan Lyu" userId="eadeb139afb46539" providerId="LiveId" clId="{41E4DE15-CB66-4387-AD68-C3832AFB0270}" dt="2018-10-04T04:38:09.390" v="2711"/>
        <pc:sldMkLst>
          <pc:docMk/>
          <pc:sldMk cId="2822243190" sldId="280"/>
        </pc:sldMkLst>
        <pc:spChg chg="add mod">
          <ac:chgData name="Renyuan Lyu" userId="eadeb139afb46539" providerId="LiveId" clId="{41E4DE15-CB66-4387-AD68-C3832AFB0270}" dt="2018-10-04T04:38:09.390" v="2711"/>
          <ac:spMkLst>
            <pc:docMk/>
            <pc:sldMk cId="2822243190" sldId="280"/>
            <ac:spMk id="3" creationId="{68A7236F-51B9-4C4C-BEA4-204A4DA90DA9}"/>
          </ac:spMkLst>
        </pc:spChg>
      </pc:sldChg>
      <pc:sldChg chg="addSp delSp modSp add">
        <pc:chgData name="Renyuan Lyu" userId="eadeb139afb46539" providerId="LiveId" clId="{41E4DE15-CB66-4387-AD68-C3832AFB0270}" dt="2018-10-04T12:44:40.898" v="3373" actId="692"/>
        <pc:sldMkLst>
          <pc:docMk/>
          <pc:sldMk cId="812568096" sldId="281"/>
        </pc:sldMkLst>
        <pc:spChg chg="del">
          <ac:chgData name="Renyuan Lyu" userId="eadeb139afb46539" providerId="LiveId" clId="{41E4DE15-CB66-4387-AD68-C3832AFB0270}" dt="2018-10-04T12:33:50.479" v="3261" actId="478"/>
          <ac:spMkLst>
            <pc:docMk/>
            <pc:sldMk cId="812568096" sldId="281"/>
            <ac:spMk id="2" creationId="{E4E4D136-C653-4F2F-8840-D2333D0C840D}"/>
          </ac:spMkLst>
        </pc:spChg>
        <pc:spChg chg="del">
          <ac:chgData name="Renyuan Lyu" userId="eadeb139afb46539" providerId="LiveId" clId="{41E4DE15-CB66-4387-AD68-C3832AFB0270}" dt="2018-10-04T12:33:52.856" v="3262" actId="478"/>
          <ac:spMkLst>
            <pc:docMk/>
            <pc:sldMk cId="812568096" sldId="281"/>
            <ac:spMk id="3" creationId="{3AC8EA21-8FDD-432C-9506-D54A41714676}"/>
          </ac:spMkLst>
        </pc:spChg>
        <pc:spChg chg="add del mod">
          <ac:chgData name="Renyuan Lyu" userId="eadeb139afb46539" providerId="LiveId" clId="{41E4DE15-CB66-4387-AD68-C3832AFB0270}" dt="2018-10-04T12:34:20.799" v="3275" actId="478"/>
          <ac:spMkLst>
            <pc:docMk/>
            <pc:sldMk cId="812568096" sldId="281"/>
            <ac:spMk id="5" creationId="{633E4DC7-AB4F-4765-A652-6DC40395428A}"/>
          </ac:spMkLst>
        </pc:spChg>
        <pc:spChg chg="add mod">
          <ac:chgData name="Renyuan Lyu" userId="eadeb139afb46539" providerId="LiveId" clId="{41E4DE15-CB66-4387-AD68-C3832AFB0270}" dt="2018-10-04T12:44:40.898" v="3373" actId="692"/>
          <ac:spMkLst>
            <pc:docMk/>
            <pc:sldMk cId="812568096" sldId="281"/>
            <ac:spMk id="6" creationId="{570DC384-5A2E-414D-B560-FF770EAE9844}"/>
          </ac:spMkLst>
        </pc:spChg>
      </pc:sldChg>
      <pc:sldChg chg="add del">
        <pc:chgData name="Renyuan Lyu" userId="eadeb139afb46539" providerId="LiveId" clId="{41E4DE15-CB66-4387-AD68-C3832AFB0270}" dt="2018-10-04T04:38:08.740" v="2709" actId="2696"/>
        <pc:sldMkLst>
          <pc:docMk/>
          <pc:sldMk cId="2686844146" sldId="281"/>
        </pc:sldMkLst>
      </pc:sldChg>
      <pc:sldChg chg="addSp delSp modSp add">
        <pc:chgData name="Renyuan Lyu" userId="eadeb139afb46539" providerId="LiveId" clId="{41E4DE15-CB66-4387-AD68-C3832AFB0270}" dt="2018-10-04T13:05:40.618" v="3683" actId="1076"/>
        <pc:sldMkLst>
          <pc:docMk/>
          <pc:sldMk cId="2852240034" sldId="282"/>
        </pc:sldMkLst>
        <pc:spChg chg="add del mod">
          <ac:chgData name="Renyuan Lyu" userId="eadeb139afb46539" providerId="LiveId" clId="{41E4DE15-CB66-4387-AD68-C3832AFB0270}" dt="2018-10-04T12:42:46.155" v="3349" actId="478"/>
          <ac:spMkLst>
            <pc:docMk/>
            <pc:sldMk cId="2852240034" sldId="282"/>
            <ac:spMk id="2" creationId="{D2E6A24B-1CF2-455A-B55E-9403ACD117DF}"/>
          </ac:spMkLst>
        </pc:spChg>
        <pc:spChg chg="add del">
          <ac:chgData name="Renyuan Lyu" userId="eadeb139afb46539" providerId="LiveId" clId="{41E4DE15-CB66-4387-AD68-C3832AFB0270}" dt="2018-10-04T12:42:44.229" v="3348" actId="478"/>
          <ac:spMkLst>
            <pc:docMk/>
            <pc:sldMk cId="2852240034" sldId="282"/>
            <ac:spMk id="3" creationId="{BE66FE21-0047-45A3-8A98-F1D6C2B88C97}"/>
          </ac:spMkLst>
        </pc:spChg>
        <pc:spChg chg="add del mod">
          <ac:chgData name="Renyuan Lyu" userId="eadeb139afb46539" providerId="LiveId" clId="{41E4DE15-CB66-4387-AD68-C3832AFB0270}" dt="2018-10-04T12:45:59.974" v="3392" actId="478"/>
          <ac:spMkLst>
            <pc:docMk/>
            <pc:sldMk cId="2852240034" sldId="282"/>
            <ac:spMk id="6" creationId="{8ED309EE-0CE9-40D7-B413-C34F8D5D2A6A}"/>
          </ac:spMkLst>
        </pc:spChg>
        <pc:spChg chg="add mod">
          <ac:chgData name="Renyuan Lyu" userId="eadeb139afb46539" providerId="LiveId" clId="{41E4DE15-CB66-4387-AD68-C3832AFB0270}" dt="2018-10-04T13:05:40.618" v="3683" actId="1076"/>
          <ac:spMkLst>
            <pc:docMk/>
            <pc:sldMk cId="2852240034" sldId="282"/>
            <ac:spMk id="7" creationId="{1D134858-837A-470F-BA50-C14C8B518E26}"/>
          </ac:spMkLst>
        </pc:spChg>
        <pc:picChg chg="add del mod">
          <ac:chgData name="Renyuan Lyu" userId="eadeb139afb46539" providerId="LiveId" clId="{41E4DE15-CB66-4387-AD68-C3832AFB0270}" dt="2018-10-04T12:42:05.137" v="3343"/>
          <ac:picMkLst>
            <pc:docMk/>
            <pc:sldMk cId="2852240034" sldId="282"/>
            <ac:picMk id="5" creationId="{14AB8DB1-5A6E-48FC-86ED-F006D1FB05AE}"/>
          </ac:picMkLst>
        </pc:picChg>
      </pc:sldChg>
      <pc:sldChg chg="addSp delSp modSp add">
        <pc:chgData name="Renyuan Lyu" userId="eadeb139afb46539" providerId="LiveId" clId="{41E4DE15-CB66-4387-AD68-C3832AFB0270}" dt="2018-10-04T13:56:30.264" v="3698" actId="20577"/>
        <pc:sldMkLst>
          <pc:docMk/>
          <pc:sldMk cId="1790055273" sldId="283"/>
        </pc:sldMkLst>
        <pc:spChg chg="del mod">
          <ac:chgData name="Renyuan Lyu" userId="eadeb139afb46539" providerId="LiveId" clId="{41E4DE15-CB66-4387-AD68-C3832AFB0270}" dt="2018-10-04T12:34:10.805" v="3270" actId="478"/>
          <ac:spMkLst>
            <pc:docMk/>
            <pc:sldMk cId="1790055273" sldId="283"/>
            <ac:spMk id="2" creationId="{36A88CC0-1868-400B-B1A6-8E69CCD9CFB8}"/>
          </ac:spMkLst>
        </pc:spChg>
        <pc:spChg chg="del">
          <ac:chgData name="Renyuan Lyu" userId="eadeb139afb46539" providerId="LiveId" clId="{41E4DE15-CB66-4387-AD68-C3832AFB0270}" dt="2018-10-04T12:34:13.011" v="3271" actId="478"/>
          <ac:spMkLst>
            <pc:docMk/>
            <pc:sldMk cId="1790055273" sldId="283"/>
            <ac:spMk id="3" creationId="{3EE10570-5428-484B-A51D-70C25C5A2554}"/>
          </ac:spMkLst>
        </pc:spChg>
        <pc:spChg chg="add del mod">
          <ac:chgData name="Renyuan Lyu" userId="eadeb139afb46539" providerId="LiveId" clId="{41E4DE15-CB66-4387-AD68-C3832AFB0270}" dt="2018-10-04T12:45:08.716" v="3376"/>
          <ac:spMkLst>
            <pc:docMk/>
            <pc:sldMk cId="1790055273" sldId="283"/>
            <ac:spMk id="5" creationId="{8D9CAD15-6FDD-43BA-A9E7-9BB44B2CDD40}"/>
          </ac:spMkLst>
        </pc:spChg>
        <pc:spChg chg="add mod">
          <ac:chgData name="Renyuan Lyu" userId="eadeb139afb46539" providerId="LiveId" clId="{41E4DE15-CB66-4387-AD68-C3832AFB0270}" dt="2018-10-04T13:51:48.037" v="3695" actId="20577"/>
          <ac:spMkLst>
            <pc:docMk/>
            <pc:sldMk cId="1790055273" sldId="283"/>
            <ac:spMk id="6" creationId="{EC16EE9E-7AFB-4EDB-A29B-01D42DEEACA4}"/>
          </ac:spMkLst>
        </pc:spChg>
        <pc:spChg chg="add mod">
          <ac:chgData name="Renyuan Lyu" userId="eadeb139afb46539" providerId="LiveId" clId="{41E4DE15-CB66-4387-AD68-C3832AFB0270}" dt="2018-10-04T13:56:30.264" v="3698" actId="20577"/>
          <ac:spMkLst>
            <pc:docMk/>
            <pc:sldMk cId="1790055273" sldId="283"/>
            <ac:spMk id="7" creationId="{BA66AF5C-F69B-4FF4-9A65-F2D16A3C15BF}"/>
          </ac:spMkLst>
        </pc:spChg>
      </pc:sldChg>
      <pc:sldChg chg="modSp add del">
        <pc:chgData name="Renyuan Lyu" userId="eadeb139afb46539" providerId="LiveId" clId="{41E4DE15-CB66-4387-AD68-C3832AFB0270}" dt="2018-10-04T12:33:58.307" v="3263" actId="2696"/>
        <pc:sldMkLst>
          <pc:docMk/>
          <pc:sldMk cId="2844671863" sldId="283"/>
        </pc:sldMkLst>
        <pc:spChg chg="mod">
          <ac:chgData name="Renyuan Lyu" userId="eadeb139afb46539" providerId="LiveId" clId="{41E4DE15-CB66-4387-AD68-C3832AFB0270}" dt="2018-10-04T12:33:34.287" v="3255"/>
          <ac:spMkLst>
            <pc:docMk/>
            <pc:sldMk cId="2844671863" sldId="283"/>
            <ac:spMk id="2" creationId="{09FE0161-CE51-4121-9ADA-11BF3507C1B5}"/>
          </ac:spMkLst>
        </pc:spChg>
      </pc:sldChg>
      <pc:sldChg chg="modSp add del">
        <pc:chgData name="Renyuan Lyu" userId="eadeb139afb46539" providerId="LiveId" clId="{41E4DE15-CB66-4387-AD68-C3832AFB0270}" dt="2018-10-04T12:34:16.972" v="3273" actId="2696"/>
        <pc:sldMkLst>
          <pc:docMk/>
          <pc:sldMk cId="945799554" sldId="284"/>
        </pc:sldMkLst>
        <pc:spChg chg="mod">
          <ac:chgData name="Renyuan Lyu" userId="eadeb139afb46539" providerId="LiveId" clId="{41E4DE15-CB66-4387-AD68-C3832AFB0270}" dt="2018-10-04T12:34:16.722" v="3272"/>
          <ac:spMkLst>
            <pc:docMk/>
            <pc:sldMk cId="945799554" sldId="284"/>
            <ac:spMk id="2" creationId="{36EE295B-E97F-4499-8CC0-A9A417BA9480}"/>
          </ac:spMkLst>
        </pc:spChg>
      </pc:sldChg>
      <pc:sldChg chg="modSp add del">
        <pc:chgData name="Renyuan Lyu" userId="eadeb139afb46539" providerId="LiveId" clId="{41E4DE15-CB66-4387-AD68-C3832AFB0270}" dt="2018-10-04T12:33:58.668" v="3264" actId="2696"/>
        <pc:sldMkLst>
          <pc:docMk/>
          <pc:sldMk cId="1430724804" sldId="284"/>
        </pc:sldMkLst>
        <pc:spChg chg="mod">
          <ac:chgData name="Renyuan Lyu" userId="eadeb139afb46539" providerId="LiveId" clId="{41E4DE15-CB66-4387-AD68-C3832AFB0270}" dt="2018-10-04T12:33:34.459" v="3256"/>
          <ac:spMkLst>
            <pc:docMk/>
            <pc:sldMk cId="1430724804" sldId="284"/>
            <ac:spMk id="2" creationId="{B08D9B33-1013-4DF0-AE3B-65A444CD1C61}"/>
          </ac:spMkLst>
        </pc:spChg>
      </pc:sldChg>
      <pc:sldChg chg="addSp delSp modSp add">
        <pc:chgData name="Renyuan Lyu" userId="eadeb139afb46539" providerId="LiveId" clId="{41E4DE15-CB66-4387-AD68-C3832AFB0270}" dt="2018-10-04T13:01:27.778" v="3627" actId="207"/>
        <pc:sldMkLst>
          <pc:docMk/>
          <pc:sldMk cId="1618744758" sldId="284"/>
        </pc:sldMkLst>
        <pc:spChg chg="del mod">
          <ac:chgData name="Renyuan Lyu" userId="eadeb139afb46539" providerId="LiveId" clId="{41E4DE15-CB66-4387-AD68-C3832AFB0270}" dt="2018-10-04T12:43:35.469" v="3361" actId="478"/>
          <ac:spMkLst>
            <pc:docMk/>
            <pc:sldMk cId="1618744758" sldId="284"/>
            <ac:spMk id="2" creationId="{B28C7CCA-C1B4-4B01-9661-20119AC0CD3B}"/>
          </ac:spMkLst>
        </pc:spChg>
        <pc:spChg chg="del">
          <ac:chgData name="Renyuan Lyu" userId="eadeb139afb46539" providerId="LiveId" clId="{41E4DE15-CB66-4387-AD68-C3832AFB0270}" dt="2018-10-04T12:43:33.718" v="3360" actId="478"/>
          <ac:spMkLst>
            <pc:docMk/>
            <pc:sldMk cId="1618744758" sldId="284"/>
            <ac:spMk id="3" creationId="{89168A01-22EA-40C8-A150-5180B0BD6D97}"/>
          </ac:spMkLst>
        </pc:spChg>
        <pc:spChg chg="add del mod">
          <ac:chgData name="Renyuan Lyu" userId="eadeb139afb46539" providerId="LiveId" clId="{41E4DE15-CB66-4387-AD68-C3832AFB0270}" dt="2018-10-04T12:46:35.864" v="3403"/>
          <ac:spMkLst>
            <pc:docMk/>
            <pc:sldMk cId="1618744758" sldId="284"/>
            <ac:spMk id="5" creationId="{0CFFF4EF-51C9-42E8-BD36-1284DE5BCCF6}"/>
          </ac:spMkLst>
        </pc:spChg>
        <pc:spChg chg="add mod">
          <ac:chgData name="Renyuan Lyu" userId="eadeb139afb46539" providerId="LiveId" clId="{41E4DE15-CB66-4387-AD68-C3832AFB0270}" dt="2018-10-04T13:01:27.778" v="3627" actId="207"/>
          <ac:spMkLst>
            <pc:docMk/>
            <pc:sldMk cId="1618744758" sldId="284"/>
            <ac:spMk id="6" creationId="{95FDB8D6-688D-4774-93A8-1B6305D46B1F}"/>
          </ac:spMkLst>
        </pc:spChg>
      </pc:sldChg>
      <pc:sldChg chg="modSp add">
        <pc:chgData name="Renyuan Lyu" userId="eadeb139afb46539" providerId="LiveId" clId="{41E4DE15-CB66-4387-AD68-C3832AFB0270}" dt="2018-10-04T15:15:34.786" v="3708" actId="14100"/>
        <pc:sldMkLst>
          <pc:docMk/>
          <pc:sldMk cId="707547411" sldId="285"/>
        </pc:sldMkLst>
        <pc:spChg chg="mod">
          <ac:chgData name="Renyuan Lyu" userId="eadeb139afb46539" providerId="LiveId" clId="{41E4DE15-CB66-4387-AD68-C3832AFB0270}" dt="2018-10-04T14:46:46.935" v="3704" actId="20577"/>
          <ac:spMkLst>
            <pc:docMk/>
            <pc:sldMk cId="707547411" sldId="285"/>
            <ac:spMk id="2" creationId="{A3DC3C0D-CF9A-41EE-B773-8C0BC9F0D4E7}"/>
          </ac:spMkLst>
        </pc:spChg>
        <pc:spChg chg="mod">
          <ac:chgData name="Renyuan Lyu" userId="eadeb139afb46539" providerId="LiveId" clId="{41E4DE15-CB66-4387-AD68-C3832AFB0270}" dt="2018-10-04T15:15:34.786" v="3708" actId="14100"/>
          <ac:spMkLst>
            <pc:docMk/>
            <pc:sldMk cId="707547411" sldId="285"/>
            <ac:spMk id="3" creationId="{10C21572-C73A-4A7C-BBEB-2CC64D910411}"/>
          </ac:spMkLst>
        </pc:spChg>
      </pc:sldChg>
      <pc:sldChg chg="modSp add del">
        <pc:chgData name="Renyuan Lyu" userId="eadeb139afb46539" providerId="LiveId" clId="{41E4DE15-CB66-4387-AD68-C3832AFB0270}" dt="2018-10-04T12:33:58.948" v="3265" actId="2696"/>
        <pc:sldMkLst>
          <pc:docMk/>
          <pc:sldMk cId="2401053945" sldId="285"/>
        </pc:sldMkLst>
        <pc:spChg chg="mod">
          <ac:chgData name="Renyuan Lyu" userId="eadeb139afb46539" providerId="LiveId" clId="{41E4DE15-CB66-4387-AD68-C3832AFB0270}" dt="2018-10-04T12:33:34.647" v="3257"/>
          <ac:spMkLst>
            <pc:docMk/>
            <pc:sldMk cId="2401053945" sldId="285"/>
            <ac:spMk id="2" creationId="{438BE3A7-89E7-48DE-A2DD-025A54EAAB66}"/>
          </ac:spMkLst>
        </pc:spChg>
      </pc:sldChg>
      <pc:sldChg chg="modSp add del">
        <pc:chgData name="Renyuan Lyu" userId="eadeb139afb46539" providerId="LiveId" clId="{41E4DE15-CB66-4387-AD68-C3832AFB0270}" dt="2018-10-04T12:33:59.245" v="3266" actId="2696"/>
        <pc:sldMkLst>
          <pc:docMk/>
          <pc:sldMk cId="3124911228" sldId="286"/>
        </pc:sldMkLst>
        <pc:spChg chg="mod">
          <ac:chgData name="Renyuan Lyu" userId="eadeb139afb46539" providerId="LiveId" clId="{41E4DE15-CB66-4387-AD68-C3832AFB0270}" dt="2018-10-04T12:33:34.821" v="3258"/>
          <ac:spMkLst>
            <pc:docMk/>
            <pc:sldMk cId="3124911228" sldId="286"/>
            <ac:spMk id="2" creationId="{EDCE6601-6D40-4BD6-ABE0-7CDB21234217}"/>
          </ac:spMkLst>
        </pc:spChg>
      </pc:sldChg>
      <pc:sldChg chg="modSp add">
        <pc:chgData name="Renyuan Lyu" userId="eadeb139afb46539" providerId="LiveId" clId="{41E4DE15-CB66-4387-AD68-C3832AFB0270}" dt="2018-10-04T12:42:48.198" v="3352"/>
        <pc:sldMkLst>
          <pc:docMk/>
          <pc:sldMk cId="4002959392" sldId="286"/>
        </pc:sldMkLst>
        <pc:spChg chg="mod">
          <ac:chgData name="Renyuan Lyu" userId="eadeb139afb46539" providerId="LiveId" clId="{41E4DE15-CB66-4387-AD68-C3832AFB0270}" dt="2018-10-04T12:42:48.198" v="3352"/>
          <ac:spMkLst>
            <pc:docMk/>
            <pc:sldMk cId="4002959392" sldId="286"/>
            <ac:spMk id="2" creationId="{91A80E71-3480-4AF4-9C66-54B99B06B47A}"/>
          </ac:spMkLst>
        </pc:spChg>
      </pc:sldChg>
      <pc:sldChg chg="modSp add del">
        <pc:chgData name="Renyuan Lyu" userId="eadeb139afb46539" providerId="LiveId" clId="{41E4DE15-CB66-4387-AD68-C3832AFB0270}" dt="2018-10-04T12:33:59.526" v="3267" actId="2696"/>
        <pc:sldMkLst>
          <pc:docMk/>
          <pc:sldMk cId="1238566999" sldId="287"/>
        </pc:sldMkLst>
        <pc:spChg chg="mod">
          <ac:chgData name="Renyuan Lyu" userId="eadeb139afb46539" providerId="LiveId" clId="{41E4DE15-CB66-4387-AD68-C3832AFB0270}" dt="2018-10-04T12:33:35.008" v="3259"/>
          <ac:spMkLst>
            <pc:docMk/>
            <pc:sldMk cId="1238566999" sldId="287"/>
            <ac:spMk id="2" creationId="{7B5EF314-5B04-4322-8878-C9BF2AD02CB7}"/>
          </ac:spMkLst>
        </pc:spChg>
      </pc:sldChg>
      <pc:sldChg chg="modSp add">
        <pc:chgData name="Renyuan Lyu" userId="eadeb139afb46539" providerId="LiveId" clId="{41E4DE15-CB66-4387-AD68-C3832AFB0270}" dt="2018-10-04T12:42:48.356" v="3353"/>
        <pc:sldMkLst>
          <pc:docMk/>
          <pc:sldMk cId="2264082165" sldId="287"/>
        </pc:sldMkLst>
        <pc:spChg chg="mod">
          <ac:chgData name="Renyuan Lyu" userId="eadeb139afb46539" providerId="LiveId" clId="{41E4DE15-CB66-4387-AD68-C3832AFB0270}" dt="2018-10-04T12:42:48.356" v="3353"/>
          <ac:spMkLst>
            <pc:docMk/>
            <pc:sldMk cId="2264082165" sldId="287"/>
            <ac:spMk id="2" creationId="{09CB80C1-407B-401A-9834-84A59810048E}"/>
          </ac:spMkLst>
        </pc:spChg>
      </pc:sldChg>
      <pc:sldChg chg="modSp add del">
        <pc:chgData name="Renyuan Lyu" userId="eadeb139afb46539" providerId="LiveId" clId="{41E4DE15-CB66-4387-AD68-C3832AFB0270}" dt="2018-10-04T12:33:59.887" v="3268" actId="2696"/>
        <pc:sldMkLst>
          <pc:docMk/>
          <pc:sldMk cId="1734848956" sldId="288"/>
        </pc:sldMkLst>
        <pc:spChg chg="mod">
          <ac:chgData name="Renyuan Lyu" userId="eadeb139afb46539" providerId="LiveId" clId="{41E4DE15-CB66-4387-AD68-C3832AFB0270}" dt="2018-10-04T12:33:35.209" v="3260"/>
          <ac:spMkLst>
            <pc:docMk/>
            <pc:sldMk cId="1734848956" sldId="288"/>
            <ac:spMk id="2" creationId="{142C459A-7D5F-4079-884B-54B4B5F0994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5A063-CE54-41F9-8A62-8CFD793A909B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40E20-7328-4AA5-BD54-F4372EDBC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835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40E20-7328-4AA5-BD54-F4372EDBCC5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850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40E20-7328-4AA5-BD54-F4372EDBCC5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610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40E20-7328-4AA5-BD54-F4372EDBCC5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258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CA1FBC-3856-487E-A56E-B43F27CD1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24F919-A546-4A4D-8E4F-95C032FDF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AAFCC4-EA99-4E74-9EC8-E0A9B9D64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9683-0035-4FBA-B543-6BD8A50551B8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DEB2A0-3DF8-4294-8F9D-1654FEA4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27459E-6276-465C-86B9-139E7AA7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65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730392-EC64-4156-BE43-C28CF717F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C7C215C-FE23-40F6-BFEA-221A59C5F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BE28AD-8695-4DA5-836C-6BF32EB6D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75EA-AFE5-4C01-8615-BA714A58A0FA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D62FCF-69FD-4E8E-A3BF-2B39FF24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A51E94-5E6F-4538-8478-1DC873791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25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A5E3BB5-6420-4F6F-A39B-B8892CCDD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91B52F-E292-478F-B7F3-710AAE77E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B4C3F2-E0E1-4873-87EF-07760719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9B38-B375-497C-8575-E2CF2D27B382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F7D478-98D9-4059-B1A4-DB83A276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0D7A70-7B65-4AEF-994A-9B363B49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30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75973D-FFCA-45C6-88A8-093EB295C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DCCAD9-2454-4B4E-B303-4FF1BBE27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BA0D07-C708-434C-81B3-98BAC85E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C0AB-BD56-47C8-947B-34F9C59835F4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62968D-9004-4BE2-B988-ABC0604B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2B35BB-2BB9-431E-9D20-F2719B4A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499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789FC9-29CB-4D0C-96E3-DE3A9245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7F1A24-796D-4C0A-94BE-D81AC2E6E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56F4B0-4389-4911-9D9B-BFCFFE52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384B-E070-4D72-81DE-3CB27D545DFF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E148E6-43B8-4697-BE11-61779007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E82984-2B7C-4783-9AC5-7283CF9F2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3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7F84F-613B-4A15-9D03-66443383C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7049D8-4747-4A82-9A34-BACCDEB01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9F3630-A385-4F50-BD9D-EE5DB5B0C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2A6DCF-295F-4E74-9169-2D2FA7FB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827B-06D2-437C-BFC3-BDAD167F1988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67BC36-73A3-4A19-A00F-46CBEFE99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2EC1AE-B899-4A50-9365-9DD5FC30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44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E5559B-3FD4-40DB-BCEF-848E27CE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5CB6CA-F646-4364-88DA-A3E2BA9E8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65DBB3-EB5F-4FB6-A0B3-4088D4753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CFE4C6C-A90F-489A-AE79-ED372DC94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15588CA-2E52-462C-B855-4E7BBD359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367B478-6595-4E53-9CA6-CBC136BEE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5586-F4A6-4BA4-BA8C-C358D31B882E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2BEEB7F-5D94-4210-BFD8-4FF8AFC9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F8B7A3E-C8FE-4D81-B3CB-DC1DB568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07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902C-56D6-448F-B2AF-C84585180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98C57BA-0508-46D9-9337-DE98B824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21F8-587F-45C0-AEDB-CF1969441F4D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61C1B7F-0F63-4858-9918-C24C7FEC4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FCF6F8-187B-4771-B5E9-2D0D23ED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45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B8041BD-D158-4D22-8E07-97803EB01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E7CC-2106-40F1-A9A0-F47CDFBF75C1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4F114E3-E5EB-472D-895B-A9553A9D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B3E9A6-3ABD-4C0E-A5B7-384B5C37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32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532861-7381-4210-B099-F9FE219FE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5BADA4-0BC2-4D74-A456-028C3C0EE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3426159-498C-4F83-8F4D-BBCC5DF14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30EC74-C16D-46FF-BD69-9FFA0CD0A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5050-BFB1-478E-B51B-1EB65CCC5955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364D78D-AFB1-4902-BBBE-34DC5ABC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AEA418-7858-4DED-AFB5-343818B7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19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989C05-DEDA-495F-8C9D-D3C7A253D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EBC9A63-122D-4EC6-8D6E-1F30C41B7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7E54086-C953-478C-938B-83402C55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2767B3-82C7-426F-9F0F-48F67385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E744-C3F4-4275-88FE-E96B9805E357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C8A896-C6D5-49D2-AC7D-12258FA1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991571-701A-467E-9D47-589BF50A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03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74E6A49-64AF-450A-B8C2-D7CF9ABBC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FE67CE-055B-4A2E-A367-F9510B857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FF456D-A1D6-4C0E-9674-4DAC3AA86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8996D-A458-4D2B-A69F-D84FD34D3DD7}" type="datetime1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95F265-37BB-45AF-A333-A62D0C652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7A7DAC-A968-4F68-962E-1F2D425D9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B26AE-DC33-4366-8C49-5EF93670A1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95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nyuanL/_ryTeach2018" TargetMode="External"/><Relationship Id="rId2" Type="http://schemas.openxmlformats.org/officeDocument/2006/relationships/hyperlink" Target="https://nbviewer.jupyter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erceptr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ADALIN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en.wikipedia.org/wiki/Cell_(biology)" TargetMode="External"/><Relationship Id="rId4" Type="http://schemas.openxmlformats.org/officeDocument/2006/relationships/hyperlink" Target="https://en.wikipedia.org/wiki/Membrane_potentia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A5%9E%E7%BB%8F%E7%B3%BB%E7%BB%9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zh.wikipedia.org/wiki/%E7%A5%9E%E7%B6%93%E8%86%A0%E8%B3%AA%E7%B4%B0%E8%83%9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6%A0%91%E7%AA%81" TargetMode="External"/><Relationship Id="rId2" Type="http://schemas.openxmlformats.org/officeDocument/2006/relationships/hyperlink" Target="https://zh.wikipedia.org/w/index.php?title=%E7%B4%B0%E8%83%9E%E6%9C%AC%E9%AB%94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7%AA%81%E8%A7%B8" TargetMode="External"/><Relationship Id="rId5" Type="http://schemas.openxmlformats.org/officeDocument/2006/relationships/hyperlink" Target="https://zh.wikipedia.org/w/index.php?title=%E8%BB%B8%E7%AA%81%E4%B8%98&amp;action=edit&amp;redlink=1" TargetMode="External"/><Relationship Id="rId4" Type="http://schemas.openxmlformats.org/officeDocument/2006/relationships/hyperlink" Target="https://zh.wikipedia.org/wiki/%E8%BB%B8%E7%AA%81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Neur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C4CDFB-B514-432B-881C-A92C4C333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7804"/>
            <a:ext cx="9144000" cy="3182159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Chapter 2. </a:t>
            </a:r>
            <a:br>
              <a:rPr lang="en-US" altLang="zh-TW" b="1" dirty="0"/>
            </a:br>
            <a:r>
              <a:rPr lang="en-US" altLang="zh-TW" b="1" dirty="0"/>
              <a:t>Training Simple Machine Learning Algorithms for Classification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F12E797-0EE8-436C-8AAF-01F6D65A6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1932"/>
            <a:ext cx="9144000" cy="1655762"/>
          </a:xfrm>
        </p:spPr>
        <p:txBody>
          <a:bodyPr/>
          <a:lstStyle/>
          <a:p>
            <a:r>
              <a:rPr lang="en-US" altLang="zh-TW" dirty="0"/>
              <a:t>Renyuan Lyu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7F7AEF-64B9-4871-AD45-F1923070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172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D4A98C-E8AE-4E7B-A21B-BCF45E49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8" name="圖片 57">
            <a:extLst>
              <a:ext uri="{FF2B5EF4-FFF2-40B4-BE49-F238E27FC236}">
                <a16:creationId xmlns:a16="http://schemas.microsoft.com/office/drawing/2014/main" id="{2E300EE8-20B6-462F-91C8-903346965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452" y="4514816"/>
            <a:ext cx="1936855" cy="1053649"/>
          </a:xfrm>
          <a:prstGeom prst="rect">
            <a:avLst/>
          </a:prstGeom>
        </p:spPr>
      </p:pic>
      <p:pic>
        <p:nvPicPr>
          <p:cNvPr id="59" name="圖片 58">
            <a:extLst>
              <a:ext uri="{FF2B5EF4-FFF2-40B4-BE49-F238E27FC236}">
                <a16:creationId xmlns:a16="http://schemas.microsoft.com/office/drawing/2014/main" id="{6300551E-B48B-44F0-B121-8ED64AB55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498" y="3001143"/>
            <a:ext cx="3183897" cy="369332"/>
          </a:xfrm>
          <a:prstGeom prst="rect">
            <a:avLst/>
          </a:prstGeom>
        </p:spPr>
      </p:pic>
      <p:sp>
        <p:nvSpPr>
          <p:cNvPr id="61" name="矩形 60">
            <a:extLst>
              <a:ext uri="{FF2B5EF4-FFF2-40B4-BE49-F238E27FC236}">
                <a16:creationId xmlns:a16="http://schemas.microsoft.com/office/drawing/2014/main" id="{41F907BE-DAD6-4478-B757-7D46F0F5AC90}"/>
              </a:ext>
            </a:extLst>
          </p:cNvPr>
          <p:cNvSpPr/>
          <p:nvPr/>
        </p:nvSpPr>
        <p:spPr>
          <a:xfrm>
            <a:off x="6892633" y="5709221"/>
            <a:ext cx="945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y = </a:t>
            </a:r>
            <a:r>
              <a:rPr lang="el-GR" altLang="zh-TW" dirty="0"/>
              <a:t>φ</a:t>
            </a:r>
            <a:r>
              <a:rPr lang="en-US" altLang="zh-TW" dirty="0"/>
              <a:t>(z)</a:t>
            </a:r>
            <a:endParaRPr lang="zh-TW" altLang="en-US" dirty="0"/>
          </a:p>
        </p:txBody>
      </p:sp>
      <p:pic>
        <p:nvPicPr>
          <p:cNvPr id="62" name="圖片 61">
            <a:extLst>
              <a:ext uri="{FF2B5EF4-FFF2-40B4-BE49-F238E27FC236}">
                <a16:creationId xmlns:a16="http://schemas.microsoft.com/office/drawing/2014/main" id="{20A27168-5EBF-4366-B1C4-B33E90F7E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633" y="4260369"/>
            <a:ext cx="2129948" cy="698623"/>
          </a:xfrm>
          <a:prstGeom prst="rect">
            <a:avLst/>
          </a:prstGeom>
        </p:spPr>
      </p:pic>
      <p:grpSp>
        <p:nvGrpSpPr>
          <p:cNvPr id="69" name="群組 68">
            <a:extLst>
              <a:ext uri="{FF2B5EF4-FFF2-40B4-BE49-F238E27FC236}">
                <a16:creationId xmlns:a16="http://schemas.microsoft.com/office/drawing/2014/main" id="{55B2B306-2B39-4F35-9C21-A76D296B4C25}"/>
              </a:ext>
            </a:extLst>
          </p:cNvPr>
          <p:cNvGrpSpPr/>
          <p:nvPr/>
        </p:nvGrpSpPr>
        <p:grpSpPr>
          <a:xfrm>
            <a:off x="2966207" y="144866"/>
            <a:ext cx="6098484" cy="3162194"/>
            <a:chOff x="2966207" y="144866"/>
            <a:chExt cx="6098484" cy="3162194"/>
          </a:xfrm>
        </p:grpSpPr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62697A81-115F-4104-8CAC-C9B456A82895}"/>
                </a:ext>
              </a:extLst>
            </p:cNvPr>
            <p:cNvSpPr/>
            <p:nvPr/>
          </p:nvSpPr>
          <p:spPr>
            <a:xfrm>
              <a:off x="6348259" y="1224221"/>
              <a:ext cx="1739974" cy="89195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803BAFE8-6241-4FAA-AFF9-A3C3C2EA123F}"/>
                </a:ext>
              </a:extLst>
            </p:cNvPr>
            <p:cNvSpPr/>
            <p:nvPr/>
          </p:nvSpPr>
          <p:spPr>
            <a:xfrm>
              <a:off x="6340770" y="1463708"/>
              <a:ext cx="432079" cy="4320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B75F216C-6016-44D0-B4DC-33AA897E51A3}"/>
                </a:ext>
              </a:extLst>
            </p:cNvPr>
            <p:cNvSpPr/>
            <p:nvPr/>
          </p:nvSpPr>
          <p:spPr>
            <a:xfrm>
              <a:off x="3627715" y="947054"/>
              <a:ext cx="80387" cy="803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88F65CE8-453F-4220-A6EF-F48DF30BD4CF}"/>
                </a:ext>
              </a:extLst>
            </p:cNvPr>
            <p:cNvSpPr/>
            <p:nvPr/>
          </p:nvSpPr>
          <p:spPr>
            <a:xfrm>
              <a:off x="3649493" y="1679748"/>
              <a:ext cx="80387" cy="803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78956520-2F77-4C10-B3DD-5222BE32DA6F}"/>
                </a:ext>
              </a:extLst>
            </p:cNvPr>
            <p:cNvSpPr/>
            <p:nvPr/>
          </p:nvSpPr>
          <p:spPr>
            <a:xfrm>
              <a:off x="3651170" y="3108283"/>
              <a:ext cx="80387" cy="803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D5A1CDDB-6B71-44DA-BF73-27175E4078B3}"/>
                </a:ext>
              </a:extLst>
            </p:cNvPr>
            <p:cNvCxnSpPr>
              <a:stCxn id="11" idx="7"/>
              <a:endCxn id="10" idx="1"/>
            </p:cNvCxnSpPr>
            <p:nvPr/>
          </p:nvCxnSpPr>
          <p:spPr>
            <a:xfrm>
              <a:off x="3696330" y="958826"/>
              <a:ext cx="2707717" cy="568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0DBAF989-9816-4BA2-B236-99763E8CF488}"/>
                </a:ext>
              </a:extLst>
            </p:cNvPr>
            <p:cNvCxnSpPr>
              <a:stCxn id="12" idx="6"/>
              <a:endCxn id="10" idx="2"/>
            </p:cNvCxnSpPr>
            <p:nvPr/>
          </p:nvCxnSpPr>
          <p:spPr>
            <a:xfrm flipV="1">
              <a:off x="3729880" y="1679748"/>
              <a:ext cx="2610890" cy="40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E67B5075-A69C-4D22-89A0-767B990D254E}"/>
                </a:ext>
              </a:extLst>
            </p:cNvPr>
            <p:cNvCxnSpPr>
              <a:stCxn id="13" idx="2"/>
              <a:endCxn id="10" idx="4"/>
            </p:cNvCxnSpPr>
            <p:nvPr/>
          </p:nvCxnSpPr>
          <p:spPr>
            <a:xfrm flipV="1">
              <a:off x="3651170" y="1895787"/>
              <a:ext cx="2905640" cy="1252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80094979-28BA-4FED-8B18-B567D483EF45}"/>
                </a:ext>
              </a:extLst>
            </p:cNvPr>
            <p:cNvSpPr/>
            <p:nvPr/>
          </p:nvSpPr>
          <p:spPr>
            <a:xfrm>
              <a:off x="8695442" y="1671376"/>
              <a:ext cx="80387" cy="803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B83E8F2-0CD4-4B13-8210-0638C7DB4A1F}"/>
                </a:ext>
              </a:extLst>
            </p:cNvPr>
            <p:cNvSpPr/>
            <p:nvPr/>
          </p:nvSpPr>
          <p:spPr>
            <a:xfrm>
              <a:off x="7476233" y="1506889"/>
              <a:ext cx="515823" cy="3688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552384D7-C475-43F2-B4A2-6DD960B0FBD7}"/>
                </a:ext>
              </a:extLst>
            </p:cNvPr>
            <p:cNvSpPr txBox="1"/>
            <p:nvPr/>
          </p:nvSpPr>
          <p:spPr>
            <a:xfrm>
              <a:off x="6372409" y="1513948"/>
              <a:ext cx="432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∑</a:t>
              </a:r>
              <a:r>
                <a:rPr lang="en-US" altLang="zh-TW" dirty="0"/>
                <a:t>()</a:t>
              </a:r>
              <a:endParaRPr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4CB9044-5AE1-4990-845C-35599BBCA813}"/>
                </a:ext>
              </a:extLst>
            </p:cNvPr>
            <p:cNvSpPr txBox="1"/>
            <p:nvPr/>
          </p:nvSpPr>
          <p:spPr>
            <a:xfrm>
              <a:off x="7495938" y="151517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TW" dirty="0"/>
                <a:t>φ</a:t>
              </a:r>
              <a:r>
                <a:rPr lang="en-US" altLang="zh-TW" dirty="0"/>
                <a:t>()</a:t>
              </a:r>
              <a:endParaRPr lang="zh-TW" altLang="en-US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B28FFED-F2F7-46FD-995B-3AEAFBE818A0}"/>
                </a:ext>
              </a:extLst>
            </p:cNvPr>
            <p:cNvSpPr txBox="1"/>
            <p:nvPr/>
          </p:nvSpPr>
          <p:spPr>
            <a:xfrm>
              <a:off x="3135346" y="776235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x</a:t>
              </a:r>
              <a:r>
                <a:rPr lang="en-US" altLang="zh-TW" baseline="-25000" dirty="0"/>
                <a:t>1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B04393BD-06B8-44E4-9DAB-7B0A88B26BF8}"/>
                </a:ext>
              </a:extLst>
            </p:cNvPr>
            <p:cNvSpPr txBox="1"/>
            <p:nvPr/>
          </p:nvSpPr>
          <p:spPr>
            <a:xfrm>
              <a:off x="3127310" y="1486710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x</a:t>
              </a:r>
              <a:r>
                <a:rPr lang="en-US" altLang="zh-TW" baseline="-25000" dirty="0"/>
                <a:t>2</a:t>
              </a:r>
              <a:endParaRPr lang="zh-TW" altLang="en-US" dirty="0"/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01F06E40-5F80-4B4B-8CF0-8EB4BB8C5240}"/>
                </a:ext>
              </a:extLst>
            </p:cNvPr>
            <p:cNvSpPr/>
            <p:nvPr/>
          </p:nvSpPr>
          <p:spPr>
            <a:xfrm>
              <a:off x="3651170" y="2314467"/>
              <a:ext cx="80387" cy="803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F4F7ACF4-9ABE-4E97-8D59-C62CA382C437}"/>
                </a:ext>
              </a:extLst>
            </p:cNvPr>
            <p:cNvSpPr txBox="1"/>
            <p:nvPr/>
          </p:nvSpPr>
          <p:spPr>
            <a:xfrm>
              <a:off x="3128987" y="2121429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x</a:t>
              </a:r>
              <a:r>
                <a:rPr lang="en-US" altLang="zh-TW" baseline="-25000" dirty="0" err="1"/>
                <a:t>j</a:t>
              </a:r>
              <a:endParaRPr lang="zh-TW" altLang="en-US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8E3D136-D0C0-43AD-B273-AAF6098A4E0E}"/>
                </a:ext>
              </a:extLst>
            </p:cNvPr>
            <p:cNvSpPr txBox="1"/>
            <p:nvPr/>
          </p:nvSpPr>
          <p:spPr>
            <a:xfrm>
              <a:off x="3127309" y="2937728"/>
              <a:ext cx="500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x</a:t>
              </a:r>
              <a:r>
                <a:rPr lang="en-US" altLang="zh-TW" baseline="-25000" dirty="0" err="1"/>
                <a:t>m</a:t>
              </a:r>
              <a:endParaRPr lang="zh-TW" altLang="en-US" dirty="0"/>
            </a:p>
          </p:txBody>
        </p: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BBDFB254-A351-4D6C-9497-D7853F8FF4AE}"/>
                </a:ext>
              </a:extLst>
            </p:cNvPr>
            <p:cNvCxnSpPr>
              <a:stCxn id="26" idx="7"/>
              <a:endCxn id="10" idx="3"/>
            </p:cNvCxnSpPr>
            <p:nvPr/>
          </p:nvCxnSpPr>
          <p:spPr>
            <a:xfrm flipV="1">
              <a:off x="3719785" y="1832510"/>
              <a:ext cx="2684262" cy="493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箭號: 向右 34">
              <a:extLst>
                <a:ext uri="{FF2B5EF4-FFF2-40B4-BE49-F238E27FC236}">
                  <a16:creationId xmlns:a16="http://schemas.microsoft.com/office/drawing/2014/main" id="{6C625A7E-C752-439C-9327-2C3BBA2D0858}"/>
                </a:ext>
              </a:extLst>
            </p:cNvPr>
            <p:cNvSpPr/>
            <p:nvPr/>
          </p:nvSpPr>
          <p:spPr>
            <a:xfrm rot="813702">
              <a:off x="4783276" y="1145567"/>
              <a:ext cx="296399" cy="1412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FC828FB0-56AC-4931-9855-0C8A24F1712C}"/>
                </a:ext>
              </a:extLst>
            </p:cNvPr>
            <p:cNvSpPr txBox="1"/>
            <p:nvPr/>
          </p:nvSpPr>
          <p:spPr>
            <a:xfrm>
              <a:off x="4805047" y="858299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w</a:t>
              </a:r>
              <a:r>
                <a:rPr lang="en-US" altLang="zh-TW" baseline="-25000" dirty="0"/>
                <a:t>1</a:t>
              </a:r>
              <a:endParaRPr lang="zh-TW" altLang="en-US" dirty="0"/>
            </a:p>
          </p:txBody>
        </p:sp>
        <p:sp>
          <p:nvSpPr>
            <p:cNvPr id="39" name="箭號: 向右 38">
              <a:extLst>
                <a:ext uri="{FF2B5EF4-FFF2-40B4-BE49-F238E27FC236}">
                  <a16:creationId xmlns:a16="http://schemas.microsoft.com/office/drawing/2014/main" id="{4E5EEB21-4EDF-4203-894A-C4D8D991C5D1}"/>
                </a:ext>
              </a:extLst>
            </p:cNvPr>
            <p:cNvSpPr/>
            <p:nvPr/>
          </p:nvSpPr>
          <p:spPr>
            <a:xfrm>
              <a:off x="4744758" y="1629558"/>
              <a:ext cx="296399" cy="1412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箭號: 向右 39">
              <a:extLst>
                <a:ext uri="{FF2B5EF4-FFF2-40B4-BE49-F238E27FC236}">
                  <a16:creationId xmlns:a16="http://schemas.microsoft.com/office/drawing/2014/main" id="{6B3F5C61-D468-44AA-8885-6E5AA0967DB3}"/>
                </a:ext>
              </a:extLst>
            </p:cNvPr>
            <p:cNvSpPr/>
            <p:nvPr/>
          </p:nvSpPr>
          <p:spPr>
            <a:xfrm rot="21078470">
              <a:off x="4754518" y="2045904"/>
              <a:ext cx="296399" cy="1412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箭號: 向右 40">
              <a:extLst>
                <a:ext uri="{FF2B5EF4-FFF2-40B4-BE49-F238E27FC236}">
                  <a16:creationId xmlns:a16="http://schemas.microsoft.com/office/drawing/2014/main" id="{7F305A6D-EB94-4BAD-B859-C2213153B184}"/>
                </a:ext>
              </a:extLst>
            </p:cNvPr>
            <p:cNvSpPr/>
            <p:nvPr/>
          </p:nvSpPr>
          <p:spPr>
            <a:xfrm rot="20321031">
              <a:off x="4817477" y="2523543"/>
              <a:ext cx="296399" cy="1412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1CCAD0E5-8A4C-4B9C-A54B-913D39DD0E70}"/>
                </a:ext>
              </a:extLst>
            </p:cNvPr>
            <p:cNvSpPr txBox="1"/>
            <p:nvPr/>
          </p:nvSpPr>
          <p:spPr>
            <a:xfrm>
              <a:off x="4604553" y="132297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w</a:t>
              </a:r>
              <a:r>
                <a:rPr lang="en-US" altLang="zh-TW" baseline="-25000" dirty="0"/>
                <a:t>2</a:t>
              </a:r>
              <a:endParaRPr lang="zh-TW" altLang="en-US" dirty="0"/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3A2BAE0C-6C30-4B77-8A87-312867E04796}"/>
                </a:ext>
              </a:extLst>
            </p:cNvPr>
            <p:cNvSpPr txBox="1"/>
            <p:nvPr/>
          </p:nvSpPr>
          <p:spPr>
            <a:xfrm>
              <a:off x="4600371" y="1746840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w</a:t>
              </a:r>
              <a:r>
                <a:rPr lang="en-US" altLang="zh-TW" baseline="-25000" dirty="0" err="1"/>
                <a:t>j</a:t>
              </a:r>
              <a:endParaRPr lang="zh-TW" altLang="en-US" dirty="0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FE4D2733-15F3-47BD-9178-CF8D819B4ED8}"/>
                </a:ext>
              </a:extLst>
            </p:cNvPr>
            <p:cNvSpPr txBox="1"/>
            <p:nvPr/>
          </p:nvSpPr>
          <p:spPr>
            <a:xfrm>
              <a:off x="4821164" y="2591926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w</a:t>
              </a:r>
              <a:r>
                <a:rPr lang="en-US" altLang="zh-TW" baseline="-25000" dirty="0" err="1"/>
                <a:t>m</a:t>
              </a:r>
              <a:endParaRPr lang="zh-TW" altLang="en-US" dirty="0"/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014F2BC1-E521-4381-B1F8-EF046AA7E065}"/>
                </a:ext>
              </a:extLst>
            </p:cNvPr>
            <p:cNvCxnSpPr>
              <a:stCxn id="22" idx="3"/>
              <a:endCxn id="23" idx="1"/>
            </p:cNvCxnSpPr>
            <p:nvPr/>
          </p:nvCxnSpPr>
          <p:spPr>
            <a:xfrm>
              <a:off x="6804488" y="1698614"/>
              <a:ext cx="691450" cy="12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AD2AE4A0-D21F-4884-8D70-279DE503FB98}"/>
                </a:ext>
              </a:extLst>
            </p:cNvPr>
            <p:cNvCxnSpPr>
              <a:stCxn id="21" idx="3"/>
              <a:endCxn id="20" idx="2"/>
            </p:cNvCxnSpPr>
            <p:nvPr/>
          </p:nvCxnSpPr>
          <p:spPr>
            <a:xfrm>
              <a:off x="7992056" y="1691290"/>
              <a:ext cx="703386" cy="20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9F95D4AD-BED6-45C0-B0ED-684AEBA52F12}"/>
                </a:ext>
              </a:extLst>
            </p:cNvPr>
            <p:cNvSpPr txBox="1"/>
            <p:nvPr/>
          </p:nvSpPr>
          <p:spPr>
            <a:xfrm>
              <a:off x="8775829" y="151120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465DEB54-289D-436A-8A95-EA82632A63B3}"/>
                </a:ext>
              </a:extLst>
            </p:cNvPr>
            <p:cNvSpPr txBox="1"/>
            <p:nvPr/>
          </p:nvSpPr>
          <p:spPr>
            <a:xfrm>
              <a:off x="6993915" y="1388400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z</a:t>
              </a:r>
              <a:endParaRPr lang="zh-TW" altLang="en-US" dirty="0"/>
            </a:p>
          </p:txBody>
        </p: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455188B0-47CD-4718-BC48-0DDC50136749}"/>
                </a:ext>
              </a:extLst>
            </p:cNvPr>
            <p:cNvSpPr/>
            <p:nvPr/>
          </p:nvSpPr>
          <p:spPr>
            <a:xfrm>
              <a:off x="3629395" y="315685"/>
              <a:ext cx="80387" cy="803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2C2FF409-DD0B-438B-BEBC-3012424A2523}"/>
                </a:ext>
              </a:extLst>
            </p:cNvPr>
            <p:cNvCxnSpPr>
              <a:stCxn id="63" idx="7"/>
              <a:endCxn id="10" idx="0"/>
            </p:cNvCxnSpPr>
            <p:nvPr/>
          </p:nvCxnSpPr>
          <p:spPr>
            <a:xfrm>
              <a:off x="3698010" y="327457"/>
              <a:ext cx="2858800" cy="11362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F5F4C4AB-3611-4914-A51C-EC09F5355F9D}"/>
                </a:ext>
              </a:extLst>
            </p:cNvPr>
            <p:cNvSpPr txBox="1"/>
            <p:nvPr/>
          </p:nvSpPr>
          <p:spPr>
            <a:xfrm>
              <a:off x="2966207" y="144866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1=x</a:t>
              </a:r>
              <a:r>
                <a:rPr lang="en-US" altLang="zh-TW" baseline="-25000" dirty="0"/>
                <a:t>0</a:t>
              </a:r>
              <a:endParaRPr lang="zh-TW" altLang="en-US" dirty="0"/>
            </a:p>
          </p:txBody>
        </p:sp>
        <p:sp>
          <p:nvSpPr>
            <p:cNvPr id="66" name="箭號: 向右 65">
              <a:extLst>
                <a:ext uri="{FF2B5EF4-FFF2-40B4-BE49-F238E27FC236}">
                  <a16:creationId xmlns:a16="http://schemas.microsoft.com/office/drawing/2014/main" id="{EDDDF3A3-D8BC-4C2C-9797-8E4447DEAB9D}"/>
                </a:ext>
              </a:extLst>
            </p:cNvPr>
            <p:cNvSpPr/>
            <p:nvPr/>
          </p:nvSpPr>
          <p:spPr>
            <a:xfrm rot="1258986">
              <a:off x="4871008" y="785622"/>
              <a:ext cx="296399" cy="1412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BAAD2882-222E-45B7-B0C4-85F9CA977E7D}"/>
                </a:ext>
              </a:extLst>
            </p:cNvPr>
            <p:cNvSpPr txBox="1"/>
            <p:nvPr/>
          </p:nvSpPr>
          <p:spPr>
            <a:xfrm>
              <a:off x="4905468" y="4487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w</a:t>
              </a:r>
              <a:r>
                <a:rPr lang="en-US" altLang="zh-TW" baseline="-25000" dirty="0"/>
                <a:t>0</a:t>
              </a:r>
              <a:endParaRPr lang="zh-TW" altLang="en-US" dirty="0"/>
            </a:p>
          </p:txBody>
        </p:sp>
      </p:grp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DF83FCB8-6A42-4EBC-A1BF-322DABDBD3A3}"/>
              </a:ext>
            </a:extLst>
          </p:cNvPr>
          <p:cNvSpPr txBox="1"/>
          <p:nvPr/>
        </p:nvSpPr>
        <p:spPr>
          <a:xfrm>
            <a:off x="3213758" y="424034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</a:t>
            </a:r>
            <a:r>
              <a:rPr lang="en-US" altLang="zh-TW" baseline="-25000" dirty="0"/>
              <a:t>0</a:t>
            </a:r>
            <a:endParaRPr lang="zh-TW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AA0E769-7C51-4914-8B72-EAF9DED3CE1F}"/>
              </a:ext>
            </a:extLst>
          </p:cNvPr>
          <p:cNvSpPr/>
          <p:nvPr/>
        </p:nvSpPr>
        <p:spPr>
          <a:xfrm>
            <a:off x="4267915" y="4250321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x</a:t>
            </a:r>
            <a:r>
              <a:rPr lang="en-US" altLang="zh-TW" baseline="-25000" dirty="0"/>
              <a:t>0</a:t>
            </a:r>
            <a:endParaRPr lang="zh-TW" altLang="en-US" dirty="0"/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6B64D41B-F57E-4D7C-8C2A-4A1610672B13}"/>
              </a:ext>
            </a:extLst>
          </p:cNvPr>
          <p:cNvGrpSpPr/>
          <p:nvPr/>
        </p:nvGrpSpPr>
        <p:grpSpPr>
          <a:xfrm>
            <a:off x="9175596" y="4027640"/>
            <a:ext cx="1792652" cy="2693835"/>
            <a:chOff x="331596" y="2591926"/>
            <a:chExt cx="1792652" cy="2693835"/>
          </a:xfrm>
        </p:grpSpPr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41BF20BA-B547-4F12-8F56-E47197B769DC}"/>
                </a:ext>
              </a:extLst>
            </p:cNvPr>
            <p:cNvCxnSpPr/>
            <p:nvPr/>
          </p:nvCxnSpPr>
          <p:spPr>
            <a:xfrm>
              <a:off x="331596" y="4160018"/>
              <a:ext cx="14972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ADF31204-DCAD-4E5D-9896-87AA9D384F56}"/>
                </a:ext>
              </a:extLst>
            </p:cNvPr>
            <p:cNvCxnSpPr/>
            <p:nvPr/>
          </p:nvCxnSpPr>
          <p:spPr>
            <a:xfrm flipV="1">
              <a:off x="1055077" y="2961258"/>
              <a:ext cx="0" cy="2324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接點: 肘形 76">
              <a:extLst>
                <a:ext uri="{FF2B5EF4-FFF2-40B4-BE49-F238E27FC236}">
                  <a16:creationId xmlns:a16="http://schemas.microsoft.com/office/drawing/2014/main" id="{58CBCE1B-74A8-491E-95A6-004872D07026}"/>
                </a:ext>
              </a:extLst>
            </p:cNvPr>
            <p:cNvCxnSpPr/>
            <p:nvPr/>
          </p:nvCxnSpPr>
          <p:spPr>
            <a:xfrm rot="10800000" flipV="1">
              <a:off x="517488" y="3768132"/>
              <a:ext cx="1066318" cy="759384"/>
            </a:xfrm>
            <a:prstGeom prst="bentConnector3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4826661F-7474-481A-9F2F-4D4A01096D01}"/>
                </a:ext>
              </a:extLst>
            </p:cNvPr>
            <p:cNvSpPr/>
            <p:nvPr/>
          </p:nvSpPr>
          <p:spPr>
            <a:xfrm>
              <a:off x="841992" y="2591926"/>
              <a:ext cx="5677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altLang="zh-TW" dirty="0"/>
                <a:t>φ</a:t>
              </a:r>
              <a:r>
                <a:rPr lang="en-US" altLang="zh-TW" dirty="0"/>
                <a:t>(z)</a:t>
              </a:r>
              <a:endParaRPr lang="zh-TW" altLang="en-US" dirty="0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09B2EE1-C6EE-4E43-9513-343A6674C5F2}"/>
                </a:ext>
              </a:extLst>
            </p:cNvPr>
            <p:cNvSpPr/>
            <p:nvPr/>
          </p:nvSpPr>
          <p:spPr>
            <a:xfrm>
              <a:off x="1848210" y="3967811"/>
              <a:ext cx="2760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z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7494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50DD4A-AC70-4820-B1FF-DCE6BFD4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A51FE2-6FFB-4EBE-9489-3E71886D8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2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formal definition of an artificial neuron</a:t>
            </a:r>
            <a:endParaRPr lang="zh-TW" altLang="zh-TW" sz="2400" dirty="0">
              <a:effectLst/>
            </a:endParaRP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5DED28-2FCD-4819-9A44-25BDEEF7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4574A0D-D8E8-4D07-9418-D3BC8F048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788" y="2704114"/>
            <a:ext cx="5715000" cy="3095625"/>
          </a:xfrm>
          <a:prstGeom prst="rect">
            <a:avLst/>
          </a:prstGeom>
        </p:spPr>
      </p:pic>
      <p:pic>
        <p:nvPicPr>
          <p:cNvPr id="6" name="圖形 5">
            <a:extLst>
              <a:ext uri="{FF2B5EF4-FFF2-40B4-BE49-F238E27FC236}">
                <a16:creationId xmlns:a16="http://schemas.microsoft.com/office/drawing/2014/main" id="{A8E4BF38-532A-49D2-B236-98BDDE122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90213" y="5432939"/>
            <a:ext cx="3221678" cy="92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8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B109A1-EFCA-4DA5-9FAC-965550338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14" y="492937"/>
            <a:ext cx="4189186" cy="851312"/>
          </a:xfrm>
        </p:spPr>
        <p:txBody>
          <a:bodyPr>
            <a:normAutofit/>
          </a:bodyPr>
          <a:lstStyle/>
          <a:p>
            <a:r>
              <a:rPr lang="en-US" altLang="zh-TW" sz="24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perceptron learning rule</a:t>
            </a:r>
            <a:br>
              <a:rPr lang="en-US" altLang="zh-TW" sz="24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24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TW" sz="2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Rosenblatt, in 1957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9A3CCB-13DC-4EDB-AB73-B90B2B9A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12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2EA4845-6855-476D-80C3-163050B0427B}"/>
                  </a:ext>
                </a:extLst>
              </p:cNvPr>
              <p:cNvSpPr txBox="1"/>
              <p:nvPr/>
            </p:nvSpPr>
            <p:spPr>
              <a:xfrm>
                <a:off x="8610600" y="927528"/>
                <a:ext cx="3069771" cy="28977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</m:oMath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≥0,      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−1, 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𝑙𝑎𝑏𝑒𝑙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+1, 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b="0" dirty="0">
                  <a:ea typeface="Cambria Math" panose="02040503050406030204" pitchFamily="18" charset="0"/>
                </a:endParaRPr>
              </a:p>
              <a:p>
                <a:endParaRPr lang="en-US" altLang="zh-TW" b="0" dirty="0">
                  <a:ea typeface="Cambria Math" panose="02040503050406030204" pitchFamily="18" charset="0"/>
                </a:endParaRPr>
              </a:p>
              <a:p>
                <a:endParaRPr lang="en-US" altLang="zh-TW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2EA4845-6855-476D-80C3-163050B04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927528"/>
                <a:ext cx="3069771" cy="28977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12207AC-2C2E-4D98-8C24-EBC8763BF208}"/>
                  </a:ext>
                </a:extLst>
              </p:cNvPr>
              <p:cNvSpPr/>
              <p:nvPr/>
            </p:nvSpPr>
            <p:spPr>
              <a:xfrm>
                <a:off x="1086759" y="1933101"/>
                <a:ext cx="3630384" cy="6463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altLang="zh-TW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TW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zh-TW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sz="3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br>
                  <a:rPr lang="en-US" altLang="zh-TW" sz="3600" dirty="0">
                    <a:ea typeface="Cambria Math" panose="02040503050406030204" pitchFamily="18" charset="0"/>
                  </a:rPr>
                </a:br>
                <a:endParaRPr lang="zh-TW" altLang="en-US" sz="36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12207AC-2C2E-4D98-8C24-EBC8763BF2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759" y="1933101"/>
                <a:ext cx="3630384" cy="6463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id="{98CE155F-1967-4F53-9CD8-2CE6F0AFF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714" y="2944202"/>
            <a:ext cx="6721927" cy="266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50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1D3C95-32B1-4FC3-A733-572FD53FD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098" y="341882"/>
            <a:ext cx="10515600" cy="641530"/>
          </a:xfrm>
        </p:spPr>
        <p:txBody>
          <a:bodyPr/>
          <a:lstStyle/>
          <a:p>
            <a:pPr lvl="0"/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Implementing a perceptron learning algorithm in Python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AD099B-00A5-4707-906C-FFCF124D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3CE314-6F47-422F-9397-3F7825191970}"/>
              </a:ext>
            </a:extLst>
          </p:cNvPr>
          <p:cNvSpPr/>
          <p:nvPr/>
        </p:nvSpPr>
        <p:spPr>
          <a:xfrm>
            <a:off x="465826" y="1308680"/>
            <a:ext cx="9092241" cy="175432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Perceptron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__</a:t>
            </a:r>
            <a:r>
              <a:rPr lang="en-US" altLang="zh-TW" kern="0" dirty="0" err="1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init</a:t>
            </a:r>
            <a:r>
              <a:rPr lang="en-US" altLang="zh-TW" kern="0" dirty="0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__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eta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0.01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n_iter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100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random_state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fit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y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net_input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predict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EF7FCD-C014-44C5-BADD-B805A3BC14DB}"/>
              </a:ext>
            </a:extLst>
          </p:cNvPr>
          <p:cNvSpPr/>
          <p:nvPr/>
        </p:nvSpPr>
        <p:spPr>
          <a:xfrm>
            <a:off x="5733725" y="4678287"/>
            <a:ext cx="1443558" cy="369332"/>
          </a:xfrm>
          <a:prstGeom prst="rect">
            <a:avLst/>
          </a:prstGeom>
          <a:ln>
            <a:solidFill>
              <a:srgbClr val="3333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kern="0" dirty="0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fit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0F2789-A5BE-4D77-9B08-D4C940D6C4DE}"/>
              </a:ext>
            </a:extLst>
          </p:cNvPr>
          <p:cNvSpPr/>
          <p:nvPr/>
        </p:nvSpPr>
        <p:spPr>
          <a:xfrm>
            <a:off x="1799972" y="3779173"/>
            <a:ext cx="1443560" cy="369332"/>
          </a:xfrm>
          <a:prstGeom prst="rect">
            <a:avLst/>
          </a:prstGeom>
          <a:ln>
            <a:solidFill>
              <a:srgbClr val="3333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kern="0" dirty="0" err="1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net_input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30D1F1-DC95-4B94-A28E-225EE4E273B3}"/>
              </a:ext>
            </a:extLst>
          </p:cNvPr>
          <p:cNvSpPr/>
          <p:nvPr/>
        </p:nvSpPr>
        <p:spPr>
          <a:xfrm>
            <a:off x="4290166" y="3777742"/>
            <a:ext cx="1443559" cy="369332"/>
          </a:xfrm>
          <a:prstGeom prst="rect">
            <a:avLst/>
          </a:prstGeom>
          <a:ln>
            <a:solidFill>
              <a:srgbClr val="3333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kern="0" dirty="0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predict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E93BE7F-9AA6-472D-972F-5FEDA92180AC}"/>
              </a:ext>
            </a:extLst>
          </p:cNvPr>
          <p:cNvSpPr txBox="1"/>
          <p:nvPr/>
        </p:nvSpPr>
        <p:spPr>
          <a:xfrm>
            <a:off x="1017916" y="3786194"/>
            <a:ext cx="41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3A1187D-06D3-4CD6-84D8-6D0F849431B0}"/>
              </a:ext>
            </a:extLst>
          </p:cNvPr>
          <p:cNvSpPr txBox="1"/>
          <p:nvPr/>
        </p:nvSpPr>
        <p:spPr>
          <a:xfrm>
            <a:off x="3593350" y="3629143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z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62FFC02-491F-4D5B-9D8A-C7F3B6556F17}"/>
              </a:ext>
            </a:extLst>
          </p:cNvPr>
          <p:cNvSpPr txBox="1"/>
          <p:nvPr/>
        </p:nvSpPr>
        <p:spPr>
          <a:xfrm>
            <a:off x="2288544" y="4688455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w_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286E0EF2-3C20-4202-8044-F4FDF9C4AB8E}"/>
                  </a:ext>
                </a:extLst>
              </p:cNvPr>
              <p:cNvSpPr txBox="1"/>
              <p:nvPr/>
            </p:nvSpPr>
            <p:spPr>
              <a:xfrm>
                <a:off x="6280029" y="378107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286E0EF2-3C20-4202-8044-F4FDF9C4A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029" y="3781078"/>
                <a:ext cx="371384" cy="369332"/>
              </a:xfrm>
              <a:prstGeom prst="rect">
                <a:avLst/>
              </a:prstGeom>
              <a:blipFill>
                <a:blip r:embed="rId2"/>
                <a:stretch>
                  <a:fillRect t="-6557" r="-1639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>
            <a:extLst>
              <a:ext uri="{FF2B5EF4-FFF2-40B4-BE49-F238E27FC236}">
                <a16:creationId xmlns:a16="http://schemas.microsoft.com/office/drawing/2014/main" id="{F931CCEC-4430-402F-9521-27D96D78001D}"/>
              </a:ext>
            </a:extLst>
          </p:cNvPr>
          <p:cNvSpPr txBox="1"/>
          <p:nvPr/>
        </p:nvSpPr>
        <p:spPr>
          <a:xfrm>
            <a:off x="7712015" y="466749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5C8CE73-CE06-493D-9479-0CA4EA410169}"/>
              </a:ext>
            </a:extLst>
          </p:cNvPr>
          <p:cNvCxnSpPr>
            <a:stCxn id="9" idx="3"/>
            <a:endCxn id="7" idx="1"/>
          </p:cNvCxnSpPr>
          <p:nvPr/>
        </p:nvCxnSpPr>
        <p:spPr>
          <a:xfrm flipV="1">
            <a:off x="1431984" y="3963839"/>
            <a:ext cx="367988" cy="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6D74653-4721-4443-BC4C-8221AE4DBBE6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243532" y="3962408"/>
            <a:ext cx="1046634" cy="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E4E97C37-6376-4A0F-90F1-3349A821DB51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5733725" y="3962408"/>
            <a:ext cx="546304" cy="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6547801B-5ABB-409D-ABEF-6303CDBE6880}"/>
              </a:ext>
            </a:extLst>
          </p:cNvPr>
          <p:cNvCxnSpPr>
            <a:stCxn id="12" idx="2"/>
            <a:endCxn id="6" idx="0"/>
          </p:cNvCxnSpPr>
          <p:nvPr/>
        </p:nvCxnSpPr>
        <p:spPr>
          <a:xfrm flipH="1">
            <a:off x="6455504" y="4150410"/>
            <a:ext cx="10217" cy="52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09AFDD73-CB9C-485A-817A-55134A5E5FCF}"/>
              </a:ext>
            </a:extLst>
          </p:cNvPr>
          <p:cNvCxnSpPr>
            <a:stCxn id="13" idx="1"/>
            <a:endCxn id="6" idx="3"/>
          </p:cNvCxnSpPr>
          <p:nvPr/>
        </p:nvCxnSpPr>
        <p:spPr>
          <a:xfrm flipH="1">
            <a:off x="7177283" y="4852158"/>
            <a:ext cx="534732" cy="10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08755BB-8E5A-450B-BA22-333F1C87A671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flipV="1">
            <a:off x="2521140" y="4148505"/>
            <a:ext cx="612" cy="53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B5E74F4-2EA1-46C8-B38F-AD5D8653A812}"/>
              </a:ext>
            </a:extLst>
          </p:cNvPr>
          <p:cNvCxnSpPr>
            <a:stCxn id="11" idx="3"/>
            <a:endCxn id="6" idx="1"/>
          </p:cNvCxnSpPr>
          <p:nvPr/>
        </p:nvCxnSpPr>
        <p:spPr>
          <a:xfrm flipV="1">
            <a:off x="2753736" y="4862953"/>
            <a:ext cx="2979989" cy="1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C2F348DB-16EC-41C2-8C45-76FB1E8DBC55}"/>
              </a:ext>
            </a:extLst>
          </p:cNvPr>
          <p:cNvCxnSpPr>
            <a:stCxn id="6" idx="2"/>
            <a:endCxn id="11" idx="2"/>
          </p:cNvCxnSpPr>
          <p:nvPr/>
        </p:nvCxnSpPr>
        <p:spPr>
          <a:xfrm rot="5400000">
            <a:off x="4483238" y="3085521"/>
            <a:ext cx="10168" cy="3934364"/>
          </a:xfrm>
          <a:prstGeom prst="bentConnector3">
            <a:avLst>
              <a:gd name="adj1" fmla="val 5232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499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016AA1-732E-41A0-9D5D-BE10AA1A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0DC384-5A2E-414D-B560-FF770EAE9844}"/>
              </a:ext>
            </a:extLst>
          </p:cNvPr>
          <p:cNvSpPr/>
          <p:nvPr/>
        </p:nvSpPr>
        <p:spPr>
          <a:xfrm>
            <a:off x="533401" y="689269"/>
            <a:ext cx="9438736" cy="59093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Perceptron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"""Perceptron classifier.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Parameters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------------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b="1" kern="0" dirty="0">
                <a:solidFill>
                  <a:srgbClr val="FF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eta</a:t>
            </a: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: float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Learning rate (between 0.0 and 1.0)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kern="0" dirty="0" err="1">
                <a:solidFill>
                  <a:srgbClr val="FF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n_iter</a:t>
            </a:r>
            <a:r>
              <a:rPr lang="en-US" altLang="zh-TW" kern="0" dirty="0">
                <a:solidFill>
                  <a:srgbClr val="FF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int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Passes over the training dataset.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kern="0" dirty="0" err="1">
                <a:solidFill>
                  <a:srgbClr val="FF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random_state</a:t>
            </a:r>
            <a:r>
              <a:rPr lang="en-US" altLang="zh-TW" kern="0" dirty="0">
                <a:solidFill>
                  <a:srgbClr val="FF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int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Random number generator seed for random weight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initialization.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Attributes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-----------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kern="0" dirty="0">
                <a:solidFill>
                  <a:srgbClr val="FF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w_ </a:t>
            </a: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1d-array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Weights after fitting.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kern="0" dirty="0">
                <a:solidFill>
                  <a:srgbClr val="FF8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errors_</a:t>
            </a: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: list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Number of misclassifications (updates, errors) in each epoch.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"""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568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DACCF2-FE76-418C-9F6A-5C1F3DED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9CAD15-6FDD-43BA-A9E7-9BB44B2CDD40}"/>
              </a:ext>
            </a:extLst>
          </p:cNvPr>
          <p:cNvSpPr/>
          <p:nvPr/>
        </p:nvSpPr>
        <p:spPr>
          <a:xfrm>
            <a:off x="1184693" y="3168758"/>
            <a:ext cx="7874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16EE9E-7AFB-4EDB-A29B-01D42DEEACA4}"/>
              </a:ext>
            </a:extLst>
          </p:cNvPr>
          <p:cNvSpPr/>
          <p:nvPr/>
        </p:nvSpPr>
        <p:spPr>
          <a:xfrm>
            <a:off x="389913" y="590479"/>
            <a:ext cx="885214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__</a:t>
            </a:r>
            <a:r>
              <a:rPr lang="en-US" altLang="zh-TW" kern="0" dirty="0" err="1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init</a:t>
            </a:r>
            <a:r>
              <a:rPr lang="en-US" altLang="zh-TW" kern="0" dirty="0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__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eta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0.01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n_iter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100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random_state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eta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eta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n_iter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n_iter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random_state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random_state</a:t>
            </a:r>
            <a:endParaRPr lang="en-US" altLang="zh-TW" kern="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altLang="zh-TW" kern="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self.w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_=     </a:t>
            </a:r>
            <a:r>
              <a:rPr lang="en-US" altLang="zh-TW" kern="0" dirty="0">
                <a:solidFill>
                  <a:srgbClr val="3333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None</a:t>
            </a:r>
            <a:endParaRPr lang="en-US" altLang="zh-TW" dirty="0">
              <a:solidFill>
                <a:srgbClr val="3333FF"/>
              </a:solidFill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3333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TW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self.error</a:t>
            </a:r>
            <a:r>
              <a:rPr lang="en-US" altLang="zh-TW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_= </a:t>
            </a:r>
            <a:r>
              <a:rPr lang="en-US" altLang="zh-TW" kern="0" dirty="0">
                <a:solidFill>
                  <a:srgbClr val="3333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None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66AF5C-F69B-4FF4-9A65-F2D16A3C15BF}"/>
              </a:ext>
            </a:extLst>
          </p:cNvPr>
          <p:cNvSpPr/>
          <p:nvPr/>
        </p:nvSpPr>
        <p:spPr>
          <a:xfrm>
            <a:off x="389913" y="3473414"/>
            <a:ext cx="8852139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net_input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"""Calculate net input"""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z= np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dot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_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TW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:])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_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TW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en-US" altLang="zh-TW" kern="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TW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 z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</a:p>
          <a:p>
            <a:pPr>
              <a:spcAft>
                <a:spcPts val="0"/>
              </a:spcAft>
            </a:pP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predict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"""Return class label (+1/-1) after unit step"""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z=   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net_input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yHat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np</a:t>
            </a:r>
            <a:r>
              <a:rPr lang="en-US" altLang="zh-TW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where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z 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0.0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altLang="zh-TW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</a:t>
            </a:r>
            <a:r>
              <a:rPr lang="en-US" altLang="zh-TW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ts val="0"/>
              </a:spcAft>
            </a:pPr>
            <a:endParaRPr lang="en-US" altLang="zh-TW" kern="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TW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 </a:t>
            </a:r>
            <a:r>
              <a:rPr lang="en-US" altLang="zh-TW" b="1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yHat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0055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BFA553-FCDB-490E-9397-13F45137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134858-837A-470F-BA50-C14C8B518E26}"/>
              </a:ext>
            </a:extLst>
          </p:cNvPr>
          <p:cNvSpPr/>
          <p:nvPr/>
        </p:nvSpPr>
        <p:spPr>
          <a:xfrm>
            <a:off x="289560" y="595342"/>
            <a:ext cx="10226040" cy="45243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fit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y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"""Fit training data.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Parameters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----------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X : {array-like}, shape = [</a:t>
            </a:r>
            <a:r>
              <a:rPr lang="en-US" altLang="zh-TW" kern="0" dirty="0" err="1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n_samples</a:t>
            </a: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en-US" altLang="zh-TW" kern="0" dirty="0" err="1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n_features</a:t>
            </a: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Training vectors, where </a:t>
            </a:r>
            <a:r>
              <a:rPr lang="en-US" altLang="zh-TW" kern="0" dirty="0" err="1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n_samples</a:t>
            </a: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is the number of samples and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</a:t>
            </a:r>
            <a:r>
              <a:rPr lang="en-US" altLang="zh-TW" kern="0" dirty="0" err="1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n_features</a:t>
            </a: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is the number of features.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y : array-like, shape = [</a:t>
            </a:r>
            <a:r>
              <a:rPr lang="en-US" altLang="zh-TW" kern="0" dirty="0" err="1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n_samples</a:t>
            </a: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Target values.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Returns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-------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self : object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FF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"""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2240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0EEA48-8CA4-486E-B62D-70516289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5FDB8D6-688D-4774-93A8-1B6305D46B1F}"/>
              </a:ext>
            </a:extLst>
          </p:cNvPr>
          <p:cNvSpPr/>
          <p:nvPr/>
        </p:nvSpPr>
        <p:spPr>
          <a:xfrm>
            <a:off x="0" y="117693"/>
            <a:ext cx="8275320" cy="64633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rgen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np</a:t>
            </a:r>
            <a:r>
              <a:rPr lang="en-US" altLang="zh-TW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random</a:t>
            </a:r>
            <a:r>
              <a:rPr lang="en-US" altLang="zh-TW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RandomState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random_state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TW" altLang="zh-TW" sz="2800" kern="1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endParaRPr lang="zh-TW" altLang="zh-TW" sz="2800" kern="1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_     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rgen</a:t>
            </a:r>
            <a:r>
              <a:rPr lang="en-US" altLang="zh-TW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normal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loc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TW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0.0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TW" altLang="zh-TW" sz="2800" kern="1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                   scale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0.01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TW" altLang="zh-TW" sz="2800" kern="1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                   size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TW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en-US" altLang="zh-TW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shape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TW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])</a:t>
            </a:r>
            <a:endParaRPr lang="zh-TW" altLang="zh-TW" sz="2800" kern="1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errors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_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[]</a:t>
            </a:r>
            <a:endParaRPr lang="zh-TW" altLang="zh-TW" sz="2800" kern="1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TW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range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n_iter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TW" altLang="zh-TW" sz="2800" kern="1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errors 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endParaRPr lang="zh-TW" altLang="zh-TW" sz="2800" kern="1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</a:t>
            </a:r>
            <a:r>
              <a:rPr lang="en-US" altLang="zh-TW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xi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yi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zip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y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TW" altLang="zh-TW" sz="2800" kern="1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 </a:t>
            </a:r>
            <a:endParaRPr lang="zh-TW" altLang="zh-TW" sz="2800" kern="1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 </a:t>
            </a:r>
            <a:r>
              <a:rPr lang="en-US" altLang="zh-TW" kern="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### Rosenblatt's Perceptron Learning Rule:</a:t>
            </a:r>
            <a:endParaRPr lang="zh-TW" altLang="zh-TW" sz="2800" kern="1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 e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yi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predict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xi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TW" altLang="zh-TW" sz="2800" kern="1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 </a:t>
            </a:r>
            <a:endParaRPr lang="zh-TW" altLang="zh-TW" sz="2800" kern="1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 </a:t>
            </a:r>
            <a:r>
              <a:rPr lang="en-US" altLang="zh-TW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self.w</a:t>
            </a:r>
            <a:r>
              <a:rPr lang="en-US" altLang="zh-TW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_[</a:t>
            </a:r>
            <a:r>
              <a:rPr lang="en-US" altLang="zh-TW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TW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]  +=  </a:t>
            </a:r>
            <a:r>
              <a:rPr lang="en-US" altLang="zh-TW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TW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* e * </a:t>
            </a:r>
            <a:r>
              <a:rPr lang="en-US" altLang="zh-TW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self.eta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        </a:t>
            </a:r>
            <a:r>
              <a:rPr lang="en-US" altLang="zh-TW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self.w</a:t>
            </a:r>
            <a:r>
              <a:rPr lang="en-US" altLang="zh-TW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_[</a:t>
            </a:r>
            <a:r>
              <a:rPr lang="en-US" altLang="zh-TW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TW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:] += xi * e * </a:t>
            </a:r>
            <a:r>
              <a:rPr lang="en-US" altLang="zh-TW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self.eta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 </a:t>
            </a:r>
            <a:endParaRPr lang="zh-TW" altLang="zh-TW" sz="2800" kern="1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 </a:t>
            </a:r>
            <a:r>
              <a:rPr lang="en-US" altLang="zh-TW" kern="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#x</a:t>
            </a:r>
            <a:r>
              <a:rPr lang="en-US" altLang="zh-TW" b="1" kern="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kern="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</a:t>
            </a:r>
            <a:r>
              <a:rPr lang="en-US" altLang="zh-TW" kern="0" dirty="0" err="1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np</a:t>
            </a:r>
            <a:r>
              <a:rPr lang="en-US" altLang="zh-TW" b="1" kern="0" dirty="0" err="1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 err="1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append</a:t>
            </a:r>
            <a:r>
              <a:rPr lang="en-US" altLang="zh-TW" b="1" kern="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([</a:t>
            </a:r>
            <a:r>
              <a:rPr lang="en-US" altLang="zh-TW" kern="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TW" b="1" kern="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],</a:t>
            </a:r>
            <a:r>
              <a:rPr lang="en-US" altLang="zh-TW" kern="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xi</a:t>
            </a:r>
            <a:r>
              <a:rPr lang="en-US" altLang="zh-TW" b="1" kern="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TW" altLang="zh-TW" sz="2800" kern="100" dirty="0">
              <a:solidFill>
                <a:srgbClr val="00B05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kern="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 #</a:t>
            </a:r>
            <a:r>
              <a:rPr lang="en-US" altLang="zh-TW" kern="0" dirty="0" err="1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 err="1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 err="1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</a:t>
            </a:r>
            <a:r>
              <a:rPr lang="en-US" altLang="zh-TW" kern="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_ </a:t>
            </a:r>
            <a:r>
              <a:rPr lang="en-US" altLang="zh-TW" b="1" kern="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+=</a:t>
            </a:r>
            <a:r>
              <a:rPr lang="en-US" altLang="zh-TW" kern="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x </a:t>
            </a:r>
            <a:r>
              <a:rPr lang="en-US" altLang="zh-TW" b="1" kern="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</a:t>
            </a:r>
            <a:r>
              <a:rPr lang="en-US" altLang="zh-TW" kern="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 </a:t>
            </a:r>
            <a:r>
              <a:rPr lang="en-US" altLang="zh-TW" b="1" kern="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</a:t>
            </a:r>
            <a:r>
              <a:rPr lang="en-US" altLang="zh-TW" kern="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 err="1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 err="1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eta</a:t>
            </a:r>
            <a:endParaRPr lang="zh-TW" altLang="zh-TW" sz="2800" kern="100" dirty="0">
              <a:solidFill>
                <a:srgbClr val="00B05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               </a:t>
            </a:r>
            <a:endParaRPr lang="zh-TW" altLang="zh-TW" sz="2800" kern="1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 errors 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int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 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!=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endParaRPr lang="zh-TW" altLang="zh-TW" sz="2800" kern="1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self</a:t>
            </a:r>
            <a:r>
              <a:rPr lang="en-US" altLang="zh-TW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errors_</a:t>
            </a:r>
            <a:r>
              <a:rPr lang="en-US" altLang="zh-TW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append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errors</a:t>
            </a:r>
            <a:r>
              <a:rPr lang="en-US" altLang="zh-TW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TW" altLang="zh-TW" sz="2800" kern="1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       </a:t>
            </a:r>
            <a:endParaRPr lang="zh-TW" altLang="zh-TW" sz="2800" kern="1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TW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self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8744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DC3C0D-CF9A-41EE-B773-8C0BC9F0D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solidFill>
                  <a:srgbClr val="333333"/>
                </a:solidFill>
                <a:latin typeface="Helvetica Neue"/>
              </a:rPr>
              <a:t>nbviewer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21572-C73A-4A7C-BBEB-2CC64D910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6143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https://nbviewer.jupyter.org/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https://github.com/renyuanL/_ryTeach2018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1FD908-55FA-4026-8E3A-9E58E04C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547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A80E71-3480-4AF4-9C66-54B99B06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EF2DEF-D76C-49DE-9213-7293C54AA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059E36-6341-4930-B7D3-DAEFCA4C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95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F106CFD-82AA-4E46-8C1D-63F4C773F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410" y="2490048"/>
            <a:ext cx="2851460" cy="439124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D0E6F3A-3C2F-48A9-9CFA-DCE986A0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619115-23F0-4A78-BB27-584E42BA5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33930" cy="2725110"/>
          </a:xfrm>
        </p:spPr>
        <p:txBody>
          <a:bodyPr>
            <a:normAutofit/>
          </a:bodyPr>
          <a:lstStyle/>
          <a:p>
            <a:r>
              <a:rPr lang="en-US" altLang="zh-TW" dirty="0"/>
              <a:t>2 machine learning algorithms for classification</a:t>
            </a:r>
            <a:endParaRPr lang="en-US" altLang="zh-TW" sz="28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TW" dirty="0"/>
              <a:t>P</a:t>
            </a:r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erceptron </a:t>
            </a:r>
          </a:p>
          <a:p>
            <a:pPr lvl="2"/>
            <a:r>
              <a:rPr lang="en-US" altLang="zh-TW" dirty="0">
                <a:hlinkClick r:id="rId3"/>
              </a:rPr>
              <a:t>https://en.wikipedia.org/wiki/Perceptron</a:t>
            </a:r>
            <a:endParaRPr lang="en-US" altLang="zh-TW" dirty="0"/>
          </a:p>
          <a:p>
            <a:pPr lvl="2"/>
            <a:endParaRPr lang="en-US" altLang="zh-TW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TW" dirty="0"/>
              <a:t>A</a:t>
            </a:r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daptive linear neurons</a:t>
            </a:r>
          </a:p>
          <a:p>
            <a:pPr lvl="2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ADALINE</a:t>
            </a:r>
          </a:p>
          <a:p>
            <a:pPr lvl="2"/>
            <a:r>
              <a:rPr lang="en-US" altLang="zh-TW" dirty="0">
                <a:hlinkClick r:id="rId4"/>
              </a:rPr>
              <a:t>https://en.wikipedia.org/wiki/ADALINE</a:t>
            </a:r>
            <a:endParaRPr lang="en-US" altLang="zh-TW" dirty="0"/>
          </a:p>
          <a:p>
            <a:pPr lvl="2"/>
            <a:endParaRPr lang="en-US" altLang="zh-TW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89BD4A-0467-4E9B-ABB0-02178D6C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977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CB80C1-407B-401A-9834-84A59810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B42132-486B-45A1-84E9-68F514403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DC4F64-EB97-478E-B51B-997F6D68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082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178E2-C4BB-4A92-B6CB-5355D96AD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129080-3153-4DD9-930E-5A0B39DE7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sz="24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 a perceptron model on the Iris dataset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FAD0F6-A53E-4E23-9FFD-3F254DE1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445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6D467D-818F-4F07-8225-F384D675F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371" y="533854"/>
            <a:ext cx="10236200" cy="1077232"/>
          </a:xfrm>
        </p:spPr>
        <p:txBody>
          <a:bodyPr/>
          <a:lstStyle/>
          <a:p>
            <a:pPr lvl="0"/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Adaptive linear neurons and the convergence of learning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22AFAC-E379-403C-A30E-E10B3899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6059FDB-AEDC-449B-AD67-1597B4ED0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27" y="1534963"/>
            <a:ext cx="6637177" cy="474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48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E8EAF0-DFBD-4F97-92BB-91AED8A11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3" y="112274"/>
            <a:ext cx="10515600" cy="4351338"/>
          </a:xfrm>
        </p:spPr>
        <p:txBody>
          <a:bodyPr/>
          <a:lstStyle/>
          <a:p>
            <a:pPr lvl="1"/>
            <a:r>
              <a:rPr lang="en-US" altLang="zh-TW" sz="24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Minimizing cost functions with gradient descent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5421CB-9724-423B-A262-31C9E550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23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349A42A-9319-482D-BBB7-5E3A7E259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78" y="768421"/>
            <a:ext cx="4738201" cy="106135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69DC04C-E211-4F0E-B0D2-51D5DD7AC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778" y="2068987"/>
            <a:ext cx="2812577" cy="73127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D2C1BE1-EF0C-4181-AA0A-569523533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379" y="3148197"/>
            <a:ext cx="4145922" cy="10613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47A549B-B98E-4635-87B1-1CB494AACB97}"/>
                  </a:ext>
                </a:extLst>
              </p:cNvPr>
              <p:cNvSpPr/>
              <p:nvPr/>
            </p:nvSpPr>
            <p:spPr>
              <a:xfrm>
                <a:off x="2199404" y="4867163"/>
                <a:ext cx="2292948" cy="476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47A549B-B98E-4635-87B1-1CB494AAC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404" y="4867163"/>
                <a:ext cx="2292948" cy="4769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43265A0-24B8-46BE-BE9E-804C50A4BB8A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345878" y="3809166"/>
            <a:ext cx="824498" cy="105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925FDD91-D74E-4D38-8FB2-6E0B750809C4}"/>
              </a:ext>
            </a:extLst>
          </p:cNvPr>
          <p:cNvGrpSpPr/>
          <p:nvPr/>
        </p:nvGrpSpPr>
        <p:grpSpPr>
          <a:xfrm>
            <a:off x="5667306" y="1231738"/>
            <a:ext cx="6454274" cy="3275880"/>
            <a:chOff x="5683976" y="2171226"/>
            <a:chExt cx="6454274" cy="3275880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81E24AB4-8398-43C0-A2E9-501A47023E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3976" y="2171226"/>
              <a:ext cx="6454274" cy="3275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296743BA-88E1-4A9F-AAD2-F4071B57267D}"/>
                </a:ext>
              </a:extLst>
            </p:cNvPr>
            <p:cNvCxnSpPr/>
            <p:nvPr/>
          </p:nvCxnSpPr>
          <p:spPr>
            <a:xfrm>
              <a:off x="9402792" y="3429000"/>
              <a:ext cx="0" cy="1626079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59839685-5E95-43F4-9B38-A5180D5849C9}"/>
                </a:ext>
              </a:extLst>
            </p:cNvPr>
            <p:cNvCxnSpPr/>
            <p:nvPr/>
          </p:nvCxnSpPr>
          <p:spPr>
            <a:xfrm>
              <a:off x="9402792" y="5055079"/>
              <a:ext cx="552091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F64CCE4-97A1-4C33-A6D3-A455869C0F3A}"/>
                  </a:ext>
                </a:extLst>
              </p:cNvPr>
              <p:cNvSpPr/>
              <p:nvPr/>
            </p:nvSpPr>
            <p:spPr>
              <a:xfrm>
                <a:off x="6790126" y="5129939"/>
                <a:ext cx="3173966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m:rPr>
                        <m:nor/>
                      </m:rPr>
                      <a:rPr lang="en-US" altLang="zh-TW" sz="2400" i="1" dirty="0">
                        <a:solidFill>
                          <a:srgbClr val="0070C0"/>
                        </a:solidFill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en-US" altLang="zh-TW" sz="2400" b="0" i="1" dirty="0" smtClean="0">
                        <a:solidFill>
                          <a:srgbClr val="0070C0"/>
                        </a:solidFill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>
                    <a:solidFill>
                      <a:srgbClr val="0070C0"/>
                    </a:solidFill>
                  </a:rPr>
                  <a:t> 指向函數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J() </a:t>
                </a:r>
                <a:r>
                  <a:rPr lang="zh-TW" altLang="en-US" dirty="0">
                    <a:solidFill>
                      <a:srgbClr val="0070C0"/>
                    </a:solidFill>
                  </a:rPr>
                  <a:t>上升的方向。</a:t>
                </a:r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F64CCE4-97A1-4C33-A6D3-A455869C0F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126" y="5129939"/>
                <a:ext cx="3173966" cy="453137"/>
              </a:xfrm>
              <a:prstGeom prst="rect">
                <a:avLst/>
              </a:prstGeom>
              <a:blipFill>
                <a:blip r:embed="rId7"/>
                <a:stretch>
                  <a:fillRect l="-576" r="-8637" b="-202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84" name="直線單箭頭接點 3083">
            <a:extLst>
              <a:ext uri="{FF2B5EF4-FFF2-40B4-BE49-F238E27FC236}">
                <a16:creationId xmlns:a16="http://schemas.microsoft.com/office/drawing/2014/main" id="{0CC5D174-7AAC-468D-8EF2-C4A75973ACB1}"/>
              </a:ext>
            </a:extLst>
          </p:cNvPr>
          <p:cNvCxnSpPr/>
          <p:nvPr/>
        </p:nvCxnSpPr>
        <p:spPr>
          <a:xfrm flipV="1">
            <a:off x="7333036" y="4257034"/>
            <a:ext cx="2053086" cy="959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591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70477E7-A04D-41B5-A8DC-AD6A10A4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1026" name="Picture 2" descr="https://upload.wikimedia.org/wikipedia/commons/thumb/0/0f/Gradient2.svg/512px-Gradient2.svg.png">
            <a:extLst>
              <a:ext uri="{FF2B5EF4-FFF2-40B4-BE49-F238E27FC236}">
                <a16:creationId xmlns:a16="http://schemas.microsoft.com/office/drawing/2014/main" id="{4BB5EC5F-7075-423C-9380-DBC6B55B7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8" y="1073725"/>
            <a:ext cx="48768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396F9B6-3DA4-423B-ACE8-ED56E3FF5F1E}"/>
              </a:ext>
            </a:extLst>
          </p:cNvPr>
          <p:cNvSpPr/>
          <p:nvPr/>
        </p:nvSpPr>
        <p:spPr>
          <a:xfrm>
            <a:off x="874932" y="4008554"/>
            <a:ext cx="43364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【</a:t>
            </a:r>
            <a:r>
              <a:rPr lang="zh-TW" altLang="en-US" dirty="0">
                <a:solidFill>
                  <a:srgbClr val="222222"/>
                </a:solidFill>
                <a:latin typeface="Arial" panose="020B0604020202020204" pitchFamily="34" charset="0"/>
              </a:rPr>
              <a:t>純量場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】</a:t>
            </a:r>
            <a:r>
              <a:rPr lang="zh-TW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         </a:t>
            </a:r>
            <a:endParaRPr lang="en-US" altLang="zh-TW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altLang="zh-TW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zh-TW" altLang="en-US" dirty="0">
                <a:solidFill>
                  <a:srgbClr val="222222"/>
                </a:solidFill>
                <a:latin typeface="Arial" panose="020B0604020202020204" pitchFamily="34" charset="0"/>
              </a:rPr>
              <a:t>用黑白的灰度來表示，</a:t>
            </a:r>
            <a:endParaRPr lang="en-US" altLang="zh-TW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zh-TW" altLang="en-US" dirty="0">
                <a:solidFill>
                  <a:srgbClr val="222222"/>
                </a:solidFill>
                <a:latin typeface="Arial" panose="020B0604020202020204" pitchFamily="34" charset="0"/>
              </a:rPr>
              <a:t>愈黑表示愈大的數值。</a:t>
            </a:r>
            <a:endParaRPr lang="en-US" altLang="zh-TW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altLang="zh-TW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zh-TW" altLang="en-US" dirty="0">
                <a:solidFill>
                  <a:srgbClr val="222222"/>
                </a:solidFill>
                <a:latin typeface="Arial" panose="020B0604020202020204" pitchFamily="34" charset="0"/>
              </a:rPr>
              <a:t>其相應的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【</a:t>
            </a:r>
            <a:r>
              <a:rPr lang="zh-TW" altLang="en-US" dirty="0">
                <a:solidFill>
                  <a:srgbClr val="222222"/>
                </a:solidFill>
                <a:latin typeface="Arial" panose="020B0604020202020204" pitchFamily="34" charset="0"/>
              </a:rPr>
              <a:t>梯度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】</a:t>
            </a:r>
            <a:r>
              <a:rPr lang="zh-TW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            </a:t>
            </a:r>
            <a:endParaRPr lang="en-US" altLang="zh-TW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altLang="zh-TW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zh-TW" altLang="en-US" dirty="0">
                <a:solidFill>
                  <a:srgbClr val="222222"/>
                </a:solidFill>
                <a:latin typeface="Arial" panose="020B0604020202020204" pitchFamily="34" charset="0"/>
              </a:rPr>
              <a:t>用藍色箭頭表示。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AD4C1CA-DF1B-4CED-BFA1-F60570CFF9C3}"/>
                  </a:ext>
                </a:extLst>
              </p:cNvPr>
              <p:cNvSpPr/>
              <p:nvPr/>
            </p:nvSpPr>
            <p:spPr>
              <a:xfrm>
                <a:off x="2421811" y="3903539"/>
                <a:ext cx="70238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 i="1" dirty="0" smtClean="0"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altLang="zh-TW" sz="2400" dirty="0" smtClean="0"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⃑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TW" sz="2400" dirty="0"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AD4C1CA-DF1B-4CED-BFA1-F60570CFF9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811" y="3903539"/>
                <a:ext cx="702387" cy="461665"/>
              </a:xfrm>
              <a:prstGeom prst="rect">
                <a:avLst/>
              </a:prstGeom>
              <a:blipFill>
                <a:blip r:embed="rId3"/>
                <a:stretch>
                  <a:fillRect l="-1739" r="-6957" b="-131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244761D-FB09-458F-8C96-D42A607FFE13}"/>
                  </a:ext>
                </a:extLst>
              </p:cNvPr>
              <p:cNvSpPr/>
              <p:nvPr/>
            </p:nvSpPr>
            <p:spPr>
              <a:xfrm>
                <a:off x="3043168" y="5322610"/>
                <a:ext cx="70238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m:rPr>
                          <m:nor/>
                        </m:rPr>
                        <a:rPr lang="en-US" altLang="zh-TW" sz="2400" i="1" dirty="0"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altLang="zh-TW" sz="2400" dirty="0"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⃑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TW" sz="2400" dirty="0"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244761D-FB09-458F-8C96-D42A607FF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168" y="5322610"/>
                <a:ext cx="702387" cy="461665"/>
              </a:xfrm>
              <a:prstGeom prst="rect">
                <a:avLst/>
              </a:prstGeom>
              <a:blipFill>
                <a:blip r:embed="rId4"/>
                <a:stretch>
                  <a:fillRect l="-1739" r="-32174" b="-131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群組 6">
            <a:extLst>
              <a:ext uri="{FF2B5EF4-FFF2-40B4-BE49-F238E27FC236}">
                <a16:creationId xmlns:a16="http://schemas.microsoft.com/office/drawing/2014/main" id="{AA640425-F6AA-48CD-AAE8-71F7C2CA4AB6}"/>
              </a:ext>
            </a:extLst>
          </p:cNvPr>
          <p:cNvGrpSpPr/>
          <p:nvPr/>
        </p:nvGrpSpPr>
        <p:grpSpPr>
          <a:xfrm>
            <a:off x="7140284" y="900546"/>
            <a:ext cx="4876800" cy="5042974"/>
            <a:chOff x="704850" y="601807"/>
            <a:chExt cx="4286250" cy="4741721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CA789DEF-DCB4-4659-A5B0-1E1ABD984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4850" y="601807"/>
              <a:ext cx="2857500" cy="666750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8DE88758-17E4-4640-A8BB-7C810CD80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4850" y="1268557"/>
              <a:ext cx="2381250" cy="657225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23E9A5E0-B3ED-46B4-844E-518FFF957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4850" y="2042680"/>
              <a:ext cx="3810000" cy="666750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4ED6410D-168F-406F-ACB6-62458676F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4850" y="2857500"/>
              <a:ext cx="4286250" cy="752475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1C38035F-D4A7-4C06-9EDF-6CDE17172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4850" y="3695701"/>
              <a:ext cx="2381250" cy="561975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00234951-1951-40A3-9A36-5C154DE69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04850" y="4343402"/>
              <a:ext cx="2381250" cy="619125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AD39FB87-0CFB-4579-8E1A-919B86480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38350" y="5048253"/>
              <a:ext cx="571500" cy="295275"/>
            </a:xfrm>
            <a:prstGeom prst="rect">
              <a:avLst/>
            </a:prstGeom>
          </p:spPr>
        </p:pic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F06EEDB1-C740-4BE2-B603-EC5531ABD877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2038350" y="4748215"/>
              <a:ext cx="285750" cy="300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829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2DA2DB-23CD-41DC-973B-FC1F9AE3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73759" y="5827039"/>
            <a:ext cx="2743200" cy="365125"/>
          </a:xfrm>
        </p:spPr>
        <p:txBody>
          <a:bodyPr/>
          <a:lstStyle/>
          <a:p>
            <a:fld id="{1FCB26AE-DC33-4366-8C49-5EF93670A10D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E1748890-002F-4072-97C6-62FF4C3F2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691" y="488515"/>
            <a:ext cx="3643672" cy="9484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5416F9F-3496-4DA3-88BE-95DEAB14901F}"/>
                  </a:ext>
                </a:extLst>
              </p:cNvPr>
              <p:cNvSpPr/>
              <p:nvPr/>
            </p:nvSpPr>
            <p:spPr>
              <a:xfrm>
                <a:off x="2646218" y="5612254"/>
                <a:ext cx="5127541" cy="669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zh-TW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sz="3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br>
                  <a:rPr lang="en-US" altLang="zh-TW" sz="3600" dirty="0">
                    <a:ea typeface="Cambria Math" panose="02040503050406030204" pitchFamily="18" charset="0"/>
                  </a:rPr>
                </a:br>
                <a:endParaRPr lang="zh-TW" altLang="en-US" sz="3600" dirty="0"/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5416F9F-3496-4DA3-88BE-95DEAB1490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218" y="5612254"/>
                <a:ext cx="5127541" cy="6694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83141D7-2BF9-4BC3-8731-D42B2686D19D}"/>
                  </a:ext>
                </a:extLst>
              </p:cNvPr>
              <p:cNvSpPr/>
              <p:nvPr/>
            </p:nvSpPr>
            <p:spPr>
              <a:xfrm>
                <a:off x="1070153" y="1726887"/>
                <a:ext cx="6496050" cy="3305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altLang="zh-TW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3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zh-TW" altLang="en-US" sz="3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TW" sz="3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36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3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sz="36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36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TW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3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altLang="zh-TW" sz="36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36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3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sz="3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altLang="zh-TW" sz="36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36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sz="36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36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zh-TW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⃑"/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nary>
                    </m:oMath>
                    <m:oMath xmlns:m="http://schemas.openxmlformats.org/officeDocument/2006/math">
                      <m:r>
                        <a:rPr lang="en-US" altLang="zh-TW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TW" sz="3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zh-TW" alt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TW" sz="3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3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3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sz="36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36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TW" sz="3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3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altLang="zh-TW" sz="36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36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3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sz="3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altLang="zh-TW" sz="36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36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sz="36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36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zh-TW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sz="3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83141D7-2BF9-4BC3-8731-D42B2686D1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153" y="1726887"/>
                <a:ext cx="6496050" cy="3305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>
            <a:extLst>
              <a:ext uri="{FF2B5EF4-FFF2-40B4-BE49-F238E27FC236}">
                <a16:creationId xmlns:a16="http://schemas.microsoft.com/office/drawing/2014/main" id="{9E21729F-E24D-4F68-84F9-E8AC9A132363}"/>
              </a:ext>
            </a:extLst>
          </p:cNvPr>
          <p:cNvSpPr txBox="1"/>
          <p:nvPr/>
        </p:nvSpPr>
        <p:spPr>
          <a:xfrm>
            <a:off x="4675025" y="5248022"/>
            <a:ext cx="487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Compared with Rosenblatt’s </a:t>
            </a:r>
            <a:r>
              <a:rPr lang="en-US" altLang="zh-TW" b="1" dirty="0">
                <a:solidFill>
                  <a:srgbClr val="3333FF"/>
                </a:solidFill>
              </a:rPr>
              <a:t>Perceptron Learning</a:t>
            </a:r>
            <a:r>
              <a:rPr lang="en-US" altLang="zh-TW" dirty="0"/>
              <a:t>: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8816553-2932-400B-844B-B7FFE3917925}"/>
                  </a:ext>
                </a:extLst>
              </p:cNvPr>
              <p:cNvSpPr/>
              <p:nvPr/>
            </p:nvSpPr>
            <p:spPr>
              <a:xfrm>
                <a:off x="8409447" y="6152691"/>
                <a:ext cx="2713820" cy="51629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altLang="zh-TW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⃑"/>
                                  <m:ctrlPr>
                                    <a:rPr lang="en-US" altLang="zh-TW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⃑"/>
                                  <m:ctrlPr>
                                    <a:rPr lang="en-US" altLang="zh-TW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altLang="zh-TW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TW" altLang="en-US" sz="1200" dirty="0"/>
              </a:p>
            </p:txBody>
          </p:sp>
        </mc:Choice>
        <mc:Fallback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8816553-2932-400B-844B-B7FFE39179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447" y="6152691"/>
                <a:ext cx="2713820" cy="5162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>
            <a:extLst>
              <a:ext uri="{FF2B5EF4-FFF2-40B4-BE49-F238E27FC236}">
                <a16:creationId xmlns:a16="http://schemas.microsoft.com/office/drawing/2014/main" id="{D70E1BAE-88BB-4068-B756-E51CD8EEECA1}"/>
              </a:ext>
            </a:extLst>
          </p:cNvPr>
          <p:cNvSpPr/>
          <p:nvPr/>
        </p:nvSpPr>
        <p:spPr>
          <a:xfrm>
            <a:off x="2355273" y="3657600"/>
            <a:ext cx="3630384" cy="1374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右大括弧 33">
            <a:extLst>
              <a:ext uri="{FF2B5EF4-FFF2-40B4-BE49-F238E27FC236}">
                <a16:creationId xmlns:a16="http://schemas.microsoft.com/office/drawing/2014/main" id="{5B96A9ED-7855-47BE-A822-1ED6FE303CA6}"/>
              </a:ext>
            </a:extLst>
          </p:cNvPr>
          <p:cNvSpPr/>
          <p:nvPr/>
        </p:nvSpPr>
        <p:spPr>
          <a:xfrm>
            <a:off x="7773759" y="692727"/>
            <a:ext cx="428132" cy="42164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9437078-ED9D-4F35-B536-9CD37BA0B19E}"/>
              </a:ext>
            </a:extLst>
          </p:cNvPr>
          <p:cNvSpPr/>
          <p:nvPr/>
        </p:nvSpPr>
        <p:spPr>
          <a:xfrm>
            <a:off x="8409447" y="2616272"/>
            <a:ext cx="3347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b="1" dirty="0">
                <a:solidFill>
                  <a:srgbClr val="002060"/>
                </a:solidFill>
                <a:highlight>
                  <a:srgbClr val="FFFF00"/>
                </a:highlight>
              </a:rPr>
              <a:t>Adaptive linear neurons Learning</a:t>
            </a:r>
            <a:br>
              <a:rPr lang="en-US" altLang="zh-TW" b="1" dirty="0">
                <a:solidFill>
                  <a:srgbClr val="002060"/>
                </a:solidFill>
                <a:highlight>
                  <a:srgbClr val="FFFF00"/>
                </a:highlight>
              </a:rPr>
            </a:br>
            <a:r>
              <a:rPr lang="en-US" altLang="zh-TW" b="1" dirty="0">
                <a:solidFill>
                  <a:srgbClr val="002060"/>
                </a:solidFill>
                <a:highlight>
                  <a:srgbClr val="FFFF00"/>
                </a:highlight>
              </a:rPr>
              <a:t>(Adaline Learning)</a:t>
            </a:r>
          </a:p>
        </p:txBody>
      </p: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D47B9C21-ED9C-4C6A-9A7C-540784A4EEC7}"/>
              </a:ext>
            </a:extLst>
          </p:cNvPr>
          <p:cNvCxnSpPr>
            <a:stCxn id="25" idx="1"/>
          </p:cNvCxnSpPr>
          <p:nvPr/>
        </p:nvCxnSpPr>
        <p:spPr>
          <a:xfrm rot="10800000">
            <a:off x="5985657" y="6192165"/>
            <a:ext cx="2423790" cy="218675"/>
          </a:xfrm>
          <a:prstGeom prst="bentConnector3">
            <a:avLst>
              <a:gd name="adj1" fmla="val 100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03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EC2507-63C3-4E5A-BF3E-CD8F49D9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A7236F-51B9-4C4C-BEA4-204A4DA90DA9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Implementing Adaline in Python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2243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A3578B-DA44-46F0-808F-A87764082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D77605-0709-4F2A-9AFF-630A84935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sz="24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Improving gradient descent through feature scaling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063AE1-0056-462A-9F1E-E1B0386A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01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779836-45D8-4940-B87F-9A55F025B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1D1F52-22AB-4CC9-A235-2A3F443B3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sz="24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Large-scale machine learning and stochastic gradient descent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51B1C6-1240-48EE-8AA7-2D13AF5B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647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476D7B-505D-4026-B5AD-EE318268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714" y="316138"/>
            <a:ext cx="11556999" cy="6040211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Summary</a:t>
            </a:r>
          </a:p>
          <a:p>
            <a:pPr lvl="1"/>
            <a:r>
              <a:rPr lang="en-US" altLang="zh-TW" sz="24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chapter, we gained a good understanding of the basic concepts of linear classifiers for supervised learning. </a:t>
            </a:r>
          </a:p>
          <a:p>
            <a:pPr lvl="1"/>
            <a:r>
              <a:rPr lang="en-US" altLang="zh-TW" sz="24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we implemented a perceptron, we saw how we can train adaptive linear neurons efficiently via a vectorized implementation of gradient descent and online learning via stochastic gradient descent.</a:t>
            </a:r>
          </a:p>
          <a:p>
            <a:pPr lvl="1"/>
            <a:endParaRPr lang="en-US" altLang="zh-TW" sz="24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altLang="zh-TW" sz="24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TW" sz="24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that we have seen how to implement simple classifiers in Python, we are ready to move on to the next chapter, where we will use the Python </a:t>
            </a:r>
            <a:r>
              <a:rPr lang="en-US" altLang="zh-TW" sz="24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altLang="zh-TW" sz="24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-learn machine learning library to get access to more advanced and powerful machine learning classifiers that are commonly used in academia as well as in industry. </a:t>
            </a:r>
          </a:p>
          <a:p>
            <a:pPr lvl="1"/>
            <a:r>
              <a:rPr lang="en-US" altLang="zh-TW" sz="24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object-oriented approach that we used to implement the perceptron and Adaline algorithms will help with understanding the </a:t>
            </a:r>
            <a:r>
              <a:rPr lang="en-US" altLang="zh-TW" sz="24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altLang="zh-TW" sz="24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-learn API, which is implemented based on the same core concepts that we used in this chapter: the fit and predict methods. </a:t>
            </a:r>
          </a:p>
          <a:p>
            <a:pPr lvl="1"/>
            <a:r>
              <a:rPr lang="en-US" altLang="zh-TW" sz="24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these core concepts, we will learn about logistic regression for modeling class probabilities and support vector machines for working with nonlinear decision boundaries. </a:t>
            </a:r>
          </a:p>
          <a:p>
            <a:pPr lvl="1"/>
            <a:r>
              <a:rPr lang="en-US" altLang="zh-TW" sz="24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addition, we will introduce a different class of supervised learning algorithms, tree-based algorithms, which are commonly combined into robust ensemble classifiers.</a:t>
            </a:r>
          </a:p>
          <a:p>
            <a:pPr lvl="1"/>
            <a:endParaRPr lang="en-US" altLang="zh-TW" sz="24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3DD196-AE33-48EE-828D-F9D3897E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05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8A6E8-83C7-47C9-A015-BB7348596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this chapter 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D9DE6C-A070-4C64-ADAB-40D87EA20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Building an intuition for machine learning algorithms</a:t>
            </a:r>
          </a:p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pandas, NumPy, and Matplotlib to read in, process, and visualize data</a:t>
            </a:r>
          </a:p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Implementing linear classification algorithms in Python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3F2479-6F9F-4908-9610-64C2A41C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656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852B39F-55AA-4603-9EDC-24D6A1B25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507" y="554250"/>
            <a:ext cx="4357032" cy="616722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4D7E2D6-5D20-46D7-87DD-69E72302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48" y="22793"/>
            <a:ext cx="2749899" cy="1325563"/>
          </a:xfrm>
        </p:spPr>
        <p:txBody>
          <a:bodyPr/>
          <a:lstStyle/>
          <a:p>
            <a:r>
              <a:rPr lang="en-US" altLang="zh-TW" dirty="0"/>
              <a:t>Neuron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A107A7-3F6D-47C1-A7A7-D31F0CF11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1736"/>
            <a:ext cx="6577483" cy="222364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 </a:t>
            </a:r>
            <a:r>
              <a:rPr lang="en-US" altLang="zh-TW" b="1" dirty="0"/>
              <a:t>neuron</a:t>
            </a:r>
            <a:r>
              <a:rPr lang="en-US" altLang="zh-TW" dirty="0"/>
              <a:t>, </a:t>
            </a:r>
          </a:p>
          <a:p>
            <a:pPr lvl="1"/>
            <a:r>
              <a:rPr lang="en-US" altLang="zh-TW" dirty="0"/>
              <a:t>also known as a </a:t>
            </a:r>
            <a:r>
              <a:rPr lang="en-US" altLang="zh-TW" b="1" dirty="0"/>
              <a:t>nerve cell</a:t>
            </a:r>
            <a:r>
              <a:rPr lang="en-US" altLang="zh-TW" dirty="0"/>
              <a:t>, </a:t>
            </a:r>
          </a:p>
          <a:p>
            <a:pPr lvl="1"/>
            <a:r>
              <a:rPr lang="en-US" altLang="zh-TW" dirty="0"/>
              <a:t>is an </a:t>
            </a:r>
            <a:r>
              <a:rPr lang="en-US" altLang="zh-TW" dirty="0">
                <a:hlinkClick r:id="rId4" tooltip="Membrane potential"/>
              </a:rPr>
              <a:t>electrically excitable</a:t>
            </a:r>
            <a:r>
              <a:rPr lang="en-US" altLang="zh-TW" dirty="0"/>
              <a:t> </a:t>
            </a:r>
            <a:r>
              <a:rPr lang="en-US" altLang="zh-TW" dirty="0">
                <a:hlinkClick r:id="rId5" tooltip="Cell (biology)"/>
              </a:rPr>
              <a:t>cell</a:t>
            </a:r>
            <a:r>
              <a:rPr lang="en-US" altLang="zh-TW" dirty="0"/>
              <a:t> </a:t>
            </a:r>
          </a:p>
          <a:p>
            <a:pPr lvl="1"/>
            <a:r>
              <a:rPr lang="en-US" altLang="zh-TW" dirty="0"/>
              <a:t>that receives, processes, and transmits </a:t>
            </a:r>
            <a:r>
              <a:rPr lang="en-US" altLang="zh-TW" b="1" dirty="0">
                <a:solidFill>
                  <a:srgbClr val="FF0000"/>
                </a:solidFill>
              </a:rPr>
              <a:t>information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through </a:t>
            </a:r>
            <a:r>
              <a:rPr lang="en-US" altLang="zh-TW" dirty="0">
                <a:solidFill>
                  <a:srgbClr val="3333FF"/>
                </a:solidFill>
              </a:rPr>
              <a:t>electrical and chemical </a:t>
            </a:r>
            <a:r>
              <a:rPr lang="en-US" altLang="zh-TW" dirty="0">
                <a:solidFill>
                  <a:srgbClr val="FF0000"/>
                </a:solidFill>
              </a:rPr>
              <a:t>signals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94E689-05FA-48F8-97BE-FC7BFEA34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44EF5D0-87E0-4859-8965-2108B3B36D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5802" y="3410952"/>
            <a:ext cx="5686064" cy="331052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693D436-74D7-419A-B4B6-73BEAF318B7F}"/>
              </a:ext>
            </a:extLst>
          </p:cNvPr>
          <p:cNvSpPr/>
          <p:nvPr/>
        </p:nvSpPr>
        <p:spPr>
          <a:xfrm>
            <a:off x="7486021" y="31030"/>
            <a:ext cx="34566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222222"/>
                </a:solidFill>
                <a:latin typeface="Arial" panose="020B0604020202020204" pitchFamily="34" charset="0"/>
              </a:rPr>
              <a:t>A signal propagating down an axon to the cell body and dendrites of the next cell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1789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BAFEF79-2341-4993-8A59-699824B45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243" y="3429000"/>
            <a:ext cx="4199366" cy="2578438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4DBEC-E154-4100-AC4D-561972A32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7202214" cy="5719763"/>
          </a:xfrm>
        </p:spPr>
        <p:txBody>
          <a:bodyPr>
            <a:normAutofit/>
          </a:bodyPr>
          <a:lstStyle/>
          <a:p>
            <a:r>
              <a:rPr lang="zh-TW" altLang="en-US" b="1" dirty="0"/>
              <a:t>神經元</a:t>
            </a:r>
            <a:r>
              <a:rPr lang="zh-TW" altLang="en-US" dirty="0"/>
              <a:t>（</a:t>
            </a:r>
            <a:r>
              <a:rPr lang="en-US" altLang="zh-TW" b="1" dirty="0"/>
              <a:t>neuron</a:t>
            </a:r>
            <a:r>
              <a:rPr lang="zh-TW" altLang="en-US" dirty="0"/>
              <a:t>），</a:t>
            </a:r>
            <a:endParaRPr lang="en-US" altLang="zh-TW" dirty="0"/>
          </a:p>
          <a:p>
            <a:pPr lvl="1"/>
            <a:r>
              <a:rPr lang="zh-TW" altLang="en-US" dirty="0"/>
              <a:t>又名</a:t>
            </a:r>
            <a:r>
              <a:rPr lang="zh-TW" altLang="en-US" b="1" dirty="0"/>
              <a:t>神經原</a:t>
            </a:r>
            <a:r>
              <a:rPr lang="zh-TW" altLang="en-US" dirty="0"/>
              <a:t>或</a:t>
            </a:r>
            <a:r>
              <a:rPr lang="zh-TW" altLang="en-US" b="1" dirty="0"/>
              <a:t>神經細胞</a:t>
            </a:r>
            <a:r>
              <a:rPr lang="zh-TW" altLang="en-US" dirty="0"/>
              <a:t>（</a:t>
            </a:r>
            <a:r>
              <a:rPr lang="en-US" altLang="zh-TW" i="1" dirty="0"/>
              <a:t>nerve cell</a:t>
            </a:r>
            <a:r>
              <a:rPr lang="zh-TW" altLang="en-US" dirty="0"/>
              <a:t>），</a:t>
            </a:r>
            <a:endParaRPr lang="en-US" altLang="zh-TW" dirty="0"/>
          </a:p>
          <a:p>
            <a:pPr lvl="1"/>
            <a:r>
              <a:rPr lang="zh-TW" altLang="en-US" dirty="0"/>
              <a:t>是</a:t>
            </a:r>
            <a:r>
              <a:rPr lang="zh-TW" altLang="en-US" dirty="0">
                <a:hlinkClick r:id="rId3" tooltip="神經系統"/>
              </a:rPr>
              <a:t>神經系統</a:t>
            </a:r>
            <a:r>
              <a:rPr lang="zh-TW" altLang="en-US" dirty="0"/>
              <a:t>的結構與功能單位之一。</a:t>
            </a:r>
            <a:endParaRPr lang="en-US" altLang="zh-TW" dirty="0"/>
          </a:p>
          <a:p>
            <a:pPr lvl="1"/>
            <a:r>
              <a:rPr lang="zh-TW" altLang="en-US" dirty="0"/>
              <a:t>能感知環境的變化，再將信息傳遞給其他的神經元，並指令集體做出反應。</a:t>
            </a:r>
            <a:endParaRPr lang="en-US" altLang="zh-TW" dirty="0"/>
          </a:p>
          <a:p>
            <a:pPr lvl="1"/>
            <a:r>
              <a:rPr lang="zh-TW" altLang="en-US" dirty="0"/>
              <a:t>佔了神經系統約</a:t>
            </a:r>
            <a:r>
              <a:rPr lang="en-US" altLang="zh-TW" dirty="0"/>
              <a:t>10%</a:t>
            </a:r>
            <a:r>
              <a:rPr lang="zh-TW" altLang="en-US" dirty="0"/>
              <a:t>，</a:t>
            </a:r>
            <a:endParaRPr lang="en-US" altLang="zh-TW" dirty="0"/>
          </a:p>
          <a:p>
            <a:pPr lvl="2"/>
            <a:r>
              <a:rPr lang="zh-TW" altLang="en-US" dirty="0"/>
              <a:t>其他大部分由</a:t>
            </a:r>
            <a:r>
              <a:rPr lang="zh-TW" altLang="en-US" dirty="0">
                <a:hlinkClick r:id="rId4" tooltip="神經膠質細胞"/>
              </a:rPr>
              <a:t>膠狀細胞</a:t>
            </a:r>
            <a:r>
              <a:rPr lang="zh-TW" altLang="en-US" dirty="0"/>
              <a:t>所構成。</a:t>
            </a:r>
            <a:endParaRPr lang="en-US" altLang="zh-TW" dirty="0"/>
          </a:p>
          <a:p>
            <a:pPr lvl="1"/>
            <a:r>
              <a:rPr lang="zh-TW" altLang="en-US" dirty="0"/>
              <a:t>基本構造由樹突、軸突、髓鞘、細胞核組成。</a:t>
            </a:r>
            <a:endParaRPr lang="en-US" altLang="zh-TW" dirty="0"/>
          </a:p>
          <a:p>
            <a:pPr lvl="1"/>
            <a:r>
              <a:rPr lang="zh-TW" altLang="en-US" dirty="0"/>
              <a:t>傳遞形成電流，</a:t>
            </a:r>
            <a:endParaRPr lang="en-US" altLang="zh-TW" dirty="0"/>
          </a:p>
          <a:p>
            <a:pPr lvl="1"/>
            <a:r>
              <a:rPr lang="zh-TW" altLang="en-US" dirty="0"/>
              <a:t>在其尾端為受體，</a:t>
            </a:r>
            <a:endParaRPr lang="en-US" altLang="zh-TW" dirty="0"/>
          </a:p>
          <a:p>
            <a:pPr lvl="1"/>
            <a:r>
              <a:rPr lang="zh-TW" altLang="en-US" dirty="0"/>
              <a:t>藉由化學物質（化學遞質）傳導</a:t>
            </a:r>
            <a:r>
              <a:rPr lang="en-US" altLang="zh-TW" dirty="0"/>
              <a:t>(</a:t>
            </a:r>
            <a:r>
              <a:rPr lang="zh-TW" altLang="en-US" dirty="0"/>
              <a:t>多巴胺、乙醯膽鹼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endParaRPr lang="en-US" altLang="zh-TW" dirty="0"/>
          </a:p>
          <a:p>
            <a:pPr lvl="1"/>
            <a:r>
              <a:rPr lang="zh-TW" altLang="en-US" dirty="0"/>
              <a:t>在適當的量傳遞後在兩個突觸間形成電流傳導。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31C9B9-6FD7-4FB9-AA17-346FF279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9C887C8-46DC-448A-93F6-0D29A2F90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1243" y="372156"/>
            <a:ext cx="4199366" cy="281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8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695FDA-8E0E-4B4F-AAEF-CAA590F4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C228CC-C3CB-4787-A569-23B3C6A15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2503" cy="3198551"/>
          </a:xfrm>
        </p:spPr>
        <p:txBody>
          <a:bodyPr>
            <a:normAutofit/>
          </a:bodyPr>
          <a:lstStyle/>
          <a:p>
            <a:r>
              <a:rPr lang="zh-TW" altLang="en-US" b="1" dirty="0"/>
              <a:t>神經細胞包含</a:t>
            </a:r>
            <a:r>
              <a:rPr lang="zh-TW" altLang="en-US" dirty="0"/>
              <a:t> </a:t>
            </a:r>
            <a:endParaRPr lang="en-US" altLang="zh-TW" dirty="0"/>
          </a:p>
          <a:p>
            <a:pPr lvl="2"/>
            <a:r>
              <a:rPr lang="zh-TW" altLang="en-US" dirty="0">
                <a:hlinkClick r:id="rId2" tooltip="細胞本體（頁面不存在）"/>
              </a:rPr>
              <a:t>細胞本體</a:t>
            </a:r>
            <a:r>
              <a:rPr lang="zh-TW" altLang="en-US" dirty="0"/>
              <a:t>（</a:t>
            </a:r>
            <a:r>
              <a:rPr lang="en-US" altLang="zh-TW" dirty="0"/>
              <a:t>soma</a:t>
            </a:r>
            <a:r>
              <a:rPr lang="zh-TW" altLang="en-US" dirty="0"/>
              <a:t>）</a:t>
            </a:r>
          </a:p>
          <a:p>
            <a:pPr lvl="2"/>
            <a:r>
              <a:rPr lang="zh-TW" altLang="en-US" dirty="0">
                <a:hlinkClick r:id="rId3" tooltip="樹突"/>
              </a:rPr>
              <a:t>樹突</a:t>
            </a:r>
            <a:r>
              <a:rPr lang="zh-TW" altLang="en-US" dirty="0"/>
              <a:t>（</a:t>
            </a:r>
            <a:r>
              <a:rPr lang="en-US" altLang="zh-TW" dirty="0"/>
              <a:t>dendrites</a:t>
            </a:r>
            <a:r>
              <a:rPr lang="zh-TW" altLang="en-US" dirty="0"/>
              <a:t>）</a:t>
            </a:r>
          </a:p>
          <a:p>
            <a:pPr lvl="2"/>
            <a:r>
              <a:rPr lang="zh-TW" altLang="en-US" dirty="0">
                <a:hlinkClick r:id="rId4" tooltip="軸突"/>
              </a:rPr>
              <a:t>軸突</a:t>
            </a:r>
            <a:r>
              <a:rPr lang="zh-TW" altLang="en-US" dirty="0"/>
              <a:t>（</a:t>
            </a:r>
            <a:r>
              <a:rPr lang="en-US" altLang="zh-TW" dirty="0"/>
              <a:t>axon</a:t>
            </a:r>
            <a:r>
              <a:rPr lang="zh-TW" altLang="en-US" dirty="0"/>
              <a:t>）</a:t>
            </a:r>
            <a:endParaRPr lang="en-US" altLang="zh-TW" dirty="0"/>
          </a:p>
          <a:p>
            <a:pPr lvl="3"/>
            <a:r>
              <a:rPr lang="zh-TW" altLang="en-US" dirty="0">
                <a:hlinkClick r:id="rId5" tooltip="軸突丘（頁面不存在）"/>
              </a:rPr>
              <a:t>軸突丘</a:t>
            </a:r>
            <a:r>
              <a:rPr lang="zh-TW" altLang="en-US" dirty="0"/>
              <a:t>（</a:t>
            </a:r>
            <a:r>
              <a:rPr lang="en-US" altLang="zh-TW" dirty="0"/>
              <a:t>hillock</a:t>
            </a:r>
            <a:r>
              <a:rPr lang="zh-TW" altLang="en-US" dirty="0"/>
              <a:t>）</a:t>
            </a:r>
          </a:p>
          <a:p>
            <a:pPr lvl="2"/>
            <a:r>
              <a:rPr lang="zh-TW" altLang="en-US" dirty="0">
                <a:hlinkClick r:id="rId6" tooltip="突觸"/>
              </a:rPr>
              <a:t>突觸</a:t>
            </a:r>
            <a:r>
              <a:rPr lang="zh-TW" altLang="en-US" dirty="0"/>
              <a:t>（</a:t>
            </a:r>
            <a:r>
              <a:rPr lang="en-US" altLang="zh-TW" dirty="0"/>
              <a:t>synapse</a:t>
            </a:r>
            <a:r>
              <a:rPr lang="zh-TW" altLang="en-US" dirty="0"/>
              <a:t>）</a:t>
            </a:r>
          </a:p>
          <a:p>
            <a:r>
              <a:rPr lang="zh-TW" altLang="en-US" dirty="0"/>
              <a:t>人腦中，神經細胞約有</a:t>
            </a:r>
            <a:r>
              <a:rPr lang="en-US" altLang="zh-TW" dirty="0"/>
              <a:t>860</a:t>
            </a:r>
            <a:r>
              <a:rPr lang="zh-TW" altLang="en-US" dirty="0"/>
              <a:t>億個。 </a:t>
            </a:r>
            <a:endParaRPr lang="en-US" altLang="zh-TW" dirty="0"/>
          </a:p>
          <a:p>
            <a:pPr lvl="1"/>
            <a:r>
              <a:rPr lang="en-US" altLang="zh-TW" dirty="0"/>
              <a:t>86</a:t>
            </a:r>
            <a:r>
              <a:rPr lang="zh-TW" altLang="en-US" dirty="0"/>
              <a:t> </a:t>
            </a:r>
            <a:r>
              <a:rPr lang="en-US" altLang="zh-TW" dirty="0"/>
              <a:t>billion = 86 x 10</a:t>
            </a:r>
            <a:r>
              <a:rPr lang="en-US" altLang="zh-TW" baseline="30000" dirty="0"/>
              <a:t>9</a:t>
            </a:r>
            <a:r>
              <a:rPr lang="en-US" altLang="zh-TW" dirty="0"/>
              <a:t>= 86 Giga</a:t>
            </a:r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8EEF0E-33AB-46E1-B0B5-AC99D57F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81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D7E240-AF4B-49AB-86FF-34D52703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0" y="358332"/>
            <a:ext cx="10515600" cy="5851081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Neuron</a:t>
            </a:r>
          </a:p>
          <a:p>
            <a:pPr lvl="1"/>
            <a:r>
              <a:rPr lang="zh-TW" altLang="en-US" dirty="0"/>
              <a:t>神經元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zh-TW" altLang="en-US" b="1" dirty="0"/>
              <a:t>神經細胞</a:t>
            </a:r>
            <a:endParaRPr lang="en-US" altLang="zh-TW" dirty="0">
              <a:hlinkClick r:id="rId2"/>
            </a:endParaRPr>
          </a:p>
          <a:p>
            <a:pPr lvl="1"/>
            <a:r>
              <a:rPr lang="en-US" altLang="zh-TW" dirty="0">
                <a:hlinkClick r:id="rId2"/>
              </a:rPr>
              <a:t>https://en.wikipedia.org/wiki/Neuron</a:t>
            </a:r>
            <a:endParaRPr lang="en-US" altLang="zh-TW" dirty="0"/>
          </a:p>
          <a:p>
            <a:endParaRPr lang="en-US" altLang="zh-TW" sz="28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altLang="zh-TW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neuron</a:t>
            </a:r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also known as </a:t>
            </a:r>
            <a:r>
              <a:rPr lang="en-US" altLang="zh-TW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nerve cell</a:t>
            </a:r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an electrically excitable cell </a:t>
            </a:r>
          </a:p>
          <a:p>
            <a:pPr lvl="2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receives, processes, and transmits information </a:t>
            </a:r>
          </a:p>
          <a:p>
            <a:pPr lvl="2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 electrical and chemical signals. 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signals between neurons occur via specialized connections called synapses. </a:t>
            </a:r>
          </a:p>
          <a:p>
            <a:pPr lvl="1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Neurons can connect to each other to form neural circuits. </a:t>
            </a:r>
          </a:p>
          <a:p>
            <a:pPr lvl="1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Neurons are the primary components </a:t>
            </a:r>
          </a:p>
          <a:p>
            <a:pPr lvl="2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central nervous system, </a:t>
            </a:r>
          </a:p>
          <a:p>
            <a:pPr lvl="3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includes the brain and spinal cord, </a:t>
            </a:r>
            <a:endParaRPr lang="en-US" altLang="zh-TW" dirty="0"/>
          </a:p>
          <a:p>
            <a:pPr lvl="2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peripheral nervous system, </a:t>
            </a:r>
          </a:p>
          <a:p>
            <a:pPr lvl="3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comprises the autonomic nervous system and the somatic nervous system.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9C8443-2DDF-4092-B976-79B659FFE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451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70ABE1-4E5E-41B2-BA9B-59906027C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0363"/>
            <a:ext cx="10515600" cy="5666600"/>
          </a:xfrm>
        </p:spPr>
        <p:txBody>
          <a:bodyPr/>
          <a:lstStyle/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many types of specialized neurons. </a:t>
            </a:r>
          </a:p>
          <a:p>
            <a:pPr lvl="1"/>
            <a:endParaRPr lang="en-US" altLang="zh-TW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Sensory neurons respond to one particular type of stimulus </a:t>
            </a:r>
          </a:p>
          <a:p>
            <a:pPr lvl="2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 as touch, </a:t>
            </a:r>
          </a:p>
          <a:p>
            <a:pPr lvl="2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sound, </a:t>
            </a:r>
          </a:p>
          <a:p>
            <a:pPr lvl="2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light </a:t>
            </a:r>
          </a:p>
          <a:p>
            <a:pPr lvl="2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all other stimuli </a:t>
            </a:r>
          </a:p>
          <a:p>
            <a:pPr lvl="3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affecting the cells of the sensory organs, </a:t>
            </a:r>
          </a:p>
          <a:p>
            <a:pPr lvl="3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converts it into an electrical signal via transduction, </a:t>
            </a:r>
          </a:p>
          <a:p>
            <a:pPr lvl="4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is then sent to the spinal cord or brain. </a:t>
            </a:r>
          </a:p>
          <a:p>
            <a:pPr lvl="1"/>
            <a:endParaRPr lang="en-US" altLang="zh-TW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Motor neurons receive signals from the brain and spinal cord to control everything from muscle contractions to glandular output. </a:t>
            </a:r>
          </a:p>
          <a:p>
            <a:pPr lvl="1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Interneurons connect neurons to other neurons within the same region of the brain or spinal cord in neural networks. 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C0999A-7495-485B-ABDD-839BC51C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451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7B112EF-6010-4F87-B3C0-62FF0FF4B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3402553"/>
            <a:ext cx="5060131" cy="3209278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879629-AD6D-440F-AFC6-805DFCB7A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033"/>
            <a:ext cx="4587910" cy="569504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Artificial neuron </a:t>
            </a:r>
          </a:p>
          <a:p>
            <a:pPr lvl="1"/>
            <a:r>
              <a:rPr lang="en-US" altLang="zh-TW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brief glimpse into the early history of machine learning</a:t>
            </a:r>
          </a:p>
          <a:p>
            <a:pPr lvl="2"/>
            <a:r>
              <a:rPr lang="en-US" altLang="zh-TW" dirty="0"/>
              <a:t>in </a:t>
            </a:r>
            <a:r>
              <a:rPr lang="en-US" altLang="zh-TW" b="1" dirty="0">
                <a:solidFill>
                  <a:srgbClr val="3333FF"/>
                </a:solidFill>
              </a:rPr>
              <a:t>1943 , </a:t>
            </a:r>
            <a:r>
              <a:rPr lang="en-US" altLang="zh-TW" dirty="0"/>
              <a:t>Warren </a:t>
            </a:r>
            <a:r>
              <a:rPr lang="en-US" altLang="zh-TW" dirty="0">
                <a:solidFill>
                  <a:srgbClr val="FF0000"/>
                </a:solidFill>
              </a:rPr>
              <a:t>McCulloch</a:t>
            </a:r>
            <a:r>
              <a:rPr lang="en-US" altLang="zh-TW" dirty="0"/>
              <a:t> and Walter </a:t>
            </a:r>
            <a:r>
              <a:rPr lang="en-US" altLang="zh-TW" dirty="0">
                <a:solidFill>
                  <a:srgbClr val="FF0000"/>
                </a:solidFill>
              </a:rPr>
              <a:t>Pitts</a:t>
            </a:r>
            <a:r>
              <a:rPr lang="en-US" altLang="zh-TW" dirty="0"/>
              <a:t> </a:t>
            </a:r>
          </a:p>
          <a:p>
            <a:pPr lvl="2"/>
            <a:r>
              <a:rPr lang="en-US" altLang="zh-TW" dirty="0"/>
              <a:t>published the first concept of a simplified brain cell, </a:t>
            </a:r>
          </a:p>
          <a:p>
            <a:pPr lvl="2"/>
            <a:r>
              <a:rPr lang="en-US" altLang="zh-TW" dirty="0"/>
              <a:t>the so-called </a:t>
            </a:r>
            <a:r>
              <a:rPr lang="en-US" altLang="zh-TW" b="1" dirty="0"/>
              <a:t>McCulloch-Pitts</a:t>
            </a:r>
            <a:r>
              <a:rPr lang="en-US" altLang="zh-TW" dirty="0"/>
              <a:t> (</a:t>
            </a:r>
            <a:r>
              <a:rPr lang="en-US" altLang="zh-TW" b="1" dirty="0"/>
              <a:t>MCP</a:t>
            </a:r>
            <a:r>
              <a:rPr lang="en-US" altLang="zh-TW" dirty="0"/>
              <a:t>) neuron </a:t>
            </a:r>
            <a:endParaRPr lang="en-US" altLang="zh-TW" b="1" dirty="0">
              <a:solidFill>
                <a:srgbClr val="3333FF"/>
              </a:solidFill>
            </a:endParaRP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McCulloch-Pitts</a:t>
            </a:r>
            <a:r>
              <a:rPr lang="en-US" altLang="zh-TW" dirty="0">
                <a:solidFill>
                  <a:srgbClr val="FF0000"/>
                </a:solidFill>
              </a:rPr>
              <a:t> (</a:t>
            </a:r>
            <a:r>
              <a:rPr lang="en-US" altLang="zh-TW" b="1" dirty="0">
                <a:solidFill>
                  <a:srgbClr val="FF0000"/>
                </a:solidFill>
              </a:rPr>
              <a:t>MCP</a:t>
            </a:r>
            <a:r>
              <a:rPr lang="en-US" altLang="zh-TW" dirty="0">
                <a:solidFill>
                  <a:srgbClr val="FF0000"/>
                </a:solidFill>
              </a:rPr>
              <a:t>) neuron </a:t>
            </a:r>
          </a:p>
          <a:p>
            <a:pPr lvl="2"/>
            <a:r>
              <a:rPr lang="en-US" altLang="zh-TW" dirty="0"/>
              <a:t>a simple logic gate with binary outputs; </a:t>
            </a:r>
          </a:p>
          <a:p>
            <a:pPr lvl="3"/>
            <a:r>
              <a:rPr lang="en-US" altLang="zh-TW" dirty="0"/>
              <a:t>multiple signals arrive at the dendrites, </a:t>
            </a:r>
          </a:p>
          <a:p>
            <a:pPr lvl="3"/>
            <a:r>
              <a:rPr lang="en-US" altLang="zh-TW" dirty="0"/>
              <a:t>are integrated into the cell body,  </a:t>
            </a:r>
          </a:p>
          <a:p>
            <a:pPr lvl="3"/>
            <a:r>
              <a:rPr lang="en-US" altLang="zh-TW" dirty="0"/>
              <a:t>an output signal is generated </a:t>
            </a:r>
          </a:p>
          <a:p>
            <a:pPr lvl="4"/>
            <a:r>
              <a:rPr lang="en-US" altLang="zh-TW" dirty="0"/>
              <a:t>that will be passed on by the axon. </a:t>
            </a:r>
          </a:p>
          <a:p>
            <a:pPr lvl="5"/>
            <a:r>
              <a:rPr lang="en-US" altLang="zh-TW" dirty="0"/>
              <a:t>if the accumulated signal exceeds a certain threshold. </a:t>
            </a:r>
          </a:p>
          <a:p>
            <a:pPr lvl="2"/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A9672D4-4829-47B9-8052-E99FEB7DA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184" y="555033"/>
            <a:ext cx="5430147" cy="2587467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7E14AF-4B5B-48F1-BC87-D9508AD1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6AE-DC33-4366-8C49-5EF93670A10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949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5010</TotalTime>
  <Words>1304</Words>
  <Application>Microsoft Office PowerPoint</Application>
  <PresentationFormat>寬螢幕</PresentationFormat>
  <Paragraphs>268</Paragraphs>
  <Slides>29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8" baseType="lpstr">
      <vt:lpstr>Helvetica Neue</vt:lpstr>
      <vt:lpstr>新細明體</vt:lpstr>
      <vt:lpstr>Arial</vt:lpstr>
      <vt:lpstr>Calibri</vt:lpstr>
      <vt:lpstr>Calibri Light</vt:lpstr>
      <vt:lpstr>Cambria Math</vt:lpstr>
      <vt:lpstr>Courier New</vt:lpstr>
      <vt:lpstr>Times New Roman</vt:lpstr>
      <vt:lpstr>Office 佈景主題</vt:lpstr>
      <vt:lpstr>Chapter 2.  Training Simple Machine Learning Algorithms for Classification</vt:lpstr>
      <vt:lpstr>PowerPoint 簡報</vt:lpstr>
      <vt:lpstr>In this chapter …</vt:lpstr>
      <vt:lpstr>Neuron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nbviewer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Renyuan Lyu</dc:creator>
  <cp:lastModifiedBy>Renyuan Lyu</cp:lastModifiedBy>
  <cp:revision>1</cp:revision>
  <dcterms:created xsi:type="dcterms:W3CDTF">2018-09-16T12:19:11Z</dcterms:created>
  <dcterms:modified xsi:type="dcterms:W3CDTF">2018-10-04T15:15:44Z</dcterms:modified>
</cp:coreProperties>
</file>