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70" r:id="rId5"/>
    <p:sldId id="271" r:id="rId6"/>
    <p:sldId id="274" r:id="rId7"/>
    <p:sldId id="272" r:id="rId8"/>
    <p:sldId id="273" r:id="rId9"/>
    <p:sldId id="260" r:id="rId10"/>
    <p:sldId id="264" r:id="rId11"/>
    <p:sldId id="277" r:id="rId12"/>
    <p:sldId id="275" r:id="rId13"/>
    <p:sldId id="261" r:id="rId14"/>
    <p:sldId id="281" r:id="rId15"/>
    <p:sldId id="283" r:id="rId16"/>
    <p:sldId id="282" r:id="rId17"/>
    <p:sldId id="284" r:id="rId18"/>
    <p:sldId id="285" r:id="rId19"/>
    <p:sldId id="289" r:id="rId20"/>
    <p:sldId id="287" r:id="rId21"/>
    <p:sldId id="266" r:id="rId22"/>
    <p:sldId id="290" r:id="rId23"/>
    <p:sldId id="291" r:id="rId24"/>
    <p:sldId id="262" r:id="rId25"/>
    <p:sldId id="267" r:id="rId26"/>
    <p:sldId id="278" r:id="rId27"/>
    <p:sldId id="279" r:id="rId28"/>
    <p:sldId id="280" r:id="rId29"/>
    <p:sldId id="268" r:id="rId30"/>
    <p:sldId id="293" r:id="rId31"/>
    <p:sldId id="292" r:id="rId32"/>
    <p:sldId id="294" r:id="rId33"/>
    <p:sldId id="299" r:id="rId34"/>
    <p:sldId id="300" r:id="rId35"/>
    <p:sldId id="297" r:id="rId36"/>
    <p:sldId id="295" r:id="rId37"/>
    <p:sldId id="296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4DE15-CB66-4387-AD68-C3832AFB0270}" v="4410" dt="2018-10-09T23:18:16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57" d="100"/>
          <a:sy n="57" d="100"/>
        </p:scale>
        <p:origin x="102" y="438"/>
      </p:cViewPr>
      <p:guideLst/>
    </p:cSldViewPr>
  </p:slideViewPr>
  <p:outlineViewPr>
    <p:cViewPr>
      <p:scale>
        <a:sx n="33" d="100"/>
        <a:sy n="33" d="100"/>
      </p:scale>
      <p:origin x="0" y="-303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6AABEA82-3C7A-4963-BAF5-7FADC9D0A285}"/>
    <pc:docChg chg="custSel addSld modSld">
      <pc:chgData name="Renyuan Lyu" userId="eadeb139afb46539" providerId="LiveId" clId="{6AABEA82-3C7A-4963-BAF5-7FADC9D0A285}" dt="2018-09-26T07:02:10.782" v="160" actId="14100"/>
      <pc:docMkLst>
        <pc:docMk/>
      </pc:docMkLst>
      <pc:sldChg chg="modSp">
        <pc:chgData name="Renyuan Lyu" userId="eadeb139afb46539" providerId="LiveId" clId="{6AABEA82-3C7A-4963-BAF5-7FADC9D0A285}" dt="2018-09-26T06:51:37.353" v="57" actId="14100"/>
        <pc:sldMkLst>
          <pc:docMk/>
          <pc:sldMk cId="2017894815" sldId="270"/>
        </pc:sldMkLst>
        <pc:spChg chg="mod">
          <ac:chgData name="Renyuan Lyu" userId="eadeb139afb46539" providerId="LiveId" clId="{6AABEA82-3C7A-4963-BAF5-7FADC9D0A285}" dt="2018-09-26T06:50:14.214" v="3" actId="20577"/>
          <ac:spMkLst>
            <pc:docMk/>
            <pc:sldMk cId="2017894815" sldId="270"/>
            <ac:spMk id="2" creationId="{E4D7E2D6-5D20-46D7-87DD-69E72302574D}"/>
          </ac:spMkLst>
        </pc:spChg>
        <pc:spChg chg="mod">
          <ac:chgData name="Renyuan Lyu" userId="eadeb139afb46539" providerId="LiveId" clId="{6AABEA82-3C7A-4963-BAF5-7FADC9D0A285}" dt="2018-09-26T06:51:37.353" v="57" actId="14100"/>
          <ac:spMkLst>
            <pc:docMk/>
            <pc:sldMk cId="2017894815" sldId="270"/>
            <ac:spMk id="3" creationId="{FBA107A7-3F6D-47C1-A7A7-D31F0CF1171B}"/>
          </ac:spMkLst>
        </pc:spChg>
      </pc:sldChg>
      <pc:sldChg chg="addSp delSp modSp">
        <pc:chgData name="Renyuan Lyu" userId="eadeb139afb46539" providerId="LiveId" clId="{6AABEA82-3C7A-4963-BAF5-7FADC9D0A285}" dt="2018-09-26T07:02:10.782" v="160" actId="14100"/>
        <pc:sldMkLst>
          <pc:docMk/>
          <pc:sldMk cId="2734883856" sldId="271"/>
        </pc:sldMkLst>
        <pc:spChg chg="del">
          <ac:chgData name="Renyuan Lyu" userId="eadeb139afb46539" providerId="LiveId" clId="{6AABEA82-3C7A-4963-BAF5-7FADC9D0A285}" dt="2018-09-26T06:55:58.175" v="137" actId="478"/>
          <ac:spMkLst>
            <pc:docMk/>
            <pc:sldMk cId="2734883856" sldId="271"/>
            <ac:spMk id="2" creationId="{CCF42641-3A4A-46A5-9302-585E692B8563}"/>
          </ac:spMkLst>
        </pc:spChg>
        <pc:spChg chg="mod">
          <ac:chgData name="Renyuan Lyu" userId="eadeb139afb46539" providerId="LiveId" clId="{6AABEA82-3C7A-4963-BAF5-7FADC9D0A285}" dt="2018-09-26T07:01:47.219" v="154" actId="14100"/>
          <ac:spMkLst>
            <pc:docMk/>
            <pc:sldMk cId="2734883856" sldId="271"/>
            <ac:spMk id="3" creationId="{E614DBEC-E154-4100-AC4D-561972A32DB7}"/>
          </ac:spMkLst>
        </pc:spChg>
        <pc:picChg chg="add mod">
          <ac:chgData name="Renyuan Lyu" userId="eadeb139afb46539" providerId="LiveId" clId="{6AABEA82-3C7A-4963-BAF5-7FADC9D0A285}" dt="2018-09-26T07:02:10.782" v="160" actId="14100"/>
          <ac:picMkLst>
            <pc:docMk/>
            <pc:sldMk cId="2734883856" sldId="271"/>
            <ac:picMk id="5" creationId="{F9C887C8-46DC-448A-93F6-0D29A2F90395}"/>
          </ac:picMkLst>
        </pc:picChg>
        <pc:picChg chg="add mod">
          <ac:chgData name="Renyuan Lyu" userId="eadeb139afb46539" providerId="LiveId" clId="{6AABEA82-3C7A-4963-BAF5-7FADC9D0A285}" dt="2018-09-26T07:02:08.142" v="159" actId="14100"/>
          <ac:picMkLst>
            <pc:docMk/>
            <pc:sldMk cId="2734883856" sldId="271"/>
            <ac:picMk id="6" creationId="{1BAFEF79-2341-4993-8A59-699824B45181}"/>
          </ac:picMkLst>
        </pc:picChg>
      </pc:sldChg>
      <pc:sldChg chg="modSp add">
        <pc:chgData name="Renyuan Lyu" userId="eadeb139afb46539" providerId="LiveId" clId="{6AABEA82-3C7A-4963-BAF5-7FADC9D0A285}" dt="2018-09-26T07:00:36.620" v="146" actId="27636"/>
        <pc:sldMkLst>
          <pc:docMk/>
          <pc:sldMk cId="2081816443" sldId="274"/>
        </pc:sldMkLst>
        <pc:spChg chg="mod">
          <ac:chgData name="Renyuan Lyu" userId="eadeb139afb46539" providerId="LiveId" clId="{6AABEA82-3C7A-4963-BAF5-7FADC9D0A285}" dt="2018-09-26T07:00:36.620" v="146" actId="27636"/>
          <ac:spMkLst>
            <pc:docMk/>
            <pc:sldMk cId="2081816443" sldId="274"/>
            <ac:spMk id="2" creationId="{8C695FDA-8E0E-4B4F-AAEF-CAA590F43B75}"/>
          </ac:spMkLst>
        </pc:spChg>
      </pc:sldChg>
    </pc:docChg>
  </pc:docChgLst>
  <pc:docChgLst>
    <pc:chgData name="Renyuan Lyu" userId="eadeb139afb46539" providerId="LiveId" clId="{41E4DE15-CB66-4387-AD68-C3832AFB0270}"/>
    <pc:docChg chg="custSel addSld delSld modSld sldOrd">
      <pc:chgData name="Renyuan Lyu" userId="eadeb139afb46539" providerId="LiveId" clId="{41E4DE15-CB66-4387-AD68-C3832AFB0270}" dt="2018-10-09T23:18:39.895" v="4828" actId="2696"/>
      <pc:docMkLst>
        <pc:docMk/>
      </pc:docMkLst>
      <pc:sldChg chg="modSp">
        <pc:chgData name="Renyuan Lyu" userId="eadeb139afb46539" providerId="LiveId" clId="{41E4DE15-CB66-4387-AD68-C3832AFB0270}" dt="2018-09-16T12:20:50.632" v="16" actId="20577"/>
        <pc:sldMkLst>
          <pc:docMk/>
          <pc:sldMk cId="2767172126" sldId="256"/>
        </pc:sldMkLst>
        <pc:spChg chg="mod">
          <ac:chgData name="Renyuan Lyu" userId="eadeb139afb46539" providerId="LiveId" clId="{41E4DE15-CB66-4387-AD68-C3832AFB0270}" dt="2018-09-16T12:20:34.363" v="4" actId="14100"/>
          <ac:spMkLst>
            <pc:docMk/>
            <pc:sldMk cId="2767172126" sldId="256"/>
            <ac:spMk id="2" creationId="{2BC4CDFB-B514-432B-881C-A92C4C333AE4}"/>
          </ac:spMkLst>
        </pc:spChg>
        <pc:spChg chg="mod">
          <ac:chgData name="Renyuan Lyu" userId="eadeb139afb46539" providerId="LiveId" clId="{41E4DE15-CB66-4387-AD68-C3832AFB0270}" dt="2018-09-16T12:20:50.632" v="16" actId="20577"/>
          <ac:spMkLst>
            <pc:docMk/>
            <pc:sldMk cId="2767172126" sldId="256"/>
            <ac:spMk id="3" creationId="{DF12E797-0EE8-436C-8AAF-01F6D65A6EDE}"/>
          </ac:spMkLst>
        </pc:spChg>
      </pc:sldChg>
      <pc:sldChg chg="addSp delSp modSp add">
        <pc:chgData name="Renyuan Lyu" userId="eadeb139afb46539" providerId="LiveId" clId="{41E4DE15-CB66-4387-AD68-C3832AFB0270}" dt="2018-09-16T12:36:28.052" v="178" actId="1076"/>
        <pc:sldMkLst>
          <pc:docMk/>
          <pc:sldMk cId="1558977046" sldId="257"/>
        </pc:sldMkLst>
        <pc:spChg chg="mod">
          <ac:chgData name="Renyuan Lyu" userId="eadeb139afb46539" providerId="LiveId" clId="{41E4DE15-CB66-4387-AD68-C3832AFB0270}" dt="2018-09-16T12:20:51.954" v="17"/>
          <ac:spMkLst>
            <pc:docMk/>
            <pc:sldMk cId="1558977046" sldId="257"/>
            <ac:spMk id="2" creationId="{4D0E6F3A-3C2F-48A9-9CFA-DCE986A0E2B9}"/>
          </ac:spMkLst>
        </pc:spChg>
        <pc:spChg chg="mod">
          <ac:chgData name="Renyuan Lyu" userId="eadeb139afb46539" providerId="LiveId" clId="{41E4DE15-CB66-4387-AD68-C3832AFB0270}" dt="2018-09-16T12:34:39.724" v="169" actId="20577"/>
          <ac:spMkLst>
            <pc:docMk/>
            <pc:sldMk cId="1558977046" sldId="257"/>
            <ac:spMk id="3" creationId="{E1619115-23F0-4A78-BB27-584E42BA5075}"/>
          </ac:spMkLst>
        </pc:spChg>
        <pc:spChg chg="add del mod">
          <ac:chgData name="Renyuan Lyu" userId="eadeb139afb46539" providerId="LiveId" clId="{41E4DE15-CB66-4387-AD68-C3832AFB0270}" dt="2018-09-16T12:33:04.900" v="136" actId="478"/>
          <ac:spMkLst>
            <pc:docMk/>
            <pc:sldMk cId="1558977046" sldId="257"/>
            <ac:spMk id="4" creationId="{6EA335DA-0DF8-489F-A063-0DFE31374CCF}"/>
          </ac:spMkLst>
        </pc:spChg>
        <pc:picChg chg="add mod">
          <ac:chgData name="Renyuan Lyu" userId="eadeb139afb46539" providerId="LiveId" clId="{41E4DE15-CB66-4387-AD68-C3832AFB0270}" dt="2018-09-16T12:36:28.052" v="178" actId="1076"/>
          <ac:picMkLst>
            <pc:docMk/>
            <pc:sldMk cId="1558977046" sldId="257"/>
            <ac:picMk id="5" creationId="{1F106CFD-82AA-4E46-8C1D-63F4C773FA4A}"/>
          </ac:picMkLst>
        </pc:picChg>
      </pc:sldChg>
      <pc:sldChg chg="modSp add">
        <pc:chgData name="Renyuan Lyu" userId="eadeb139afb46539" providerId="LiveId" clId="{41E4DE15-CB66-4387-AD68-C3832AFB0270}" dt="2018-09-16T12:22:27.229" v="47"/>
        <pc:sldMkLst>
          <pc:docMk/>
          <pc:sldMk cId="4001656964" sldId="258"/>
        </pc:sldMkLst>
        <pc:spChg chg="mod">
          <ac:chgData name="Renyuan Lyu" userId="eadeb139afb46539" providerId="LiveId" clId="{41E4DE15-CB66-4387-AD68-C3832AFB0270}" dt="2018-09-16T12:22:01.587" v="44" actId="5793"/>
          <ac:spMkLst>
            <pc:docMk/>
            <pc:sldMk cId="4001656964" sldId="258"/>
            <ac:spMk id="2" creationId="{61E8A6E8-83C7-47C9-A015-BB73485969D0}"/>
          </ac:spMkLst>
        </pc:spChg>
        <pc:spChg chg="mod">
          <ac:chgData name="Renyuan Lyu" userId="eadeb139afb46539" providerId="LiveId" clId="{41E4DE15-CB66-4387-AD68-C3832AFB0270}" dt="2018-09-16T12:22:27.229" v="47"/>
          <ac:spMkLst>
            <pc:docMk/>
            <pc:sldMk cId="4001656964" sldId="258"/>
            <ac:spMk id="3" creationId="{37D9DE6C-A070-4C64-ADAB-40D87EA2079D}"/>
          </ac:spMkLst>
        </pc:spChg>
      </pc:sldChg>
      <pc:sldChg chg="addSp delSp modSp add ord">
        <pc:chgData name="Renyuan Lyu" userId="eadeb139afb46539" providerId="LiveId" clId="{41E4DE15-CB66-4387-AD68-C3832AFB0270}" dt="2018-09-26T15:26:15.591" v="1563"/>
        <pc:sldMkLst>
          <pc:docMk/>
          <pc:sldMk cId="2467949138" sldId="260"/>
        </pc:sldMkLst>
        <pc:spChg chg="del mod">
          <ac:chgData name="Renyuan Lyu" userId="eadeb139afb46539" providerId="LiveId" clId="{41E4DE15-CB66-4387-AD68-C3832AFB0270}" dt="2018-09-16T12:43:17.627" v="212" actId="478"/>
          <ac:spMkLst>
            <pc:docMk/>
            <pc:sldMk cId="2467949138" sldId="260"/>
            <ac:spMk id="2" creationId="{B5A4B66E-BFEB-4A08-AEB8-2AA11B1C6959}"/>
          </ac:spMkLst>
        </pc:spChg>
        <pc:spChg chg="mod">
          <ac:chgData name="Renyuan Lyu" userId="eadeb139afb46539" providerId="LiveId" clId="{41E4DE15-CB66-4387-AD68-C3832AFB0270}" dt="2018-09-26T14:10:36.524" v="480" actId="27636"/>
          <ac:spMkLst>
            <pc:docMk/>
            <pc:sldMk cId="2467949138" sldId="260"/>
            <ac:spMk id="3" creationId="{6B879629-AD6D-440F-AFC6-805DFCB7A314}"/>
          </ac:spMkLst>
        </pc:spChg>
        <pc:picChg chg="add del mod ord">
          <ac:chgData name="Renyuan Lyu" userId="eadeb139afb46539" providerId="LiveId" clId="{41E4DE15-CB66-4387-AD68-C3832AFB0270}" dt="2018-09-26T14:11:36.345" v="489" actId="478"/>
          <ac:picMkLst>
            <pc:docMk/>
            <pc:sldMk cId="2467949138" sldId="260"/>
            <ac:picMk id="2" creationId="{EEAAEFE8-8ECF-48F5-93E0-49F220E4247C}"/>
          </ac:picMkLst>
        </pc:picChg>
        <pc:picChg chg="add mod">
          <ac:chgData name="Renyuan Lyu" userId="eadeb139afb46539" providerId="LiveId" clId="{41E4DE15-CB66-4387-AD68-C3832AFB0270}" dt="2018-09-26T14:16:50.552" v="497" actId="1076"/>
          <ac:picMkLst>
            <pc:docMk/>
            <pc:sldMk cId="2467949138" sldId="260"/>
            <ac:picMk id="4" creationId="{2A9672D4-4829-47B9-8052-E99FEB7DAC56}"/>
          </ac:picMkLst>
        </pc:picChg>
        <pc:picChg chg="add mod ord">
          <ac:chgData name="Renyuan Lyu" userId="eadeb139afb46539" providerId="LiveId" clId="{41E4DE15-CB66-4387-AD68-C3832AFB0270}" dt="2018-09-26T14:16:52.585" v="498" actId="1076"/>
          <ac:picMkLst>
            <pc:docMk/>
            <pc:sldMk cId="2467949138" sldId="260"/>
            <ac:picMk id="6" creationId="{17B112EF-6010-4F87-B3C0-62FF0FF4B903}"/>
          </ac:picMkLst>
        </pc:picChg>
      </pc:sldChg>
      <pc:sldChg chg="addSp delSp modSp add">
        <pc:chgData name="Renyuan Lyu" userId="eadeb139afb46539" providerId="LiveId" clId="{41E4DE15-CB66-4387-AD68-C3832AFB0270}" dt="2018-10-04T13:02:47.510" v="3654" actId="20577"/>
        <pc:sldMkLst>
          <pc:docMk/>
          <pc:sldMk cId="2784499903" sldId="261"/>
        </pc:sldMkLst>
        <pc:spChg chg="del mod">
          <ac:chgData name="Renyuan Lyu" userId="eadeb139afb46539" providerId="LiveId" clId="{41E4DE15-CB66-4387-AD68-C3832AFB0270}" dt="2018-10-04T07:55:12.723" v="2952" actId="478"/>
          <ac:spMkLst>
            <pc:docMk/>
            <pc:sldMk cId="2784499903" sldId="261"/>
            <ac:spMk id="2" creationId="{A2535E66-6A99-41CA-BD07-F7163FF19EB4}"/>
          </ac:spMkLst>
        </pc:spChg>
        <pc:spChg chg="mod">
          <ac:chgData name="Renyuan Lyu" userId="eadeb139afb46539" providerId="LiveId" clId="{41E4DE15-CB66-4387-AD68-C3832AFB0270}" dt="2018-10-04T07:55:23.022" v="2954" actId="1076"/>
          <ac:spMkLst>
            <pc:docMk/>
            <pc:sldMk cId="2784499903" sldId="261"/>
            <ac:spMk id="3" creationId="{301D3C95-32B1-4FC3-A733-572FD53FDBA6}"/>
          </ac:spMkLst>
        </pc:spChg>
        <pc:spChg chg="add mod">
          <ac:chgData name="Renyuan Lyu" userId="eadeb139afb46539" providerId="LiveId" clId="{41E4DE15-CB66-4387-AD68-C3832AFB0270}" dt="2018-10-04T13:02:47.510" v="3654" actId="20577"/>
          <ac:spMkLst>
            <pc:docMk/>
            <pc:sldMk cId="2784499903" sldId="261"/>
            <ac:spMk id="5" creationId="{9E3CE314-6F47-422F-9397-3F7825191970}"/>
          </ac:spMkLst>
        </pc:spChg>
        <pc:spChg chg="add mod">
          <ac:chgData name="Renyuan Lyu" userId="eadeb139afb46539" providerId="LiveId" clId="{41E4DE15-CB66-4387-AD68-C3832AFB0270}" dt="2018-10-04T08:17:48.163" v="3232" actId="1036"/>
          <ac:spMkLst>
            <pc:docMk/>
            <pc:sldMk cId="2784499903" sldId="261"/>
            <ac:spMk id="6" creationId="{A2EF7FCD-C014-44C5-BADD-B805A3BC14DB}"/>
          </ac:spMkLst>
        </pc:spChg>
        <pc:spChg chg="add mod">
          <ac:chgData name="Renyuan Lyu" userId="eadeb139afb46539" providerId="LiveId" clId="{41E4DE15-CB66-4387-AD68-C3832AFB0270}" dt="2018-10-04T08:12:59.208" v="3078" actId="122"/>
          <ac:spMkLst>
            <pc:docMk/>
            <pc:sldMk cId="2784499903" sldId="261"/>
            <ac:spMk id="7" creationId="{BF0F2789-A5BE-4D77-9B08-D4C940D6C4DE}"/>
          </ac:spMkLst>
        </pc:spChg>
        <pc:spChg chg="add mod">
          <ac:chgData name="Renyuan Lyu" userId="eadeb139afb46539" providerId="LiveId" clId="{41E4DE15-CB66-4387-AD68-C3832AFB0270}" dt="2018-10-04T08:13:25.755" v="3080" actId="1035"/>
          <ac:spMkLst>
            <pc:docMk/>
            <pc:sldMk cId="2784499903" sldId="261"/>
            <ac:spMk id="8" creationId="{7130D1F1-DC95-4B94-A28E-225EE4E273B3}"/>
          </ac:spMkLst>
        </pc:spChg>
        <pc:spChg chg="add mod">
          <ac:chgData name="Renyuan Lyu" userId="eadeb139afb46539" providerId="LiveId" clId="{41E4DE15-CB66-4387-AD68-C3832AFB0270}" dt="2018-10-04T08:16:54.617" v="3202" actId="20577"/>
          <ac:spMkLst>
            <pc:docMk/>
            <pc:sldMk cId="2784499903" sldId="261"/>
            <ac:spMk id="9" creationId="{2E93BE7F-9AA6-472D-972F-5FEDA92180AC}"/>
          </ac:spMkLst>
        </pc:spChg>
        <pc:spChg chg="add mod">
          <ac:chgData name="Renyuan Lyu" userId="eadeb139afb46539" providerId="LiveId" clId="{41E4DE15-CB66-4387-AD68-C3832AFB0270}" dt="2018-10-04T08:16:43.672" v="3192" actId="1035"/>
          <ac:spMkLst>
            <pc:docMk/>
            <pc:sldMk cId="2784499903" sldId="261"/>
            <ac:spMk id="10" creationId="{03A1187D-06D3-4CD6-84D8-6D0F849431B0}"/>
          </ac:spMkLst>
        </pc:spChg>
        <pc:spChg chg="add mod">
          <ac:chgData name="Renyuan Lyu" userId="eadeb139afb46539" providerId="LiveId" clId="{41E4DE15-CB66-4387-AD68-C3832AFB0270}" dt="2018-10-04T08:17:43.446" v="3220" actId="1036"/>
          <ac:spMkLst>
            <pc:docMk/>
            <pc:sldMk cId="2784499903" sldId="261"/>
            <ac:spMk id="11" creationId="{862FFC02-491F-4D5B-9D8A-C7F3B6556F17}"/>
          </ac:spMkLst>
        </pc:spChg>
        <pc:spChg chg="add mod">
          <ac:chgData name="Renyuan Lyu" userId="eadeb139afb46539" providerId="LiveId" clId="{41E4DE15-CB66-4387-AD68-C3832AFB0270}" dt="2018-10-04T08:17:58.882" v="3248" actId="1035"/>
          <ac:spMkLst>
            <pc:docMk/>
            <pc:sldMk cId="2784499903" sldId="261"/>
            <ac:spMk id="12" creationId="{286E0EF2-3C20-4202-8044-F4FDF9C4AB8E}"/>
          </ac:spMkLst>
        </pc:spChg>
        <pc:spChg chg="add mod">
          <ac:chgData name="Renyuan Lyu" userId="eadeb139afb46539" providerId="LiveId" clId="{41E4DE15-CB66-4387-AD68-C3832AFB0270}" dt="2018-10-04T08:17:53.023" v="3242" actId="1036"/>
          <ac:spMkLst>
            <pc:docMk/>
            <pc:sldMk cId="2784499903" sldId="261"/>
            <ac:spMk id="13" creationId="{F931CCEC-4430-402F-9521-27D96D78001D}"/>
          </ac:spMkLst>
        </pc:spChg>
        <pc:cxnChg chg="add mod">
          <ac:chgData name="Renyuan Lyu" userId="eadeb139afb46539" providerId="LiveId" clId="{41E4DE15-CB66-4387-AD68-C3832AFB0270}" dt="2018-10-04T08:16:50.770" v="3200" actId="1036"/>
          <ac:cxnSpMkLst>
            <pc:docMk/>
            <pc:sldMk cId="2784499903" sldId="261"/>
            <ac:cxnSpMk id="15" creationId="{55C8CE73-CE06-493D-9479-0CA4EA410169}"/>
          </ac:cxnSpMkLst>
        </pc:cxnChg>
        <pc:cxnChg chg="add mod">
          <ac:chgData name="Renyuan Lyu" userId="eadeb139afb46539" providerId="LiveId" clId="{41E4DE15-CB66-4387-AD68-C3832AFB0270}" dt="2018-10-04T08:16:33.613" v="3185" actId="11529"/>
          <ac:cxnSpMkLst>
            <pc:docMk/>
            <pc:sldMk cId="2784499903" sldId="261"/>
            <ac:cxnSpMk id="17" creationId="{C6D74653-4721-4443-BC4C-8221AE4DBBE6}"/>
          </ac:cxnSpMkLst>
        </pc:cxnChg>
        <pc:cxnChg chg="add mod">
          <ac:chgData name="Renyuan Lyu" userId="eadeb139afb46539" providerId="LiveId" clId="{41E4DE15-CB66-4387-AD68-C3832AFB0270}" dt="2018-10-04T08:17:58.882" v="3248" actId="1035"/>
          <ac:cxnSpMkLst>
            <pc:docMk/>
            <pc:sldMk cId="2784499903" sldId="261"/>
            <ac:cxnSpMk id="19" creationId="{E4E97C37-6376-4A0F-90F1-3349A821DB51}"/>
          </ac:cxnSpMkLst>
        </pc:cxnChg>
        <pc:cxnChg chg="add mod">
          <ac:chgData name="Renyuan Lyu" userId="eadeb139afb46539" providerId="LiveId" clId="{41E4DE15-CB66-4387-AD68-C3832AFB0270}" dt="2018-10-04T08:17:58.882" v="3248" actId="1035"/>
          <ac:cxnSpMkLst>
            <pc:docMk/>
            <pc:sldMk cId="2784499903" sldId="261"/>
            <ac:cxnSpMk id="21" creationId="{6547801B-5ABB-409D-ABEF-6303CDBE6880}"/>
          </ac:cxnSpMkLst>
        </pc:cxnChg>
        <pc:cxnChg chg="add mod">
          <ac:chgData name="Renyuan Lyu" userId="eadeb139afb46539" providerId="LiveId" clId="{41E4DE15-CB66-4387-AD68-C3832AFB0270}" dt="2018-10-04T08:17:53.023" v="3242" actId="1036"/>
          <ac:cxnSpMkLst>
            <pc:docMk/>
            <pc:sldMk cId="2784499903" sldId="261"/>
            <ac:cxnSpMk id="23" creationId="{09AFDD73-CB9C-485A-817A-55134A5E5FCF}"/>
          </ac:cxnSpMkLst>
        </pc:cxnChg>
        <pc:cxnChg chg="add del mod">
          <ac:chgData name="Renyuan Lyu" userId="eadeb139afb46539" providerId="LiveId" clId="{41E4DE15-CB66-4387-AD68-C3832AFB0270}" dt="2018-10-04T08:18:54.350" v="3249" actId="478"/>
          <ac:cxnSpMkLst>
            <pc:docMk/>
            <pc:sldMk cId="2784499903" sldId="261"/>
            <ac:cxnSpMk id="25" creationId="{44105664-C7C0-4506-A121-85A4E2FDDBC9}"/>
          </ac:cxnSpMkLst>
        </pc:cxnChg>
        <pc:cxnChg chg="add mod">
          <ac:chgData name="Renyuan Lyu" userId="eadeb139afb46539" providerId="LiveId" clId="{41E4DE15-CB66-4387-AD68-C3832AFB0270}" dt="2018-10-04T08:17:43.446" v="3220" actId="1036"/>
          <ac:cxnSpMkLst>
            <pc:docMk/>
            <pc:sldMk cId="2784499903" sldId="261"/>
            <ac:cxnSpMk id="27" creationId="{108755BB-8E5A-450B-BA22-333F1C87A671}"/>
          </ac:cxnSpMkLst>
        </pc:cxnChg>
        <pc:cxnChg chg="add mod">
          <ac:chgData name="Renyuan Lyu" userId="eadeb139afb46539" providerId="LiveId" clId="{41E4DE15-CB66-4387-AD68-C3832AFB0270}" dt="2018-10-04T08:19:04.813" v="3250" actId="11529"/>
          <ac:cxnSpMkLst>
            <pc:docMk/>
            <pc:sldMk cId="2784499903" sldId="261"/>
            <ac:cxnSpMk id="29" creationId="{7B5E74F4-2EA1-46C8-B38F-AD5D8653A812}"/>
          </ac:cxnSpMkLst>
        </pc:cxnChg>
        <pc:cxnChg chg="add mod">
          <ac:chgData name="Renyuan Lyu" userId="eadeb139afb46539" providerId="LiveId" clId="{41E4DE15-CB66-4387-AD68-C3832AFB0270}" dt="2018-10-04T08:19:22.333" v="3252" actId="14100"/>
          <ac:cxnSpMkLst>
            <pc:docMk/>
            <pc:sldMk cId="2784499903" sldId="261"/>
            <ac:cxnSpMk id="31" creationId="{C2F348DB-16EC-41C2-8C45-76FB1E8DBC55}"/>
          </ac:cxnSpMkLst>
        </pc:cxnChg>
      </pc:sldChg>
      <pc:sldChg chg="addSp delSp modSp add">
        <pc:chgData name="Renyuan Lyu" userId="eadeb139afb46539" providerId="LiveId" clId="{41E4DE15-CB66-4387-AD68-C3832AFB0270}" dt="2018-09-27T18:10:30.267" v="2004" actId="1076"/>
        <pc:sldMkLst>
          <pc:docMk/>
          <pc:sldMk cId="612448579" sldId="262"/>
        </pc:sldMkLst>
        <pc:spChg chg="del mod">
          <ac:chgData name="Renyuan Lyu" userId="eadeb139afb46539" providerId="LiveId" clId="{41E4DE15-CB66-4387-AD68-C3832AFB0270}" dt="2018-09-27T18:10:19.217" v="1999" actId="478"/>
          <ac:spMkLst>
            <pc:docMk/>
            <pc:sldMk cId="612448579" sldId="262"/>
            <ac:spMk id="2" creationId="{A0A8DE08-798F-40B9-BDF9-955A09D5BA9A}"/>
          </ac:spMkLst>
        </pc:spChg>
        <pc:spChg chg="mod">
          <ac:chgData name="Renyuan Lyu" userId="eadeb139afb46539" providerId="LiveId" clId="{41E4DE15-CB66-4387-AD68-C3832AFB0270}" dt="2018-09-27T18:10:25.066" v="2001" actId="14100"/>
          <ac:spMkLst>
            <pc:docMk/>
            <pc:sldMk cId="612448579" sldId="262"/>
            <ac:spMk id="3" creationId="{026D467D-818F-4F07-8225-F384D675F594}"/>
          </ac:spMkLst>
        </pc:spChg>
        <pc:picChg chg="add mod">
          <ac:chgData name="Renyuan Lyu" userId="eadeb139afb46539" providerId="LiveId" clId="{41E4DE15-CB66-4387-AD68-C3832AFB0270}" dt="2018-09-27T18:10:30.267" v="2004" actId="1076"/>
          <ac:picMkLst>
            <pc:docMk/>
            <pc:sldMk cId="612448579" sldId="262"/>
            <ac:picMk id="5" creationId="{F6059FDB-AEDC-449B-AD67-1597B4ED00AF}"/>
          </ac:picMkLst>
        </pc:picChg>
      </pc:sldChg>
      <pc:sldChg chg="delSp modSp add del">
        <pc:chgData name="Renyuan Lyu" userId="eadeb139afb46539" providerId="LiveId" clId="{41E4DE15-CB66-4387-AD68-C3832AFB0270}" dt="2018-10-09T21:28:49.884" v="4819" actId="2696"/>
        <pc:sldMkLst>
          <pc:docMk/>
          <pc:sldMk cId="2317055620" sldId="263"/>
        </pc:sldMkLst>
        <pc:spChg chg="del mod">
          <ac:chgData name="Renyuan Lyu" userId="eadeb139afb46539" providerId="LiveId" clId="{41E4DE15-CB66-4387-AD68-C3832AFB0270}" dt="2018-09-27T18:12:57.214" v="2015" actId="478"/>
          <ac:spMkLst>
            <pc:docMk/>
            <pc:sldMk cId="2317055620" sldId="263"/>
            <ac:spMk id="2" creationId="{686DAB50-8999-4EBC-831C-969B7F06CDB5}"/>
          </ac:spMkLst>
        </pc:spChg>
        <pc:spChg chg="mod">
          <ac:chgData name="Renyuan Lyu" userId="eadeb139afb46539" providerId="LiveId" clId="{41E4DE15-CB66-4387-AD68-C3832AFB0270}" dt="2018-10-09T09:23:02.340" v="4657" actId="207"/>
          <ac:spMkLst>
            <pc:docMk/>
            <pc:sldMk cId="2317055620" sldId="263"/>
            <ac:spMk id="3" creationId="{61476D7B-505D-4026-B5AD-EE31826876F0}"/>
          </ac:spMkLst>
        </pc:spChg>
      </pc:sldChg>
      <pc:sldChg chg="addSp delSp modSp add">
        <pc:chgData name="Renyuan Lyu" userId="eadeb139afb46539" providerId="LiveId" clId="{41E4DE15-CB66-4387-AD68-C3832AFB0270}" dt="2018-09-26T15:23:50.119" v="1562" actId="1076"/>
        <pc:sldMkLst>
          <pc:docMk/>
          <pc:sldMk cId="2037494038" sldId="264"/>
        </pc:sldMkLst>
        <pc:spChg chg="del mod">
          <ac:chgData name="Renyuan Lyu" userId="eadeb139afb46539" providerId="LiveId" clId="{41E4DE15-CB66-4387-AD68-C3832AFB0270}" dt="2018-09-26T15:09:49.363" v="1168" actId="478"/>
          <ac:spMkLst>
            <pc:docMk/>
            <pc:sldMk cId="2037494038" sldId="264"/>
            <ac:spMk id="2" creationId="{53855E0C-0940-4AD8-876D-A6B2FCD1D061}"/>
          </ac:spMkLst>
        </pc:spChg>
        <pc:spChg chg="del mod">
          <ac:chgData name="Renyuan Lyu" userId="eadeb139afb46539" providerId="LiveId" clId="{41E4DE15-CB66-4387-AD68-C3832AFB0270}" dt="2018-09-26T15:03:27.956" v="1040" actId="478"/>
          <ac:spMkLst>
            <pc:docMk/>
            <pc:sldMk cId="2037494038" sldId="264"/>
            <ac:spMk id="3" creationId="{278D96C7-5AA2-4075-8C27-497B6059BD9B}"/>
          </ac:spMkLst>
        </pc:spChg>
        <pc:spChg chg="add del mod">
          <ac:chgData name="Renyuan Lyu" userId="eadeb139afb46539" providerId="LiveId" clId="{41E4DE15-CB66-4387-AD68-C3832AFB0270}" dt="2018-09-26T14:49:55.736" v="524" actId="478"/>
          <ac:spMkLst>
            <pc:docMk/>
            <pc:sldMk cId="2037494038" sldId="264"/>
            <ac:spMk id="8" creationId="{025831B4-1136-418D-B9B5-A0D56BB01FE4}"/>
          </ac:spMkLst>
        </pc:spChg>
        <pc:spChg chg="add del mod">
          <ac:chgData name="Renyuan Lyu" userId="eadeb139afb46539" providerId="LiveId" clId="{41E4DE15-CB66-4387-AD68-C3832AFB0270}" dt="2018-09-26T14:50:09.822" v="526" actId="478"/>
          <ac:spMkLst>
            <pc:docMk/>
            <pc:sldMk cId="2037494038" sldId="264"/>
            <ac:spMk id="9" creationId="{4FF06DBE-2AEF-4B79-9442-6BCB4FA3D345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10" creationId="{803BAFE8-6241-4FAA-AFF9-A3C3C2EA123F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11" creationId="{B75F216C-6016-44D0-B4DC-33AA897E51A3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12" creationId="{88F65CE8-453F-4220-A6EF-F48DF30BD4CF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13" creationId="{78956520-2F77-4C10-B3DD-5222BE32DA6F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0" creationId="{80094979-28BA-4FED-8B18-B567D483EF45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1" creationId="{2B83E8F2-0CD4-4B13-8210-0638C7DB4A1F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2" creationId="{552384D7-C475-43F2-B4A2-6DD960B0FBD7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3" creationId="{24CB9044-5AE1-4990-845C-35599BBCA813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4" creationId="{3B28FFED-F2F7-46FD-995B-3AEAFBE818A0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5" creationId="{B04393BD-06B8-44E4-9DAB-7B0A88B26BF8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6" creationId="{01F06E40-5F80-4B4B-8CF0-8EB4BB8C5240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7" creationId="{F4F7ACF4-9ABE-4E97-8D59-C62CA382C437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8" creationId="{08E3D136-D0C0-43AD-B273-AAF6098A4E0E}"/>
          </ac:spMkLst>
        </pc:spChg>
        <pc:spChg chg="add del mod">
          <ac:chgData name="Renyuan Lyu" userId="eadeb139afb46539" providerId="LiveId" clId="{41E4DE15-CB66-4387-AD68-C3832AFB0270}" dt="2018-09-26T15:01:47.587" v="982" actId="478"/>
          <ac:spMkLst>
            <pc:docMk/>
            <pc:sldMk cId="2037494038" sldId="264"/>
            <ac:spMk id="34" creationId="{84164E68-840D-4E87-B658-10F8756A38DE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35" creationId="{6C625A7E-C752-439C-9327-2C3BBA2D0858}"/>
          </ac:spMkLst>
        </pc:spChg>
        <pc:spChg chg="add del mod">
          <ac:chgData name="Renyuan Lyu" userId="eadeb139afb46539" providerId="LiveId" clId="{41E4DE15-CB66-4387-AD68-C3832AFB0270}" dt="2018-09-26T15:02:54.623" v="991" actId="478"/>
          <ac:spMkLst>
            <pc:docMk/>
            <pc:sldMk cId="2037494038" sldId="264"/>
            <ac:spMk id="36" creationId="{FA1546B7-5E22-4D5B-A4F2-6E13F3885E3B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37" creationId="{FC828FB0-56AC-4931-9855-0C8A24F1712C}"/>
          </ac:spMkLst>
        </pc:spChg>
        <pc:spChg chg="add del mod">
          <ac:chgData name="Renyuan Lyu" userId="eadeb139afb46539" providerId="LiveId" clId="{41E4DE15-CB66-4387-AD68-C3832AFB0270}" dt="2018-09-26T15:03:35.981" v="1043" actId="478"/>
          <ac:spMkLst>
            <pc:docMk/>
            <pc:sldMk cId="2037494038" sldId="264"/>
            <ac:spMk id="38" creationId="{4DC12F0D-C512-4294-842B-D75A814CB0AD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39" creationId="{4E5EEB21-4EDF-4203-894A-C4D8D991C5D1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40" creationId="{6B3F5C61-D468-44AA-8885-6E5AA0967DB3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41" creationId="{7F305A6D-EB94-4BAD-B859-C2213153B184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42" creationId="{1CCAD0E5-8A4C-4B9C-A54B-913D39DD0E70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43" creationId="{3A2BAE0C-6C30-4B77-8A87-312867E04796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44" creationId="{FE4D2733-15F3-47BD-9178-CF8D819B4ED8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52" creationId="{9F95D4AD-BED6-45C0-B0ED-684AEBA52F12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54" creationId="{62697A81-115F-4104-8CAC-C9B456A82895}"/>
          </ac:spMkLst>
        </pc:spChg>
        <pc:spChg chg="add del mod">
          <ac:chgData name="Renyuan Lyu" userId="eadeb139afb46539" providerId="LiveId" clId="{41E4DE15-CB66-4387-AD68-C3832AFB0270}" dt="2018-09-26T15:08:40.993" v="1137"/>
          <ac:spMkLst>
            <pc:docMk/>
            <pc:sldMk cId="2037494038" sldId="264"/>
            <ac:spMk id="55" creationId="{BC603093-D111-41CC-95DD-0D66C6B432EF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56" creationId="{465DEB54-289D-436A-8A95-EA82632A63B3}"/>
          </ac:spMkLst>
        </pc:spChg>
        <pc:spChg chg="add mod">
          <ac:chgData name="Renyuan Lyu" userId="eadeb139afb46539" providerId="LiveId" clId="{41E4DE15-CB66-4387-AD68-C3832AFB0270}" dt="2018-09-26T15:23:50.119" v="1562" actId="1076"/>
          <ac:spMkLst>
            <pc:docMk/>
            <pc:sldMk cId="2037494038" sldId="264"/>
            <ac:spMk id="61" creationId="{41F907BE-DAD6-4478-B757-7D46F0F5AC90}"/>
          </ac:spMkLst>
        </pc:spChg>
        <pc:spChg chg="add mod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63" creationId="{455188B0-47CD-4718-BC48-0DDC50136749}"/>
          </ac:spMkLst>
        </pc:spChg>
        <pc:spChg chg="add mod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65" creationId="{F5F4C4AB-3611-4914-A51C-EC09F5355F9D}"/>
          </ac:spMkLst>
        </pc:spChg>
        <pc:spChg chg="add mod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66" creationId="{EDDDF3A3-D8BC-4C2C-9797-8E4447DEAB9D}"/>
          </ac:spMkLst>
        </pc:spChg>
        <pc:spChg chg="add mod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67" creationId="{BAAD2882-222E-45B7-B0C4-85F9CA977E7D}"/>
          </ac:spMkLst>
        </pc:spChg>
        <pc:spChg chg="add mod">
          <ac:chgData name="Renyuan Lyu" userId="eadeb139afb46539" providerId="LiveId" clId="{41E4DE15-CB66-4387-AD68-C3832AFB0270}" dt="2018-09-26T15:19:33.775" v="1364" actId="1076"/>
          <ac:spMkLst>
            <pc:docMk/>
            <pc:sldMk cId="2037494038" sldId="264"/>
            <ac:spMk id="70" creationId="{DF83FCB8-6A42-4EBC-A1BF-322DABDBD3A3}"/>
          </ac:spMkLst>
        </pc:spChg>
        <pc:spChg chg="add mod">
          <ac:chgData name="Renyuan Lyu" userId="eadeb139afb46539" providerId="LiveId" clId="{41E4DE15-CB66-4387-AD68-C3832AFB0270}" dt="2018-09-26T15:19:55.751" v="1374" actId="1035"/>
          <ac:spMkLst>
            <pc:docMk/>
            <pc:sldMk cId="2037494038" sldId="264"/>
            <ac:spMk id="71" creationId="{8AA0E769-7C51-4914-8B72-EAF9DED3CE1F}"/>
          </ac:spMkLst>
        </pc:spChg>
        <pc:spChg chg="add mod">
          <ac:chgData name="Renyuan Lyu" userId="eadeb139afb46539" providerId="LiveId" clId="{41E4DE15-CB66-4387-AD68-C3832AFB0270}" dt="2018-09-26T15:23:28.885" v="1559" actId="164"/>
          <ac:spMkLst>
            <pc:docMk/>
            <pc:sldMk cId="2037494038" sldId="264"/>
            <ac:spMk id="79" creationId="{4826661F-7474-481A-9F2F-4D4A01096D01}"/>
          </ac:spMkLst>
        </pc:spChg>
        <pc:spChg chg="add mod">
          <ac:chgData name="Renyuan Lyu" userId="eadeb139afb46539" providerId="LiveId" clId="{41E4DE15-CB66-4387-AD68-C3832AFB0270}" dt="2018-09-26T15:23:28.885" v="1559" actId="164"/>
          <ac:spMkLst>
            <pc:docMk/>
            <pc:sldMk cId="2037494038" sldId="264"/>
            <ac:spMk id="80" creationId="{E09B2EE1-C6EE-4E43-9513-343A6674C5F2}"/>
          </ac:spMkLst>
        </pc:spChg>
        <pc:grpChg chg="add del mod topLvl">
          <ac:chgData name="Renyuan Lyu" userId="eadeb139afb46539" providerId="LiveId" clId="{41E4DE15-CB66-4387-AD68-C3832AFB0270}" dt="2018-09-26T15:16:49.494" v="1269" actId="165"/>
          <ac:grpSpMkLst>
            <pc:docMk/>
            <pc:sldMk cId="2037494038" sldId="264"/>
            <ac:grpSpMk id="53" creationId="{5902F08A-0845-4D8E-B71A-ECA66AFE4327}"/>
          </ac:grpSpMkLst>
        </pc:grpChg>
        <pc:grpChg chg="add del mod">
          <ac:chgData name="Renyuan Lyu" userId="eadeb139afb46539" providerId="LiveId" clId="{41E4DE15-CB66-4387-AD68-C3832AFB0270}" dt="2018-09-26T15:16:45.728" v="1268" actId="165"/>
          <ac:grpSpMkLst>
            <pc:docMk/>
            <pc:sldMk cId="2037494038" sldId="264"/>
            <ac:grpSpMk id="57" creationId="{42D3A8B7-EA30-4E2A-A95F-41B88938BFAC}"/>
          </ac:grpSpMkLst>
        </pc:grpChg>
        <pc:grpChg chg="add mod">
          <ac:chgData name="Renyuan Lyu" userId="eadeb139afb46539" providerId="LiveId" clId="{41E4DE15-CB66-4387-AD68-C3832AFB0270}" dt="2018-09-26T15:18:41.028" v="1343" actId="164"/>
          <ac:grpSpMkLst>
            <pc:docMk/>
            <pc:sldMk cId="2037494038" sldId="264"/>
            <ac:grpSpMk id="69" creationId="{55B2B306-2B39-4F35-9C21-A76D296B4C25}"/>
          </ac:grpSpMkLst>
        </pc:grpChg>
        <pc:grpChg chg="add mod">
          <ac:chgData name="Renyuan Lyu" userId="eadeb139afb46539" providerId="LiveId" clId="{41E4DE15-CB66-4387-AD68-C3832AFB0270}" dt="2018-09-26T15:23:40.977" v="1560" actId="1076"/>
          <ac:grpSpMkLst>
            <pc:docMk/>
            <pc:sldMk cId="2037494038" sldId="264"/>
            <ac:grpSpMk id="81" creationId="{6B64D41B-F57E-4D7C-8C2A-4A1610672B13}"/>
          </ac:grpSpMkLst>
        </pc:grpChg>
        <pc:picChg chg="add del mod">
          <ac:chgData name="Renyuan Lyu" userId="eadeb139afb46539" providerId="LiveId" clId="{41E4DE15-CB66-4387-AD68-C3832AFB0270}" dt="2018-09-26T14:48:20.604" v="517"/>
          <ac:picMkLst>
            <pc:docMk/>
            <pc:sldMk cId="2037494038" sldId="264"/>
            <ac:picMk id="6" creationId="{5C705344-CA95-425D-A343-318589C825DF}"/>
          </ac:picMkLst>
        </pc:picChg>
        <pc:picChg chg="add del mod">
          <ac:chgData name="Renyuan Lyu" userId="eadeb139afb46539" providerId="LiveId" clId="{41E4DE15-CB66-4387-AD68-C3832AFB0270}" dt="2018-09-26T14:48:20.604" v="517"/>
          <ac:picMkLst>
            <pc:docMk/>
            <pc:sldMk cId="2037494038" sldId="264"/>
            <ac:picMk id="7" creationId="{8F3D0A31-3994-4BCE-AA51-C5095BF37A29}"/>
          </ac:picMkLst>
        </pc:picChg>
        <pc:picChg chg="add mod">
          <ac:chgData name="Renyuan Lyu" userId="eadeb139afb46539" providerId="LiveId" clId="{41E4DE15-CB66-4387-AD68-C3832AFB0270}" dt="2018-09-26T15:19:15.935" v="1362" actId="1036"/>
          <ac:picMkLst>
            <pc:docMk/>
            <pc:sldMk cId="2037494038" sldId="264"/>
            <ac:picMk id="58" creationId="{2E300EE8-20B6-462F-91C8-903346965F14}"/>
          </ac:picMkLst>
        </pc:picChg>
        <pc:picChg chg="add mod">
          <ac:chgData name="Renyuan Lyu" userId="eadeb139afb46539" providerId="LiveId" clId="{41E4DE15-CB66-4387-AD68-C3832AFB0270}" dt="2018-09-26T15:23:46.292" v="1561" actId="1076"/>
          <ac:picMkLst>
            <pc:docMk/>
            <pc:sldMk cId="2037494038" sldId="264"/>
            <ac:picMk id="59" creationId="{6300551E-B48B-44F0-B121-8ED64AB55A4B}"/>
          </ac:picMkLst>
        </pc:picChg>
        <pc:picChg chg="add del mod">
          <ac:chgData name="Renyuan Lyu" userId="eadeb139afb46539" providerId="LiveId" clId="{41E4DE15-CB66-4387-AD68-C3832AFB0270}" dt="2018-09-26T15:15:13.833" v="1211" actId="478"/>
          <ac:picMkLst>
            <pc:docMk/>
            <pc:sldMk cId="2037494038" sldId="264"/>
            <ac:picMk id="60" creationId="{3F6ED623-FBCC-4BA2-9B38-8CB24C20DA56}"/>
          </ac:picMkLst>
        </pc:picChg>
        <pc:picChg chg="add mod">
          <ac:chgData name="Renyuan Lyu" userId="eadeb139afb46539" providerId="LiveId" clId="{41E4DE15-CB66-4387-AD68-C3832AFB0270}" dt="2018-09-26T15:16:13.076" v="1254" actId="1037"/>
          <ac:picMkLst>
            <pc:docMk/>
            <pc:sldMk cId="2037494038" sldId="264"/>
            <ac:picMk id="62" creationId="{20A27168-5EBF-4366-B1C4-B33E90F7EFAB}"/>
          </ac:picMkLst>
        </pc:picChg>
        <pc:cxnChg chg="add mod topLvl">
          <ac:chgData name="Renyuan Lyu" userId="eadeb139afb46539" providerId="LiveId" clId="{41E4DE15-CB66-4387-AD68-C3832AFB0270}" dt="2018-09-26T15:18:41.028" v="1343" actId="164"/>
          <ac:cxnSpMkLst>
            <pc:docMk/>
            <pc:sldMk cId="2037494038" sldId="264"/>
            <ac:cxnSpMk id="15" creationId="{D5A1CDDB-6B71-44DA-BF73-27175E4078B3}"/>
          </ac:cxnSpMkLst>
        </pc:cxnChg>
        <pc:cxnChg chg="add mod topLvl">
          <ac:chgData name="Renyuan Lyu" userId="eadeb139afb46539" providerId="LiveId" clId="{41E4DE15-CB66-4387-AD68-C3832AFB0270}" dt="2018-09-26T15:18:41.028" v="1343" actId="164"/>
          <ac:cxnSpMkLst>
            <pc:docMk/>
            <pc:sldMk cId="2037494038" sldId="264"/>
            <ac:cxnSpMk id="17" creationId="{0DBAF989-9816-4BA2-B236-99763E8CF488}"/>
          </ac:cxnSpMkLst>
        </pc:cxnChg>
        <pc:cxnChg chg="add mod topLvl">
          <ac:chgData name="Renyuan Lyu" userId="eadeb139afb46539" providerId="LiveId" clId="{41E4DE15-CB66-4387-AD68-C3832AFB0270}" dt="2018-09-26T15:18:41.028" v="1343" actId="164"/>
          <ac:cxnSpMkLst>
            <pc:docMk/>
            <pc:sldMk cId="2037494038" sldId="264"/>
            <ac:cxnSpMk id="19" creationId="{E67B5075-A69C-4D22-89A0-767B990D254E}"/>
          </ac:cxnSpMkLst>
        </pc:cxnChg>
        <pc:cxnChg chg="add mod topLvl">
          <ac:chgData name="Renyuan Lyu" userId="eadeb139afb46539" providerId="LiveId" clId="{41E4DE15-CB66-4387-AD68-C3832AFB0270}" dt="2018-09-26T15:18:41.028" v="1343" actId="164"/>
          <ac:cxnSpMkLst>
            <pc:docMk/>
            <pc:sldMk cId="2037494038" sldId="264"/>
            <ac:cxnSpMk id="30" creationId="{BBDFB254-A351-4D6C-9497-D7853F8FF4AE}"/>
          </ac:cxnSpMkLst>
        </pc:cxnChg>
        <pc:cxnChg chg="add del mod">
          <ac:chgData name="Renyuan Lyu" userId="eadeb139afb46539" providerId="LiveId" clId="{41E4DE15-CB66-4387-AD68-C3832AFB0270}" dt="2018-09-26T15:01:28.430" v="980" actId="478"/>
          <ac:cxnSpMkLst>
            <pc:docMk/>
            <pc:sldMk cId="2037494038" sldId="264"/>
            <ac:cxnSpMk id="33" creationId="{9DF5E878-7E15-46DC-A44E-415EC0A2EFE7}"/>
          </ac:cxnSpMkLst>
        </pc:cxnChg>
        <pc:cxnChg chg="add mod topLvl">
          <ac:chgData name="Renyuan Lyu" userId="eadeb139afb46539" providerId="LiveId" clId="{41E4DE15-CB66-4387-AD68-C3832AFB0270}" dt="2018-09-26T15:18:41.028" v="1343" actId="164"/>
          <ac:cxnSpMkLst>
            <pc:docMk/>
            <pc:sldMk cId="2037494038" sldId="264"/>
            <ac:cxnSpMk id="46" creationId="{014F2BC1-E521-4381-B1F8-EF046AA7E065}"/>
          </ac:cxnSpMkLst>
        </pc:cxnChg>
        <pc:cxnChg chg="add mod topLvl">
          <ac:chgData name="Renyuan Lyu" userId="eadeb139afb46539" providerId="LiveId" clId="{41E4DE15-CB66-4387-AD68-C3832AFB0270}" dt="2018-09-26T15:18:41.028" v="1343" actId="164"/>
          <ac:cxnSpMkLst>
            <pc:docMk/>
            <pc:sldMk cId="2037494038" sldId="264"/>
            <ac:cxnSpMk id="51" creationId="{AD2AE4A0-D21F-4884-8D70-279DE503FB98}"/>
          </ac:cxnSpMkLst>
        </pc:cxnChg>
        <pc:cxnChg chg="add mod">
          <ac:chgData name="Renyuan Lyu" userId="eadeb139afb46539" providerId="LiveId" clId="{41E4DE15-CB66-4387-AD68-C3832AFB0270}" dt="2018-09-26T15:18:41.028" v="1343" actId="164"/>
          <ac:cxnSpMkLst>
            <pc:docMk/>
            <pc:sldMk cId="2037494038" sldId="264"/>
            <ac:cxnSpMk id="64" creationId="{2C2FF409-DD0B-438B-BEBC-3012424A2523}"/>
          </ac:cxnSpMkLst>
        </pc:cxnChg>
        <pc:cxnChg chg="add mod">
          <ac:chgData name="Renyuan Lyu" userId="eadeb139afb46539" providerId="LiveId" clId="{41E4DE15-CB66-4387-AD68-C3832AFB0270}" dt="2018-09-26T15:23:28.885" v="1559" actId="164"/>
          <ac:cxnSpMkLst>
            <pc:docMk/>
            <pc:sldMk cId="2037494038" sldId="264"/>
            <ac:cxnSpMk id="73" creationId="{41BF20BA-B547-4F12-8F56-E47197B769DC}"/>
          </ac:cxnSpMkLst>
        </pc:cxnChg>
        <pc:cxnChg chg="add mod">
          <ac:chgData name="Renyuan Lyu" userId="eadeb139afb46539" providerId="LiveId" clId="{41E4DE15-CB66-4387-AD68-C3832AFB0270}" dt="2018-09-26T15:23:28.885" v="1559" actId="164"/>
          <ac:cxnSpMkLst>
            <pc:docMk/>
            <pc:sldMk cId="2037494038" sldId="264"/>
            <ac:cxnSpMk id="75" creationId="{ADF31204-DCAD-4E5D-9896-87AA9D384F56}"/>
          </ac:cxnSpMkLst>
        </pc:cxnChg>
        <pc:cxnChg chg="add mod">
          <ac:chgData name="Renyuan Lyu" userId="eadeb139afb46539" providerId="LiveId" clId="{41E4DE15-CB66-4387-AD68-C3832AFB0270}" dt="2018-09-26T15:23:28.885" v="1559" actId="164"/>
          <ac:cxnSpMkLst>
            <pc:docMk/>
            <pc:sldMk cId="2037494038" sldId="264"/>
            <ac:cxnSpMk id="77" creationId="{58CBCE1B-74A8-491E-95A6-004872D07026}"/>
          </ac:cxnSpMkLst>
        </pc:cxnChg>
      </pc:sldChg>
      <pc:sldChg chg="addSp delSp modSp add">
        <pc:chgData name="Renyuan Lyu" userId="eadeb139afb46539" providerId="LiveId" clId="{41E4DE15-CB66-4387-AD68-C3832AFB0270}" dt="2018-10-04T16:56:48.021" v="3926" actId="14100"/>
        <pc:sldMkLst>
          <pc:docMk/>
          <pc:sldMk cId="4119445497" sldId="266"/>
        </pc:sldMkLst>
        <pc:spChg chg="del mod">
          <ac:chgData name="Renyuan Lyu" userId="eadeb139afb46539" providerId="LiveId" clId="{41E4DE15-CB66-4387-AD68-C3832AFB0270}" dt="2018-10-04T16:44:57.728" v="3846" actId="478"/>
          <ac:spMkLst>
            <pc:docMk/>
            <pc:sldMk cId="4119445497" sldId="266"/>
            <ac:spMk id="2" creationId="{E75178E2-C4BB-4A92-B6CB-5355D96ADA30}"/>
          </ac:spMkLst>
        </pc:spChg>
        <pc:spChg chg="mod">
          <ac:chgData name="Renyuan Lyu" userId="eadeb139afb46539" providerId="LiveId" clId="{41E4DE15-CB66-4387-AD68-C3832AFB0270}" dt="2018-10-04T16:49:53.742" v="3907" actId="27636"/>
          <ac:spMkLst>
            <pc:docMk/>
            <pc:sldMk cId="4119445497" sldId="266"/>
            <ac:spMk id="3" creationId="{FB129080-3153-4DD9-930E-5A0B39DE7D3A}"/>
          </ac:spMkLst>
        </pc:spChg>
        <pc:picChg chg="add del mod">
          <ac:chgData name="Renyuan Lyu" userId="eadeb139afb46539" providerId="LiveId" clId="{41E4DE15-CB66-4387-AD68-C3832AFB0270}" dt="2018-10-04T16:50:24.414" v="3914" actId="478"/>
          <ac:picMkLst>
            <pc:docMk/>
            <pc:sldMk cId="4119445497" sldId="266"/>
            <ac:picMk id="5" creationId="{80F1FDB1-A2B7-4F59-B165-2D41AB89A455}"/>
          </ac:picMkLst>
        </pc:picChg>
        <pc:picChg chg="add mod">
          <ac:chgData name="Renyuan Lyu" userId="eadeb139afb46539" providerId="LiveId" clId="{41E4DE15-CB66-4387-AD68-C3832AFB0270}" dt="2018-10-04T16:54:27.068" v="3920" actId="1076"/>
          <ac:picMkLst>
            <pc:docMk/>
            <pc:sldMk cId="4119445497" sldId="266"/>
            <ac:picMk id="6" creationId="{5D06D36A-F004-48DA-922B-EEEF32C22A62}"/>
          </ac:picMkLst>
        </pc:picChg>
        <pc:picChg chg="add mod">
          <ac:chgData name="Renyuan Lyu" userId="eadeb139afb46539" providerId="LiveId" clId="{41E4DE15-CB66-4387-AD68-C3832AFB0270}" dt="2018-10-04T16:56:44.583" v="3925" actId="14100"/>
          <ac:picMkLst>
            <pc:docMk/>
            <pc:sldMk cId="4119445497" sldId="266"/>
            <ac:picMk id="7" creationId="{BA6A88A8-E893-453B-ABED-86D2C141BDDF}"/>
          </ac:picMkLst>
        </pc:picChg>
        <pc:picChg chg="add mod">
          <ac:chgData name="Renyuan Lyu" userId="eadeb139afb46539" providerId="LiveId" clId="{41E4DE15-CB66-4387-AD68-C3832AFB0270}" dt="2018-10-04T16:56:48.021" v="3926" actId="14100"/>
          <ac:picMkLst>
            <pc:docMk/>
            <pc:sldMk cId="4119445497" sldId="266"/>
            <ac:picMk id="8" creationId="{302DF1D5-DBD6-408A-BBD3-CB3C9955FCB8}"/>
          </ac:picMkLst>
        </pc:picChg>
        <pc:picChg chg="add del mod">
          <ac:chgData name="Renyuan Lyu" userId="eadeb139afb46539" providerId="LiveId" clId="{41E4DE15-CB66-4387-AD68-C3832AFB0270}" dt="2018-10-04T16:50:22.152" v="3913" actId="478"/>
          <ac:picMkLst>
            <pc:docMk/>
            <pc:sldMk cId="4119445497" sldId="266"/>
            <ac:picMk id="1026" creationId="{51618FCD-E7B2-4355-9B69-9E61700C9D91}"/>
          </ac:picMkLst>
        </pc:picChg>
      </pc:sldChg>
      <pc:sldChg chg="addSp delSp modSp add">
        <pc:chgData name="Renyuan Lyu" userId="eadeb139afb46539" providerId="LiveId" clId="{41E4DE15-CB66-4387-AD68-C3832AFB0270}" dt="2018-10-04T06:22:26.397" v="2951" actId="14100"/>
        <pc:sldMkLst>
          <pc:docMk/>
          <pc:sldMk cId="1455591405" sldId="267"/>
        </pc:sldMkLst>
        <pc:spChg chg="del mod">
          <ac:chgData name="Renyuan Lyu" userId="eadeb139afb46539" providerId="LiveId" clId="{41E4DE15-CB66-4387-AD68-C3832AFB0270}" dt="2018-10-04T06:10:03.142" v="2716" actId="478"/>
          <ac:spMkLst>
            <pc:docMk/>
            <pc:sldMk cId="1455591405" sldId="267"/>
            <ac:spMk id="2" creationId="{D6A1B3BB-D0DA-435F-9781-CEC41EAFFD00}"/>
          </ac:spMkLst>
        </pc:spChg>
        <pc:spChg chg="mod">
          <ac:chgData name="Renyuan Lyu" userId="eadeb139afb46539" providerId="LiveId" clId="{41E4DE15-CB66-4387-AD68-C3832AFB0270}" dt="2018-10-04T06:10:05.910" v="2717" actId="1076"/>
          <ac:spMkLst>
            <pc:docMk/>
            <pc:sldMk cId="1455591405" sldId="267"/>
            <ac:spMk id="3" creationId="{F5E8EAF0-DFBD-4F97-92BB-91AED8A11247}"/>
          </ac:spMkLst>
        </pc:spChg>
        <pc:spChg chg="add mod">
          <ac:chgData name="Renyuan Lyu" userId="eadeb139afb46539" providerId="LiveId" clId="{41E4DE15-CB66-4387-AD68-C3832AFB0270}" dt="2018-10-04T06:10:22.617" v="2722" actId="1076"/>
          <ac:spMkLst>
            <pc:docMk/>
            <pc:sldMk cId="1455591405" sldId="267"/>
            <ac:spMk id="8" creationId="{247A549B-B98E-4635-87B1-1CB494AACB97}"/>
          </ac:spMkLst>
        </pc:spChg>
        <pc:spChg chg="add mod">
          <ac:chgData name="Renyuan Lyu" userId="eadeb139afb46539" providerId="LiveId" clId="{41E4DE15-CB66-4387-AD68-C3832AFB0270}" dt="2018-10-04T06:22:19.285" v="2949" actId="1076"/>
          <ac:spMkLst>
            <pc:docMk/>
            <pc:sldMk cId="1455591405" sldId="267"/>
            <ac:spMk id="21" creationId="{9F64CCE4-97A1-4C33-A6D3-A455869C0F3A}"/>
          </ac:spMkLst>
        </pc:spChg>
        <pc:grpChg chg="add mod">
          <ac:chgData name="Renyuan Lyu" userId="eadeb139afb46539" providerId="LiveId" clId="{41E4DE15-CB66-4387-AD68-C3832AFB0270}" dt="2018-10-04T06:22:14.851" v="2948" actId="1076"/>
          <ac:grpSpMkLst>
            <pc:docMk/>
            <pc:sldMk cId="1455591405" sldId="267"/>
            <ac:grpSpMk id="20" creationId="{925FDD91-D74E-4D38-8FB2-6E0B750809C4}"/>
          </ac:grpSpMkLst>
        </pc:grpChg>
        <pc:picChg chg="add mod">
          <ac:chgData name="Renyuan Lyu" userId="eadeb139afb46539" providerId="LiveId" clId="{41E4DE15-CB66-4387-AD68-C3832AFB0270}" dt="2018-10-04T06:10:12.564" v="2718" actId="1076"/>
          <ac:picMkLst>
            <pc:docMk/>
            <pc:sldMk cId="1455591405" sldId="267"/>
            <ac:picMk id="5" creationId="{4349A42A-9319-482D-BBB7-5E3A7E259753}"/>
          </ac:picMkLst>
        </pc:picChg>
        <pc:picChg chg="add mod">
          <ac:chgData name="Renyuan Lyu" userId="eadeb139afb46539" providerId="LiveId" clId="{41E4DE15-CB66-4387-AD68-C3832AFB0270}" dt="2018-10-04T06:10:12.564" v="2718" actId="1076"/>
          <ac:picMkLst>
            <pc:docMk/>
            <pc:sldMk cId="1455591405" sldId="267"/>
            <ac:picMk id="6" creationId="{F69DC04C-E211-4F0E-B0D2-51D5DD7AC55C}"/>
          </ac:picMkLst>
        </pc:picChg>
        <pc:picChg chg="add mod">
          <ac:chgData name="Renyuan Lyu" userId="eadeb139afb46539" providerId="LiveId" clId="{41E4DE15-CB66-4387-AD68-C3832AFB0270}" dt="2018-10-04T06:10:12.564" v="2718" actId="1076"/>
          <ac:picMkLst>
            <pc:docMk/>
            <pc:sldMk cId="1455591405" sldId="267"/>
            <ac:picMk id="7" creationId="{AD2C1BE1-EF0C-4181-AA0A-569523533F5F}"/>
          </ac:picMkLst>
        </pc:picChg>
        <pc:picChg chg="add del">
          <ac:chgData name="Renyuan Lyu" userId="eadeb139afb46539" providerId="LiveId" clId="{41E4DE15-CB66-4387-AD68-C3832AFB0270}" dt="2018-10-04T06:09:39.217" v="2713"/>
          <ac:picMkLst>
            <pc:docMk/>
            <pc:sldMk cId="1455591405" sldId="267"/>
            <ac:picMk id="13" creationId="{06E5268C-C5A6-427D-9BA7-54E868A92743}"/>
          </ac:picMkLst>
        </pc:picChg>
        <pc:picChg chg="add mod">
          <ac:chgData name="Renyuan Lyu" userId="eadeb139afb46539" providerId="LiveId" clId="{41E4DE15-CB66-4387-AD68-C3832AFB0270}" dt="2018-10-04T06:18:49.207" v="2908" actId="164"/>
          <ac:picMkLst>
            <pc:docMk/>
            <pc:sldMk cId="1455591405" sldId="267"/>
            <ac:picMk id="3074" creationId="{81E24AB4-8398-43C0-A2E9-501A47023E45}"/>
          </ac:picMkLst>
        </pc:picChg>
        <pc:cxnChg chg="add mod">
          <ac:chgData name="Renyuan Lyu" userId="eadeb139afb46539" providerId="LiveId" clId="{41E4DE15-CB66-4387-AD68-C3832AFB0270}" dt="2018-10-04T06:10:25.610" v="2723" actId="14100"/>
          <ac:cxnSpMkLst>
            <pc:docMk/>
            <pc:sldMk cId="1455591405" sldId="267"/>
            <ac:cxnSpMk id="10" creationId="{B43265A0-24B8-46BE-BE9E-804C50A4BB8A}"/>
          </ac:cxnSpMkLst>
        </pc:cxnChg>
        <pc:cxnChg chg="add mod">
          <ac:chgData name="Renyuan Lyu" userId="eadeb139afb46539" providerId="LiveId" clId="{41E4DE15-CB66-4387-AD68-C3832AFB0270}" dt="2018-10-04T06:18:49.207" v="2908" actId="164"/>
          <ac:cxnSpMkLst>
            <pc:docMk/>
            <pc:sldMk cId="1455591405" sldId="267"/>
            <ac:cxnSpMk id="16" creationId="{296743BA-88E1-4A9F-AAD2-F4071B57267D}"/>
          </ac:cxnSpMkLst>
        </pc:cxnChg>
        <pc:cxnChg chg="add mod">
          <ac:chgData name="Renyuan Lyu" userId="eadeb139afb46539" providerId="LiveId" clId="{41E4DE15-CB66-4387-AD68-C3832AFB0270}" dt="2018-10-04T06:18:49.207" v="2908" actId="164"/>
          <ac:cxnSpMkLst>
            <pc:docMk/>
            <pc:sldMk cId="1455591405" sldId="267"/>
            <ac:cxnSpMk id="18" creationId="{59839685-5E95-43F4-9B38-A5180D5849C9}"/>
          </ac:cxnSpMkLst>
        </pc:cxnChg>
        <pc:cxnChg chg="add del mod">
          <ac:chgData name="Renyuan Lyu" userId="eadeb139afb46539" providerId="LiveId" clId="{41E4DE15-CB66-4387-AD68-C3832AFB0270}" dt="2018-10-04T06:19:28.345" v="2913" actId="478"/>
          <ac:cxnSpMkLst>
            <pc:docMk/>
            <pc:sldMk cId="1455591405" sldId="267"/>
            <ac:cxnSpMk id="23" creationId="{6A4EA0A0-321B-4F68-A24E-ACDD49BDD616}"/>
          </ac:cxnSpMkLst>
        </pc:cxnChg>
        <pc:cxnChg chg="add del mod">
          <ac:chgData name="Renyuan Lyu" userId="eadeb139afb46539" providerId="LiveId" clId="{41E4DE15-CB66-4387-AD68-C3832AFB0270}" dt="2018-10-04T06:20:43.867" v="2935" actId="478"/>
          <ac:cxnSpMkLst>
            <pc:docMk/>
            <pc:sldMk cId="1455591405" sldId="267"/>
            <ac:cxnSpMk id="26" creationId="{093278DF-BD18-4AAD-8A2C-CC10A23C3EDE}"/>
          </ac:cxnSpMkLst>
        </pc:cxnChg>
        <pc:cxnChg chg="add del mod">
          <ac:chgData name="Renyuan Lyu" userId="eadeb139afb46539" providerId="LiveId" clId="{41E4DE15-CB66-4387-AD68-C3832AFB0270}" dt="2018-10-04T06:21:20.088" v="2942" actId="478"/>
          <ac:cxnSpMkLst>
            <pc:docMk/>
            <pc:sldMk cId="1455591405" sldId="267"/>
            <ac:cxnSpMk id="3073" creationId="{D230CFD1-9050-4BBA-B830-A5962779A5E7}"/>
          </ac:cxnSpMkLst>
        </pc:cxnChg>
        <pc:cxnChg chg="add del mod">
          <ac:chgData name="Renyuan Lyu" userId="eadeb139afb46539" providerId="LiveId" clId="{41E4DE15-CB66-4387-AD68-C3832AFB0270}" dt="2018-10-04T06:21:46.113" v="2945" actId="478"/>
          <ac:cxnSpMkLst>
            <pc:docMk/>
            <pc:sldMk cId="1455591405" sldId="267"/>
            <ac:cxnSpMk id="3081" creationId="{635A717A-DD95-40C4-BDDF-7996C0652E84}"/>
          </ac:cxnSpMkLst>
        </pc:cxnChg>
        <pc:cxnChg chg="add mod">
          <ac:chgData name="Renyuan Lyu" userId="eadeb139afb46539" providerId="LiveId" clId="{41E4DE15-CB66-4387-AD68-C3832AFB0270}" dt="2018-10-04T06:22:26.397" v="2951" actId="14100"/>
          <ac:cxnSpMkLst>
            <pc:docMk/>
            <pc:sldMk cId="1455591405" sldId="267"/>
            <ac:cxnSpMk id="3084" creationId="{0CC5D174-7AAC-468D-8EF2-C4A75973ACB1}"/>
          </ac:cxnSpMkLst>
        </pc:cxnChg>
      </pc:sldChg>
      <pc:sldChg chg="addSp delSp modSp add">
        <pc:chgData name="Renyuan Lyu" userId="eadeb139afb46539" providerId="LiveId" clId="{41E4DE15-CB66-4387-AD68-C3832AFB0270}" dt="2018-10-08T13:49:09.684" v="4400" actId="1076"/>
        <pc:sldMkLst>
          <pc:docMk/>
          <pc:sldMk cId="29801689" sldId="268"/>
        </pc:sldMkLst>
        <pc:spChg chg="del mod">
          <ac:chgData name="Renyuan Lyu" userId="eadeb139afb46539" providerId="LiveId" clId="{41E4DE15-CB66-4387-AD68-C3832AFB0270}" dt="2018-10-08T12:59:08.271" v="3974" actId="478"/>
          <ac:spMkLst>
            <pc:docMk/>
            <pc:sldMk cId="29801689" sldId="268"/>
            <ac:spMk id="2" creationId="{97A3578B-DA44-46F0-808F-A877640821C4}"/>
          </ac:spMkLst>
        </pc:spChg>
        <pc:spChg chg="mod">
          <ac:chgData name="Renyuan Lyu" userId="eadeb139afb46539" providerId="LiveId" clId="{41E4DE15-CB66-4387-AD68-C3832AFB0270}" dt="2018-10-08T13:49:05.360" v="4398" actId="1076"/>
          <ac:spMkLst>
            <pc:docMk/>
            <pc:sldMk cId="29801689" sldId="268"/>
            <ac:spMk id="3" creationId="{58D77605-0709-4F2A-9AFF-630A84935811}"/>
          </ac:spMkLst>
        </pc:spChg>
        <pc:spChg chg="add mod">
          <ac:chgData name="Renyuan Lyu" userId="eadeb139afb46539" providerId="LiveId" clId="{41E4DE15-CB66-4387-AD68-C3832AFB0270}" dt="2018-10-08T13:35:14.554" v="4219" actId="207"/>
          <ac:spMkLst>
            <pc:docMk/>
            <pc:sldMk cId="29801689" sldId="268"/>
            <ac:spMk id="6" creationId="{96CAAA5C-AA41-46E9-8F21-8F29A68BA204}"/>
          </ac:spMkLst>
        </pc:spChg>
        <pc:picChg chg="add mod">
          <ac:chgData name="Renyuan Lyu" userId="eadeb139afb46539" providerId="LiveId" clId="{41E4DE15-CB66-4387-AD68-C3832AFB0270}" dt="2018-10-08T13:49:09.684" v="4400" actId="1076"/>
          <ac:picMkLst>
            <pc:docMk/>
            <pc:sldMk cId="29801689" sldId="268"/>
            <ac:picMk id="5" creationId="{32B49045-9202-4668-A982-31E3909C5103}"/>
          </ac:picMkLst>
        </pc:picChg>
        <pc:picChg chg="add mod">
          <ac:chgData name="Renyuan Lyu" userId="eadeb139afb46539" providerId="LiveId" clId="{41E4DE15-CB66-4387-AD68-C3832AFB0270}" dt="2018-10-08T13:49:01.966" v="4397" actId="1076"/>
          <ac:picMkLst>
            <pc:docMk/>
            <pc:sldMk cId="29801689" sldId="268"/>
            <ac:picMk id="7" creationId="{E78964D4-3F38-4F1B-8BC4-F44E389F3B08}"/>
          </ac:picMkLst>
        </pc:picChg>
      </pc:sldChg>
      <pc:sldChg chg="modSp add del">
        <pc:chgData name="Renyuan Lyu" userId="eadeb139afb46539" providerId="LiveId" clId="{41E4DE15-CB66-4387-AD68-C3832AFB0270}" dt="2018-10-08T13:50:01.747" v="4405" actId="2696"/>
        <pc:sldMkLst>
          <pc:docMk/>
          <pc:sldMk cId="2636647581" sldId="269"/>
        </pc:sldMkLst>
        <pc:spChg chg="mod">
          <ac:chgData name="Renyuan Lyu" userId="eadeb139afb46539" providerId="LiveId" clId="{41E4DE15-CB66-4387-AD68-C3832AFB0270}" dt="2018-09-16T12:27:15.062" v="105"/>
          <ac:spMkLst>
            <pc:docMk/>
            <pc:sldMk cId="2636647581" sldId="269"/>
            <ac:spMk id="2" creationId="{79779836-45D8-4940-B87F-9A55F025BDCE}"/>
          </ac:spMkLst>
        </pc:spChg>
      </pc:sldChg>
      <pc:sldChg chg="addSp modSp add">
        <pc:chgData name="Renyuan Lyu" userId="eadeb139afb46539" providerId="LiveId" clId="{41E4DE15-CB66-4387-AD68-C3832AFB0270}" dt="2018-09-26T15:33:49.212" v="1620" actId="1076"/>
        <pc:sldMkLst>
          <pc:docMk/>
          <pc:sldMk cId="2017894815" sldId="270"/>
        </pc:sldMkLst>
        <pc:spChg chg="mod">
          <ac:chgData name="Renyuan Lyu" userId="eadeb139afb46539" providerId="LiveId" clId="{41E4DE15-CB66-4387-AD68-C3832AFB0270}" dt="2018-09-26T15:31:05.982" v="1594" actId="14100"/>
          <ac:spMkLst>
            <pc:docMk/>
            <pc:sldMk cId="2017894815" sldId="270"/>
            <ac:spMk id="2" creationId="{E4D7E2D6-5D20-46D7-87DD-69E72302574D}"/>
          </ac:spMkLst>
        </pc:spChg>
        <pc:spChg chg="mod">
          <ac:chgData name="Renyuan Lyu" userId="eadeb139afb46539" providerId="LiveId" clId="{41E4DE15-CB66-4387-AD68-C3832AFB0270}" dt="2018-09-26T15:31:55.736" v="1610" actId="27636"/>
          <ac:spMkLst>
            <pc:docMk/>
            <pc:sldMk cId="2017894815" sldId="270"/>
            <ac:spMk id="3" creationId="{FBA107A7-3F6D-47C1-A7A7-D31F0CF1171B}"/>
          </ac:spMkLst>
        </pc:spChg>
        <pc:spChg chg="add mod">
          <ac:chgData name="Renyuan Lyu" userId="eadeb139afb46539" providerId="LiveId" clId="{41E4DE15-CB66-4387-AD68-C3832AFB0270}" dt="2018-09-26T15:32:38.290" v="1616" actId="1076"/>
          <ac:spMkLst>
            <pc:docMk/>
            <pc:sldMk cId="2017894815" sldId="270"/>
            <ac:spMk id="8" creationId="{C693D436-74D7-419A-B4B6-73BEAF318B7F}"/>
          </ac:spMkLst>
        </pc:spChg>
        <pc:picChg chg="add mod">
          <ac:chgData name="Renyuan Lyu" userId="eadeb139afb46539" providerId="LiveId" clId="{41E4DE15-CB66-4387-AD68-C3832AFB0270}" dt="2018-09-26T15:33:49.212" v="1620" actId="1076"/>
          <ac:picMkLst>
            <pc:docMk/>
            <pc:sldMk cId="2017894815" sldId="270"/>
            <ac:picMk id="5" creationId="{B44EF5D0-87E0-4859-8965-2108B3B36D32}"/>
          </ac:picMkLst>
        </pc:picChg>
        <pc:picChg chg="add mod">
          <ac:chgData name="Renyuan Lyu" userId="eadeb139afb46539" providerId="LiveId" clId="{41E4DE15-CB66-4387-AD68-C3832AFB0270}" dt="2018-09-26T15:32:41.341" v="1617" actId="14100"/>
          <ac:picMkLst>
            <pc:docMk/>
            <pc:sldMk cId="2017894815" sldId="270"/>
            <ac:picMk id="7" creationId="{1852B39F-55AA-4603-9EDC-24D6A1B25DE1}"/>
          </ac:picMkLst>
        </pc:picChg>
      </pc:sldChg>
      <pc:sldChg chg="modSp add">
        <pc:chgData name="Renyuan Lyu" userId="eadeb139afb46539" providerId="LiveId" clId="{41E4DE15-CB66-4387-AD68-C3832AFB0270}" dt="2018-09-16T12:43:38.277" v="220"/>
        <pc:sldMkLst>
          <pc:docMk/>
          <pc:sldMk cId="2734883856" sldId="271"/>
        </pc:sldMkLst>
        <pc:spChg chg="mod">
          <ac:chgData name="Renyuan Lyu" userId="eadeb139afb46539" providerId="LiveId" clId="{41E4DE15-CB66-4387-AD68-C3832AFB0270}" dt="2018-09-16T12:43:38.277" v="220"/>
          <ac:spMkLst>
            <pc:docMk/>
            <pc:sldMk cId="2734883856" sldId="271"/>
            <ac:spMk id="2" creationId="{CCF42641-3A4A-46A5-9302-585E692B8563}"/>
          </ac:spMkLst>
        </pc:spChg>
      </pc:sldChg>
      <pc:sldChg chg="delSp modSp add">
        <pc:chgData name="Renyuan Lyu" userId="eadeb139afb46539" providerId="LiveId" clId="{41E4DE15-CB66-4387-AD68-C3832AFB0270}" dt="2018-09-16T12:55:05.403" v="284" actId="15"/>
        <pc:sldMkLst>
          <pc:docMk/>
          <pc:sldMk cId="3565451204" sldId="272"/>
        </pc:sldMkLst>
        <pc:spChg chg="del mod">
          <ac:chgData name="Renyuan Lyu" userId="eadeb139afb46539" providerId="LiveId" clId="{41E4DE15-CB66-4387-AD68-C3832AFB0270}" dt="2018-09-16T12:52:06.621" v="244" actId="478"/>
          <ac:spMkLst>
            <pc:docMk/>
            <pc:sldMk cId="3565451204" sldId="272"/>
            <ac:spMk id="2" creationId="{2455251E-593E-4EA2-BB81-DF4B7DA5EB20}"/>
          </ac:spMkLst>
        </pc:spChg>
        <pc:spChg chg="mod">
          <ac:chgData name="Renyuan Lyu" userId="eadeb139afb46539" providerId="LiveId" clId="{41E4DE15-CB66-4387-AD68-C3832AFB0270}" dt="2018-09-16T12:55:05.403" v="284" actId="15"/>
          <ac:spMkLst>
            <pc:docMk/>
            <pc:sldMk cId="3565451204" sldId="272"/>
            <ac:spMk id="3" creationId="{A2D7E240-AF4B-49AB-86FF-34D527033450}"/>
          </ac:spMkLst>
        </pc:spChg>
      </pc:sldChg>
      <pc:sldChg chg="delSp modSp add">
        <pc:chgData name="Renyuan Lyu" userId="eadeb139afb46539" providerId="LiveId" clId="{41E4DE15-CB66-4387-AD68-C3832AFB0270}" dt="2018-09-16T12:56:50.238" v="302" actId="20577"/>
        <pc:sldMkLst>
          <pc:docMk/>
          <pc:sldMk cId="3701451795" sldId="273"/>
        </pc:sldMkLst>
        <pc:spChg chg="del mod">
          <ac:chgData name="Renyuan Lyu" userId="eadeb139afb46539" providerId="LiveId" clId="{41E4DE15-CB66-4387-AD68-C3832AFB0270}" dt="2018-09-16T12:55:49.124" v="288" actId="478"/>
          <ac:spMkLst>
            <pc:docMk/>
            <pc:sldMk cId="3701451795" sldId="273"/>
            <ac:spMk id="2" creationId="{996EE48D-08EB-4F47-A2F1-596DB7F56D66}"/>
          </ac:spMkLst>
        </pc:spChg>
        <pc:spChg chg="mod">
          <ac:chgData name="Renyuan Lyu" userId="eadeb139afb46539" providerId="LiveId" clId="{41E4DE15-CB66-4387-AD68-C3832AFB0270}" dt="2018-09-16T12:56:50.238" v="302" actId="20577"/>
          <ac:spMkLst>
            <pc:docMk/>
            <pc:sldMk cId="3701451795" sldId="273"/>
            <ac:spMk id="3" creationId="{4170ABE1-4E5E-41B2-BA9B-59906027C769}"/>
          </ac:spMkLst>
        </pc:spChg>
      </pc:sldChg>
      <pc:sldChg chg="modSp">
        <pc:chgData name="Renyuan Lyu" userId="eadeb139afb46539" providerId="LiveId" clId="{41E4DE15-CB66-4387-AD68-C3832AFB0270}" dt="2018-09-26T15:49:14.118" v="1673" actId="27636"/>
        <pc:sldMkLst>
          <pc:docMk/>
          <pc:sldMk cId="2081816443" sldId="274"/>
        </pc:sldMkLst>
        <pc:spChg chg="mod">
          <ac:chgData name="Renyuan Lyu" userId="eadeb139afb46539" providerId="LiveId" clId="{41E4DE15-CB66-4387-AD68-C3832AFB0270}" dt="2018-09-26T15:49:14.118" v="1673" actId="27636"/>
          <ac:spMkLst>
            <pc:docMk/>
            <pc:sldMk cId="2081816443" sldId="274"/>
            <ac:spMk id="3" creationId="{19C228CC-C3CB-4787-A569-23B3C6A15BFA}"/>
          </ac:spMkLst>
        </pc:spChg>
      </pc:sldChg>
      <pc:sldChg chg="addSp delSp modSp add">
        <pc:chgData name="Renyuan Lyu" userId="eadeb139afb46539" providerId="LiveId" clId="{41E4DE15-CB66-4387-AD68-C3832AFB0270}" dt="2018-09-29T12:43:55.496" v="2031" actId="20577"/>
        <pc:sldMkLst>
          <pc:docMk/>
          <pc:sldMk cId="665650575" sldId="275"/>
        </pc:sldMkLst>
        <pc:spChg chg="del mod">
          <ac:chgData name="Renyuan Lyu" userId="eadeb139afb46539" providerId="LiveId" clId="{41E4DE15-CB66-4387-AD68-C3832AFB0270}" dt="2018-09-27T18:05:08.619" v="1968" actId="478"/>
          <ac:spMkLst>
            <pc:docMk/>
            <pc:sldMk cId="665650575" sldId="275"/>
            <ac:spMk id="2" creationId="{569C870A-9D52-4612-94F6-737586C40432}"/>
          </ac:spMkLst>
        </pc:spChg>
        <pc:spChg chg="mod">
          <ac:chgData name="Renyuan Lyu" userId="eadeb139afb46539" providerId="LiveId" clId="{41E4DE15-CB66-4387-AD68-C3832AFB0270}" dt="2018-09-29T12:43:55.496" v="2031" actId="20577"/>
          <ac:spMkLst>
            <pc:docMk/>
            <pc:sldMk cId="665650575" sldId="275"/>
            <ac:spMk id="3" creationId="{0FB109A1-EFCA-4DA5-9FAC-96555033843E}"/>
          </ac:spMkLst>
        </pc:spChg>
        <pc:spChg chg="add mod">
          <ac:chgData name="Renyuan Lyu" userId="eadeb139afb46539" providerId="LiveId" clId="{41E4DE15-CB66-4387-AD68-C3832AFB0270}" dt="2018-09-27T18:05:44.823" v="1993" actId="1076"/>
          <ac:spMkLst>
            <pc:docMk/>
            <pc:sldMk cId="665650575" sldId="275"/>
            <ac:spMk id="5" creationId="{52EA4845-6855-476D-80C3-163050B0427B}"/>
          </ac:spMkLst>
        </pc:spChg>
        <pc:spChg chg="add mod">
          <ac:chgData name="Renyuan Lyu" userId="eadeb139afb46539" providerId="LiveId" clId="{41E4DE15-CB66-4387-AD68-C3832AFB0270}" dt="2018-09-27T18:05:42.044" v="1992" actId="1076"/>
          <ac:spMkLst>
            <pc:docMk/>
            <pc:sldMk cId="665650575" sldId="275"/>
            <ac:spMk id="7" creationId="{C12207AC-2C2E-4D98-8C24-EBC8763BF208}"/>
          </ac:spMkLst>
        </pc:spChg>
        <pc:spChg chg="add del">
          <ac:chgData name="Renyuan Lyu" userId="eadeb139afb46539" providerId="LiveId" clId="{41E4DE15-CB66-4387-AD68-C3832AFB0270}" dt="2018-09-27T18:04:49.256" v="1962"/>
          <ac:spMkLst>
            <pc:docMk/>
            <pc:sldMk cId="665650575" sldId="275"/>
            <ac:spMk id="8" creationId="{9BAA4F05-CEAC-40A0-9889-FFEA5D168EA1}"/>
          </ac:spMkLst>
        </pc:spChg>
        <pc:picChg chg="add del">
          <ac:chgData name="Renyuan Lyu" userId="eadeb139afb46539" providerId="LiveId" clId="{41E4DE15-CB66-4387-AD68-C3832AFB0270}" dt="2018-09-27T17:57:49.675" v="1947" actId="478"/>
          <ac:picMkLst>
            <pc:docMk/>
            <pc:sldMk cId="665650575" sldId="275"/>
            <ac:picMk id="6" creationId="{A6FEEA39-1384-4A71-8206-79310809ED43}"/>
          </ac:picMkLst>
        </pc:picChg>
        <pc:picChg chg="add mod">
          <ac:chgData name="Renyuan Lyu" userId="eadeb139afb46539" providerId="LiveId" clId="{41E4DE15-CB66-4387-AD68-C3832AFB0270}" dt="2018-09-27T18:05:47.109" v="1994" actId="1076"/>
          <ac:picMkLst>
            <pc:docMk/>
            <pc:sldMk cId="665650575" sldId="275"/>
            <ac:picMk id="9" creationId="{98CE155F-1967-4F53-9CD8-2CE6F0AFF83A}"/>
          </ac:picMkLst>
        </pc:picChg>
      </pc:sldChg>
      <pc:sldChg chg="addSp modSp add">
        <pc:chgData name="Renyuan Lyu" userId="eadeb139afb46539" providerId="LiveId" clId="{41E4DE15-CB66-4387-AD68-C3832AFB0270}" dt="2018-09-26T14:48:29.967" v="519" actId="1076"/>
        <pc:sldMkLst>
          <pc:docMk/>
          <pc:sldMk cId="1706387270" sldId="277"/>
        </pc:sldMkLst>
        <pc:spChg chg="mod">
          <ac:chgData name="Renyuan Lyu" userId="eadeb139afb46539" providerId="LiveId" clId="{41E4DE15-CB66-4387-AD68-C3832AFB0270}" dt="2018-09-26T14:48:08.763" v="516"/>
          <ac:spMkLst>
            <pc:docMk/>
            <pc:sldMk cId="1706387270" sldId="277"/>
            <ac:spMk id="2" creationId="{4550DD4A-AC70-4820-B1FF-DCE6BFD43F68}"/>
          </ac:spMkLst>
        </pc:spChg>
        <pc:picChg chg="add mod">
          <ac:chgData name="Renyuan Lyu" userId="eadeb139afb46539" providerId="LiveId" clId="{41E4DE15-CB66-4387-AD68-C3832AFB0270}" dt="2018-09-26T14:48:29.967" v="519" actId="1076"/>
          <ac:picMkLst>
            <pc:docMk/>
            <pc:sldMk cId="1706387270" sldId="277"/>
            <ac:picMk id="5" creationId="{94574A0D-D8E8-4D07-9418-D3BC8F0482F1}"/>
          </ac:picMkLst>
        </pc:picChg>
        <pc:picChg chg="add mod">
          <ac:chgData name="Renyuan Lyu" userId="eadeb139afb46539" providerId="LiveId" clId="{41E4DE15-CB66-4387-AD68-C3832AFB0270}" dt="2018-09-26T14:48:29.967" v="519" actId="1076"/>
          <ac:picMkLst>
            <pc:docMk/>
            <pc:sldMk cId="1706387270" sldId="277"/>
            <ac:picMk id="6" creationId="{A8E4BF38-532A-49D2-B236-98BDDE122FD2}"/>
          </ac:picMkLst>
        </pc:picChg>
      </pc:sldChg>
      <pc:sldChg chg="addSp modSp add">
        <pc:chgData name="Renyuan Lyu" userId="eadeb139afb46539" providerId="LiveId" clId="{41E4DE15-CB66-4387-AD68-C3832AFB0270}" dt="2018-10-04T04:27:56.726" v="2570" actId="14100"/>
        <pc:sldMkLst>
          <pc:docMk/>
          <pc:sldMk cId="362829087" sldId="278"/>
        </pc:sldMkLst>
        <pc:spChg chg="add mod">
          <ac:chgData name="Renyuan Lyu" userId="eadeb139afb46539" providerId="LiveId" clId="{41E4DE15-CB66-4387-AD68-C3832AFB0270}" dt="2018-10-04T04:23:58.236" v="2532"/>
          <ac:spMkLst>
            <pc:docMk/>
            <pc:sldMk cId="362829087" sldId="278"/>
            <ac:spMk id="3" creationId="{B396F9B6-3DA4-423B-ACE8-ED56E3FF5F1E}"/>
          </ac:spMkLst>
        </pc:spChg>
        <pc:spChg chg="add mod">
          <ac:chgData name="Renyuan Lyu" userId="eadeb139afb46539" providerId="LiveId" clId="{41E4DE15-CB66-4387-AD68-C3832AFB0270}" dt="2018-10-04T04:24:38.827" v="2538" actId="20577"/>
          <ac:spMkLst>
            <pc:docMk/>
            <pc:sldMk cId="362829087" sldId="278"/>
            <ac:spMk id="5" creationId="{8AD4C1CA-DF1B-4CED-BFA1-F60570CFF9C3}"/>
          </ac:spMkLst>
        </pc:spChg>
        <pc:spChg chg="add mod">
          <ac:chgData name="Renyuan Lyu" userId="eadeb139afb46539" providerId="LiveId" clId="{41E4DE15-CB66-4387-AD68-C3832AFB0270}" dt="2018-10-04T04:24:44.427" v="2540" actId="20577"/>
          <ac:spMkLst>
            <pc:docMk/>
            <pc:sldMk cId="362829087" sldId="278"/>
            <ac:spMk id="6" creationId="{8244761D-FB09-458F-8C96-D42A607FFE13}"/>
          </ac:spMkLst>
        </pc:spChg>
        <pc:grpChg chg="add mod">
          <ac:chgData name="Renyuan Lyu" userId="eadeb139afb46539" providerId="LiveId" clId="{41E4DE15-CB66-4387-AD68-C3832AFB0270}" dt="2018-10-04T04:27:56.726" v="2570" actId="14100"/>
          <ac:grpSpMkLst>
            <pc:docMk/>
            <pc:sldMk cId="362829087" sldId="278"/>
            <ac:grpSpMk id="7" creationId="{AA640425-F6AA-48CD-AAE8-71F7C2CA4AB6}"/>
          </ac:grpSpMkLst>
        </pc:grpChg>
        <pc:picChg chg="add mod">
          <ac:chgData name="Renyuan Lyu" userId="eadeb139afb46539" providerId="LiveId" clId="{41E4DE15-CB66-4387-AD68-C3832AFB0270}" dt="2018-10-04T04:22:16.252" v="2506" actId="1076"/>
          <ac:picMkLst>
            <pc:docMk/>
            <pc:sldMk cId="362829087" sldId="278"/>
            <ac:picMk id="1026" creationId="{4BB5EC5F-7075-423C-9380-DBC6B55B735C}"/>
          </ac:picMkLst>
        </pc:picChg>
      </pc:sldChg>
      <pc:sldChg chg="addSp delSp modSp add">
        <pc:chgData name="Renyuan Lyu" userId="eadeb139afb46539" providerId="LiveId" clId="{41E4DE15-CB66-4387-AD68-C3832AFB0270}" dt="2018-10-04T04:37:07.398" v="2706" actId="1076"/>
        <pc:sldMkLst>
          <pc:docMk/>
          <pc:sldMk cId="336203141" sldId="279"/>
        </pc:sldMkLst>
        <pc:spChg chg="mod">
          <ac:chgData name="Renyuan Lyu" userId="eadeb139afb46539" providerId="LiveId" clId="{41E4DE15-CB66-4387-AD68-C3832AFB0270}" dt="2018-10-04T04:35:37.664" v="2694" actId="1076"/>
          <ac:spMkLst>
            <pc:docMk/>
            <pc:sldMk cId="336203141" sldId="279"/>
            <ac:spMk id="2" creationId="{792DA2DB-23CD-41DC-973B-FC1F9AE31456}"/>
          </ac:spMkLst>
        </pc:spChg>
        <pc:spChg chg="add del mod">
          <ac:chgData name="Renyuan Lyu" userId="eadeb139afb46539" providerId="LiveId" clId="{41E4DE15-CB66-4387-AD68-C3832AFB0270}" dt="2018-10-04T03:53:50.412" v="2233"/>
          <ac:spMkLst>
            <pc:docMk/>
            <pc:sldMk cId="336203141" sldId="279"/>
            <ac:spMk id="3" creationId="{FEC3118E-8EB2-431B-8C65-1EB172146C2A}"/>
          </ac:spMkLst>
        </pc:spChg>
        <pc:spChg chg="add del mod">
          <ac:chgData name="Renyuan Lyu" userId="eadeb139afb46539" providerId="LiveId" clId="{41E4DE15-CB66-4387-AD68-C3832AFB0270}" dt="2018-10-04T03:54:16.832" v="2234" actId="478"/>
          <ac:spMkLst>
            <pc:docMk/>
            <pc:sldMk cId="336203141" sldId="279"/>
            <ac:spMk id="4" creationId="{03380C28-60A1-425C-971E-BBC618794D37}"/>
          </ac:spMkLst>
        </pc:spChg>
        <pc:spChg chg="add del">
          <ac:chgData name="Renyuan Lyu" userId="eadeb139afb46539" providerId="LiveId" clId="{41E4DE15-CB66-4387-AD68-C3832AFB0270}" dt="2018-10-04T03:53:13.340" v="2230"/>
          <ac:spMkLst>
            <pc:docMk/>
            <pc:sldMk cId="336203141" sldId="279"/>
            <ac:spMk id="5" creationId="{B4D25361-64E5-4F98-B7C6-AA6D707E04AE}"/>
          </ac:spMkLst>
        </pc:spChg>
        <pc:spChg chg="add del">
          <ac:chgData name="Renyuan Lyu" userId="eadeb139afb46539" providerId="LiveId" clId="{41E4DE15-CB66-4387-AD68-C3832AFB0270}" dt="2018-10-04T03:53:13.340" v="2230"/>
          <ac:spMkLst>
            <pc:docMk/>
            <pc:sldMk cId="336203141" sldId="279"/>
            <ac:spMk id="6" creationId="{66C62CFA-7CCA-4EB1-88ED-0A334D0A8B79}"/>
          </ac:spMkLst>
        </pc:spChg>
        <pc:spChg chg="add del">
          <ac:chgData name="Renyuan Lyu" userId="eadeb139afb46539" providerId="LiveId" clId="{41E4DE15-CB66-4387-AD68-C3832AFB0270}" dt="2018-10-04T03:53:13.340" v="2230"/>
          <ac:spMkLst>
            <pc:docMk/>
            <pc:sldMk cId="336203141" sldId="279"/>
            <ac:spMk id="7" creationId="{966B9EC0-AF70-473B-8C6E-01DA78F39D81}"/>
          </ac:spMkLst>
        </pc:spChg>
        <pc:spChg chg="add del">
          <ac:chgData name="Renyuan Lyu" userId="eadeb139afb46539" providerId="LiveId" clId="{41E4DE15-CB66-4387-AD68-C3832AFB0270}" dt="2018-10-04T03:55:45.396" v="2236"/>
          <ac:spMkLst>
            <pc:docMk/>
            <pc:sldMk cId="336203141" sldId="279"/>
            <ac:spMk id="8" creationId="{C0F7AA07-80E7-42DE-A2E9-26FDE5FFD18C}"/>
          </ac:spMkLst>
        </pc:spChg>
        <pc:spChg chg="add del mod">
          <ac:chgData name="Renyuan Lyu" userId="eadeb139afb46539" providerId="LiveId" clId="{41E4DE15-CB66-4387-AD68-C3832AFB0270}" dt="2018-10-04T04:00:54.730" v="2266" actId="478"/>
          <ac:spMkLst>
            <pc:docMk/>
            <pc:sldMk cId="336203141" sldId="279"/>
            <ac:spMk id="20" creationId="{256A1004-FEC9-4487-B731-7170E2998A14}"/>
          </ac:spMkLst>
        </pc:spChg>
        <pc:spChg chg="add mod">
          <ac:chgData name="Renyuan Lyu" userId="eadeb139afb46539" providerId="LiveId" clId="{41E4DE15-CB66-4387-AD68-C3832AFB0270}" dt="2018-10-04T04:36:27.676" v="2700" actId="14100"/>
          <ac:spMkLst>
            <pc:docMk/>
            <pc:sldMk cId="336203141" sldId="279"/>
            <ac:spMk id="21" creationId="{05416F9F-3496-4DA3-88BE-95DEAB14901F}"/>
          </ac:spMkLst>
        </pc:spChg>
        <pc:spChg chg="add mod">
          <ac:chgData name="Renyuan Lyu" userId="eadeb139afb46539" providerId="LiveId" clId="{41E4DE15-CB66-4387-AD68-C3832AFB0270}" dt="2018-10-04T04:28:06.809" v="2572" actId="1076"/>
          <ac:spMkLst>
            <pc:docMk/>
            <pc:sldMk cId="336203141" sldId="279"/>
            <ac:spMk id="22" creationId="{283141D7-2BF9-4BC3-8731-D42B2686D19D}"/>
          </ac:spMkLst>
        </pc:spChg>
        <pc:spChg chg="add mod">
          <ac:chgData name="Renyuan Lyu" userId="eadeb139afb46539" providerId="LiveId" clId="{41E4DE15-CB66-4387-AD68-C3832AFB0270}" dt="2018-10-04T04:37:07.398" v="2706" actId="1076"/>
          <ac:spMkLst>
            <pc:docMk/>
            <pc:sldMk cId="336203141" sldId="279"/>
            <ac:spMk id="24" creationId="{9E21729F-E24D-4F68-84F9-E8AC9A132363}"/>
          </ac:spMkLst>
        </pc:spChg>
        <pc:spChg chg="add mod">
          <ac:chgData name="Renyuan Lyu" userId="eadeb139afb46539" providerId="LiveId" clId="{41E4DE15-CB66-4387-AD68-C3832AFB0270}" dt="2018-10-04T04:36:34.307" v="2701" actId="1076"/>
          <ac:spMkLst>
            <pc:docMk/>
            <pc:sldMk cId="336203141" sldId="279"/>
            <ac:spMk id="25" creationId="{08816553-2932-400B-844B-B7FFE3917925}"/>
          </ac:spMkLst>
        </pc:spChg>
        <pc:spChg chg="add mod">
          <ac:chgData name="Renyuan Lyu" userId="eadeb139afb46539" providerId="LiveId" clId="{41E4DE15-CB66-4387-AD68-C3832AFB0270}" dt="2018-10-04T04:28:51.508" v="2575" actId="207"/>
          <ac:spMkLst>
            <pc:docMk/>
            <pc:sldMk cId="336203141" sldId="279"/>
            <ac:spMk id="33" creationId="{D70E1BAE-88BB-4068-B756-E51CD8EEECA1}"/>
          </ac:spMkLst>
        </pc:spChg>
        <pc:spChg chg="add mod">
          <ac:chgData name="Renyuan Lyu" userId="eadeb139afb46539" providerId="LiveId" clId="{41E4DE15-CB66-4387-AD68-C3832AFB0270}" dt="2018-10-04T04:29:54.530" v="2578" actId="11529"/>
          <ac:spMkLst>
            <pc:docMk/>
            <pc:sldMk cId="336203141" sldId="279"/>
            <ac:spMk id="34" creationId="{5B96A9ED-7855-47BE-A822-1ED6FE303CA6}"/>
          </ac:spMkLst>
        </pc:spChg>
        <pc:spChg chg="add mod">
          <ac:chgData name="Renyuan Lyu" userId="eadeb139afb46539" providerId="LiveId" clId="{41E4DE15-CB66-4387-AD68-C3832AFB0270}" dt="2018-10-04T04:32:02.716" v="2648" actId="20577"/>
          <ac:spMkLst>
            <pc:docMk/>
            <pc:sldMk cId="336203141" sldId="279"/>
            <ac:spMk id="35" creationId="{39437078-ED9D-4F35-B536-9CD37BA0B19E}"/>
          </ac:spMkLst>
        </pc:spChg>
        <pc:grpChg chg="add del mod">
          <ac:chgData name="Renyuan Lyu" userId="eadeb139afb46539" providerId="LiveId" clId="{41E4DE15-CB66-4387-AD68-C3832AFB0270}" dt="2018-10-04T04:21:59.041" v="2503"/>
          <ac:grpSpMkLst>
            <pc:docMk/>
            <pc:sldMk cId="336203141" sldId="279"/>
            <ac:grpSpMk id="23" creationId="{082B6FE8-CEA2-409A-B0A6-5AE306BE154B}"/>
          </ac:grpSpMkLst>
        </pc:grpChg>
        <pc:picChg chg="add mod">
          <ac:chgData name="Renyuan Lyu" userId="eadeb139afb46539" providerId="LiveId" clId="{41E4DE15-CB66-4387-AD68-C3832AFB0270}" dt="2018-10-04T04:13:22.977" v="2402" actId="164"/>
          <ac:picMkLst>
            <pc:docMk/>
            <pc:sldMk cId="336203141" sldId="279"/>
            <ac:picMk id="9" creationId="{B91834C2-BA11-466E-BB94-93BD62F96360}"/>
          </ac:picMkLst>
        </pc:picChg>
        <pc:picChg chg="add mod">
          <ac:chgData name="Renyuan Lyu" userId="eadeb139afb46539" providerId="LiveId" clId="{41E4DE15-CB66-4387-AD68-C3832AFB0270}" dt="2018-10-04T04:13:22.977" v="2402" actId="164"/>
          <ac:picMkLst>
            <pc:docMk/>
            <pc:sldMk cId="336203141" sldId="279"/>
            <ac:picMk id="10" creationId="{84BF435C-4574-495B-B3AB-6A359AA7787F}"/>
          </ac:picMkLst>
        </pc:picChg>
        <pc:picChg chg="add mod">
          <ac:chgData name="Renyuan Lyu" userId="eadeb139afb46539" providerId="LiveId" clId="{41E4DE15-CB66-4387-AD68-C3832AFB0270}" dt="2018-10-04T04:13:22.977" v="2402" actId="164"/>
          <ac:picMkLst>
            <pc:docMk/>
            <pc:sldMk cId="336203141" sldId="279"/>
            <ac:picMk id="11" creationId="{508FC3CB-7EA3-4A27-9639-8C109A14830A}"/>
          </ac:picMkLst>
        </pc:picChg>
        <pc:picChg chg="add mod">
          <ac:chgData name="Renyuan Lyu" userId="eadeb139afb46539" providerId="LiveId" clId="{41E4DE15-CB66-4387-AD68-C3832AFB0270}" dt="2018-10-04T04:13:22.977" v="2402" actId="164"/>
          <ac:picMkLst>
            <pc:docMk/>
            <pc:sldMk cId="336203141" sldId="279"/>
            <ac:picMk id="12" creationId="{1652EBFC-A6E6-4650-B4E9-4486D057BA39}"/>
          </ac:picMkLst>
        </pc:picChg>
        <pc:picChg chg="add mod">
          <ac:chgData name="Renyuan Lyu" userId="eadeb139afb46539" providerId="LiveId" clId="{41E4DE15-CB66-4387-AD68-C3832AFB0270}" dt="2018-10-04T04:13:22.977" v="2402" actId="164"/>
          <ac:picMkLst>
            <pc:docMk/>
            <pc:sldMk cId="336203141" sldId="279"/>
            <ac:picMk id="13" creationId="{FE8ACBEC-9DD8-4CEF-A833-6FF9EAA1386E}"/>
          </ac:picMkLst>
        </pc:picChg>
        <pc:picChg chg="add mod">
          <ac:chgData name="Renyuan Lyu" userId="eadeb139afb46539" providerId="LiveId" clId="{41E4DE15-CB66-4387-AD68-C3832AFB0270}" dt="2018-10-04T04:13:22.977" v="2402" actId="164"/>
          <ac:picMkLst>
            <pc:docMk/>
            <pc:sldMk cId="336203141" sldId="279"/>
            <ac:picMk id="14" creationId="{A66E5906-0E36-4A68-8D16-59FA2982634C}"/>
          </ac:picMkLst>
        </pc:picChg>
        <pc:picChg chg="add mod">
          <ac:chgData name="Renyuan Lyu" userId="eadeb139afb46539" providerId="LiveId" clId="{41E4DE15-CB66-4387-AD68-C3832AFB0270}" dt="2018-10-04T04:13:22.977" v="2402" actId="164"/>
          <ac:picMkLst>
            <pc:docMk/>
            <pc:sldMk cId="336203141" sldId="279"/>
            <ac:picMk id="15" creationId="{AB59EE5B-F273-4771-AE77-3090D71649D2}"/>
          </ac:picMkLst>
        </pc:picChg>
        <pc:picChg chg="add mod">
          <ac:chgData name="Renyuan Lyu" userId="eadeb139afb46539" providerId="LiveId" clId="{41E4DE15-CB66-4387-AD68-C3832AFB0270}" dt="2018-10-04T04:28:02.415" v="2571" actId="1076"/>
          <ac:picMkLst>
            <pc:docMk/>
            <pc:sldMk cId="336203141" sldId="279"/>
            <ac:picMk id="19" creationId="{E1748890-002F-4072-97C6-62FF4C3F2173}"/>
          </ac:picMkLst>
        </pc:picChg>
        <pc:cxnChg chg="add mod">
          <ac:chgData name="Renyuan Lyu" userId="eadeb139afb46539" providerId="LiveId" clId="{41E4DE15-CB66-4387-AD68-C3832AFB0270}" dt="2018-10-04T04:13:22.977" v="2402" actId="164"/>
          <ac:cxnSpMkLst>
            <pc:docMk/>
            <pc:sldMk cId="336203141" sldId="279"/>
            <ac:cxnSpMk id="17" creationId="{48F4D00A-9B18-4660-9B99-E6D57F03CFDD}"/>
          </ac:cxnSpMkLst>
        </pc:cxnChg>
        <pc:cxnChg chg="add del mod">
          <ac:chgData name="Renyuan Lyu" userId="eadeb139afb46539" providerId="LiveId" clId="{41E4DE15-CB66-4387-AD68-C3832AFB0270}" dt="2018-10-04T04:36:55.548" v="2705" actId="478"/>
          <ac:cxnSpMkLst>
            <pc:docMk/>
            <pc:sldMk cId="336203141" sldId="279"/>
            <ac:cxnSpMk id="27" creationId="{820FD696-909E-4C1F-92B0-1694946FA77B}"/>
          </ac:cxnSpMkLst>
        </pc:cxnChg>
        <pc:cxnChg chg="add del mod">
          <ac:chgData name="Renyuan Lyu" userId="eadeb139afb46539" providerId="LiveId" clId="{41E4DE15-CB66-4387-AD68-C3832AFB0270}" dt="2018-10-04T04:36:37.547" v="2702" actId="478"/>
          <ac:cxnSpMkLst>
            <pc:docMk/>
            <pc:sldMk cId="336203141" sldId="279"/>
            <ac:cxnSpMk id="37" creationId="{48C1CBF5-C068-4EA0-AF3D-D373955A8FCD}"/>
          </ac:cxnSpMkLst>
        </pc:cxnChg>
        <pc:cxnChg chg="add mod">
          <ac:chgData name="Renyuan Lyu" userId="eadeb139afb46539" providerId="LiveId" clId="{41E4DE15-CB66-4387-AD68-C3832AFB0270}" dt="2018-10-04T04:36:49.409" v="2704" actId="14100"/>
          <ac:cxnSpMkLst>
            <pc:docMk/>
            <pc:sldMk cId="336203141" sldId="279"/>
            <ac:cxnSpMk id="41" creationId="{D47B9C21-ED9C-4C6A-9A7C-540784A4EEC7}"/>
          </ac:cxnSpMkLst>
        </pc:cxnChg>
      </pc:sldChg>
      <pc:sldChg chg="addSp modSp add">
        <pc:chgData name="Renyuan Lyu" userId="eadeb139afb46539" providerId="LiveId" clId="{41E4DE15-CB66-4387-AD68-C3832AFB0270}" dt="2018-10-08T14:09:46.515" v="4606" actId="1076"/>
        <pc:sldMkLst>
          <pc:docMk/>
          <pc:sldMk cId="2822243190" sldId="280"/>
        </pc:sldMkLst>
        <pc:spChg chg="add mod">
          <ac:chgData name="Renyuan Lyu" userId="eadeb139afb46539" providerId="LiveId" clId="{41E4DE15-CB66-4387-AD68-C3832AFB0270}" dt="2018-10-08T14:01:51.137" v="4574" actId="1076"/>
          <ac:spMkLst>
            <pc:docMk/>
            <pc:sldMk cId="2822243190" sldId="280"/>
            <ac:spMk id="3" creationId="{68A7236F-51B9-4C4C-BEA4-204A4DA90DA9}"/>
          </ac:spMkLst>
        </pc:spChg>
        <pc:spChg chg="add mod">
          <ac:chgData name="Renyuan Lyu" userId="eadeb139afb46539" providerId="LiveId" clId="{41E4DE15-CB66-4387-AD68-C3832AFB0270}" dt="2018-10-08T14:09:46.515" v="4606" actId="1076"/>
          <ac:spMkLst>
            <pc:docMk/>
            <pc:sldMk cId="2822243190" sldId="280"/>
            <ac:spMk id="4" creationId="{CFAFAA20-408E-4D09-A01E-4CEB42E77FF9}"/>
          </ac:spMkLst>
        </pc:spChg>
        <pc:picChg chg="add mod">
          <ac:chgData name="Renyuan Lyu" userId="eadeb139afb46539" providerId="LiveId" clId="{41E4DE15-CB66-4387-AD68-C3832AFB0270}" dt="2018-10-08T14:09:16.652" v="4599" actId="1076"/>
          <ac:picMkLst>
            <pc:docMk/>
            <pc:sldMk cId="2822243190" sldId="280"/>
            <ac:picMk id="5" creationId="{BB087323-5CEA-4CA6-953A-4B614F794C7C}"/>
          </ac:picMkLst>
        </pc:picChg>
        <pc:picChg chg="add mod">
          <ac:chgData name="Renyuan Lyu" userId="eadeb139afb46539" providerId="LiveId" clId="{41E4DE15-CB66-4387-AD68-C3832AFB0270}" dt="2018-10-08T14:09:18.216" v="4600" actId="1076"/>
          <ac:picMkLst>
            <pc:docMk/>
            <pc:sldMk cId="2822243190" sldId="280"/>
            <ac:picMk id="6" creationId="{FAC2302A-8405-4FB7-BD8A-782F25DB93A3}"/>
          </ac:picMkLst>
        </pc:picChg>
      </pc:sldChg>
      <pc:sldChg chg="addSp delSp modSp add">
        <pc:chgData name="Renyuan Lyu" userId="eadeb139afb46539" providerId="LiveId" clId="{41E4DE15-CB66-4387-AD68-C3832AFB0270}" dt="2018-10-04T12:44:40.898" v="3373" actId="692"/>
        <pc:sldMkLst>
          <pc:docMk/>
          <pc:sldMk cId="812568096" sldId="281"/>
        </pc:sldMkLst>
        <pc:spChg chg="del">
          <ac:chgData name="Renyuan Lyu" userId="eadeb139afb46539" providerId="LiveId" clId="{41E4DE15-CB66-4387-AD68-C3832AFB0270}" dt="2018-10-04T12:33:50.479" v="3261" actId="478"/>
          <ac:spMkLst>
            <pc:docMk/>
            <pc:sldMk cId="812568096" sldId="281"/>
            <ac:spMk id="2" creationId="{E4E4D136-C653-4F2F-8840-D2333D0C840D}"/>
          </ac:spMkLst>
        </pc:spChg>
        <pc:spChg chg="del">
          <ac:chgData name="Renyuan Lyu" userId="eadeb139afb46539" providerId="LiveId" clId="{41E4DE15-CB66-4387-AD68-C3832AFB0270}" dt="2018-10-04T12:33:52.856" v="3262" actId="478"/>
          <ac:spMkLst>
            <pc:docMk/>
            <pc:sldMk cId="812568096" sldId="281"/>
            <ac:spMk id="3" creationId="{3AC8EA21-8FDD-432C-9506-D54A41714676}"/>
          </ac:spMkLst>
        </pc:spChg>
        <pc:spChg chg="add del mod">
          <ac:chgData name="Renyuan Lyu" userId="eadeb139afb46539" providerId="LiveId" clId="{41E4DE15-CB66-4387-AD68-C3832AFB0270}" dt="2018-10-04T12:34:20.799" v="3275" actId="478"/>
          <ac:spMkLst>
            <pc:docMk/>
            <pc:sldMk cId="812568096" sldId="281"/>
            <ac:spMk id="5" creationId="{633E4DC7-AB4F-4765-A652-6DC40395428A}"/>
          </ac:spMkLst>
        </pc:spChg>
        <pc:spChg chg="add mod">
          <ac:chgData name="Renyuan Lyu" userId="eadeb139afb46539" providerId="LiveId" clId="{41E4DE15-CB66-4387-AD68-C3832AFB0270}" dt="2018-10-04T12:44:40.898" v="3373" actId="692"/>
          <ac:spMkLst>
            <pc:docMk/>
            <pc:sldMk cId="812568096" sldId="281"/>
            <ac:spMk id="6" creationId="{570DC384-5A2E-414D-B560-FF770EAE9844}"/>
          </ac:spMkLst>
        </pc:spChg>
      </pc:sldChg>
      <pc:sldChg chg="addSp delSp modSp add">
        <pc:chgData name="Renyuan Lyu" userId="eadeb139afb46539" providerId="LiveId" clId="{41E4DE15-CB66-4387-AD68-C3832AFB0270}" dt="2018-10-04T13:05:40.618" v="3683" actId="1076"/>
        <pc:sldMkLst>
          <pc:docMk/>
          <pc:sldMk cId="2852240034" sldId="282"/>
        </pc:sldMkLst>
        <pc:spChg chg="add del mod">
          <ac:chgData name="Renyuan Lyu" userId="eadeb139afb46539" providerId="LiveId" clId="{41E4DE15-CB66-4387-AD68-C3832AFB0270}" dt="2018-10-04T12:42:46.155" v="3349" actId="478"/>
          <ac:spMkLst>
            <pc:docMk/>
            <pc:sldMk cId="2852240034" sldId="282"/>
            <ac:spMk id="2" creationId="{D2E6A24B-1CF2-455A-B55E-9403ACD117DF}"/>
          </ac:spMkLst>
        </pc:spChg>
        <pc:spChg chg="add del">
          <ac:chgData name="Renyuan Lyu" userId="eadeb139afb46539" providerId="LiveId" clId="{41E4DE15-CB66-4387-AD68-C3832AFB0270}" dt="2018-10-04T12:42:44.229" v="3348" actId="478"/>
          <ac:spMkLst>
            <pc:docMk/>
            <pc:sldMk cId="2852240034" sldId="282"/>
            <ac:spMk id="3" creationId="{BE66FE21-0047-45A3-8A98-F1D6C2B88C97}"/>
          </ac:spMkLst>
        </pc:spChg>
        <pc:spChg chg="add del mod">
          <ac:chgData name="Renyuan Lyu" userId="eadeb139afb46539" providerId="LiveId" clId="{41E4DE15-CB66-4387-AD68-C3832AFB0270}" dt="2018-10-04T12:45:59.974" v="3392" actId="478"/>
          <ac:spMkLst>
            <pc:docMk/>
            <pc:sldMk cId="2852240034" sldId="282"/>
            <ac:spMk id="6" creationId="{8ED309EE-0CE9-40D7-B413-C34F8D5D2A6A}"/>
          </ac:spMkLst>
        </pc:spChg>
        <pc:spChg chg="add mod">
          <ac:chgData name="Renyuan Lyu" userId="eadeb139afb46539" providerId="LiveId" clId="{41E4DE15-CB66-4387-AD68-C3832AFB0270}" dt="2018-10-04T13:05:40.618" v="3683" actId="1076"/>
          <ac:spMkLst>
            <pc:docMk/>
            <pc:sldMk cId="2852240034" sldId="282"/>
            <ac:spMk id="7" creationId="{1D134858-837A-470F-BA50-C14C8B518E26}"/>
          </ac:spMkLst>
        </pc:spChg>
        <pc:picChg chg="add del mod">
          <ac:chgData name="Renyuan Lyu" userId="eadeb139afb46539" providerId="LiveId" clId="{41E4DE15-CB66-4387-AD68-C3832AFB0270}" dt="2018-10-04T12:42:05.137" v="3343"/>
          <ac:picMkLst>
            <pc:docMk/>
            <pc:sldMk cId="2852240034" sldId="282"/>
            <ac:picMk id="5" creationId="{14AB8DB1-5A6E-48FC-86ED-F006D1FB05AE}"/>
          </ac:picMkLst>
        </pc:picChg>
      </pc:sldChg>
      <pc:sldChg chg="addSp delSp modSp add">
        <pc:chgData name="Renyuan Lyu" userId="eadeb139afb46539" providerId="LiveId" clId="{41E4DE15-CB66-4387-AD68-C3832AFB0270}" dt="2018-10-04T13:56:30.264" v="3698" actId="20577"/>
        <pc:sldMkLst>
          <pc:docMk/>
          <pc:sldMk cId="1790055273" sldId="283"/>
        </pc:sldMkLst>
        <pc:spChg chg="del mod">
          <ac:chgData name="Renyuan Lyu" userId="eadeb139afb46539" providerId="LiveId" clId="{41E4DE15-CB66-4387-AD68-C3832AFB0270}" dt="2018-10-04T12:34:10.805" v="3270" actId="478"/>
          <ac:spMkLst>
            <pc:docMk/>
            <pc:sldMk cId="1790055273" sldId="283"/>
            <ac:spMk id="2" creationId="{36A88CC0-1868-400B-B1A6-8E69CCD9CFB8}"/>
          </ac:spMkLst>
        </pc:spChg>
        <pc:spChg chg="del">
          <ac:chgData name="Renyuan Lyu" userId="eadeb139afb46539" providerId="LiveId" clId="{41E4DE15-CB66-4387-AD68-C3832AFB0270}" dt="2018-10-04T12:34:13.011" v="3271" actId="478"/>
          <ac:spMkLst>
            <pc:docMk/>
            <pc:sldMk cId="1790055273" sldId="283"/>
            <ac:spMk id="3" creationId="{3EE10570-5428-484B-A51D-70C25C5A2554}"/>
          </ac:spMkLst>
        </pc:spChg>
        <pc:spChg chg="add del mod">
          <ac:chgData name="Renyuan Lyu" userId="eadeb139afb46539" providerId="LiveId" clId="{41E4DE15-CB66-4387-AD68-C3832AFB0270}" dt="2018-10-04T12:45:08.716" v="3376"/>
          <ac:spMkLst>
            <pc:docMk/>
            <pc:sldMk cId="1790055273" sldId="283"/>
            <ac:spMk id="5" creationId="{8D9CAD15-6FDD-43BA-A9E7-9BB44B2CDD40}"/>
          </ac:spMkLst>
        </pc:spChg>
        <pc:spChg chg="add mod">
          <ac:chgData name="Renyuan Lyu" userId="eadeb139afb46539" providerId="LiveId" clId="{41E4DE15-CB66-4387-AD68-C3832AFB0270}" dt="2018-10-04T13:51:48.037" v="3695" actId="20577"/>
          <ac:spMkLst>
            <pc:docMk/>
            <pc:sldMk cId="1790055273" sldId="283"/>
            <ac:spMk id="6" creationId="{EC16EE9E-7AFB-4EDB-A29B-01D42DEEACA4}"/>
          </ac:spMkLst>
        </pc:spChg>
        <pc:spChg chg="add mod">
          <ac:chgData name="Renyuan Lyu" userId="eadeb139afb46539" providerId="LiveId" clId="{41E4DE15-CB66-4387-AD68-C3832AFB0270}" dt="2018-10-04T13:56:30.264" v="3698" actId="20577"/>
          <ac:spMkLst>
            <pc:docMk/>
            <pc:sldMk cId="1790055273" sldId="283"/>
            <ac:spMk id="7" creationId="{BA66AF5C-F69B-4FF4-9A65-F2D16A3C15BF}"/>
          </ac:spMkLst>
        </pc:spChg>
      </pc:sldChg>
      <pc:sldChg chg="addSp delSp modSp add">
        <pc:chgData name="Renyuan Lyu" userId="eadeb139afb46539" providerId="LiveId" clId="{41E4DE15-CB66-4387-AD68-C3832AFB0270}" dt="2018-10-04T13:01:27.778" v="3627" actId="207"/>
        <pc:sldMkLst>
          <pc:docMk/>
          <pc:sldMk cId="1618744758" sldId="284"/>
        </pc:sldMkLst>
        <pc:spChg chg="del mod">
          <ac:chgData name="Renyuan Lyu" userId="eadeb139afb46539" providerId="LiveId" clId="{41E4DE15-CB66-4387-AD68-C3832AFB0270}" dt="2018-10-04T12:43:35.469" v="3361" actId="478"/>
          <ac:spMkLst>
            <pc:docMk/>
            <pc:sldMk cId="1618744758" sldId="284"/>
            <ac:spMk id="2" creationId="{B28C7CCA-C1B4-4B01-9661-20119AC0CD3B}"/>
          </ac:spMkLst>
        </pc:spChg>
        <pc:spChg chg="del">
          <ac:chgData name="Renyuan Lyu" userId="eadeb139afb46539" providerId="LiveId" clId="{41E4DE15-CB66-4387-AD68-C3832AFB0270}" dt="2018-10-04T12:43:33.718" v="3360" actId="478"/>
          <ac:spMkLst>
            <pc:docMk/>
            <pc:sldMk cId="1618744758" sldId="284"/>
            <ac:spMk id="3" creationId="{89168A01-22EA-40C8-A150-5180B0BD6D97}"/>
          </ac:spMkLst>
        </pc:spChg>
        <pc:spChg chg="add del mod">
          <ac:chgData name="Renyuan Lyu" userId="eadeb139afb46539" providerId="LiveId" clId="{41E4DE15-CB66-4387-AD68-C3832AFB0270}" dt="2018-10-04T12:46:35.864" v="3403"/>
          <ac:spMkLst>
            <pc:docMk/>
            <pc:sldMk cId="1618744758" sldId="284"/>
            <ac:spMk id="5" creationId="{0CFFF4EF-51C9-42E8-BD36-1284DE5BCCF6}"/>
          </ac:spMkLst>
        </pc:spChg>
        <pc:spChg chg="add mod">
          <ac:chgData name="Renyuan Lyu" userId="eadeb139afb46539" providerId="LiveId" clId="{41E4DE15-CB66-4387-AD68-C3832AFB0270}" dt="2018-10-04T13:01:27.778" v="3627" actId="207"/>
          <ac:spMkLst>
            <pc:docMk/>
            <pc:sldMk cId="1618744758" sldId="284"/>
            <ac:spMk id="6" creationId="{95FDB8D6-688D-4774-93A8-1B6305D46B1F}"/>
          </ac:spMkLst>
        </pc:spChg>
      </pc:sldChg>
      <pc:sldChg chg="modSp add">
        <pc:chgData name="Renyuan Lyu" userId="eadeb139afb46539" providerId="LiveId" clId="{41E4DE15-CB66-4387-AD68-C3832AFB0270}" dt="2018-10-04T15:42:42.901" v="3739" actId="27636"/>
        <pc:sldMkLst>
          <pc:docMk/>
          <pc:sldMk cId="707547411" sldId="285"/>
        </pc:sldMkLst>
        <pc:spChg chg="mod">
          <ac:chgData name="Renyuan Lyu" userId="eadeb139afb46539" providerId="LiveId" clId="{41E4DE15-CB66-4387-AD68-C3832AFB0270}" dt="2018-10-04T14:46:46.935" v="3704" actId="20577"/>
          <ac:spMkLst>
            <pc:docMk/>
            <pc:sldMk cId="707547411" sldId="285"/>
            <ac:spMk id="2" creationId="{A3DC3C0D-CF9A-41EE-B773-8C0BC9F0D4E7}"/>
          </ac:spMkLst>
        </pc:spChg>
        <pc:spChg chg="mod">
          <ac:chgData name="Renyuan Lyu" userId="eadeb139afb46539" providerId="LiveId" clId="{41E4DE15-CB66-4387-AD68-C3832AFB0270}" dt="2018-10-04T15:42:42.901" v="3739" actId="27636"/>
          <ac:spMkLst>
            <pc:docMk/>
            <pc:sldMk cId="707547411" sldId="285"/>
            <ac:spMk id="3" creationId="{10C21572-C73A-4A7C-BBEB-2CC64D910411}"/>
          </ac:spMkLst>
        </pc:spChg>
      </pc:sldChg>
      <pc:sldChg chg="addSp delSp modSp add">
        <pc:chgData name="Renyuan Lyu" userId="eadeb139afb46539" providerId="LiveId" clId="{41E4DE15-CB66-4387-AD68-C3832AFB0270}" dt="2018-10-04T17:23:34.241" v="3973" actId="1076"/>
        <pc:sldMkLst>
          <pc:docMk/>
          <pc:sldMk cId="2264082165" sldId="287"/>
        </pc:sldMkLst>
        <pc:spChg chg="del mod">
          <ac:chgData name="Renyuan Lyu" userId="eadeb139afb46539" providerId="LiveId" clId="{41E4DE15-CB66-4387-AD68-C3832AFB0270}" dt="2018-10-04T16:06:15.420" v="3813" actId="478"/>
          <ac:spMkLst>
            <pc:docMk/>
            <pc:sldMk cId="2264082165" sldId="287"/>
            <ac:spMk id="2" creationId="{09CB80C1-407B-401A-9834-84A59810048E}"/>
          </ac:spMkLst>
        </pc:spChg>
        <pc:spChg chg="mod">
          <ac:chgData name="Renyuan Lyu" userId="eadeb139afb46539" providerId="LiveId" clId="{41E4DE15-CB66-4387-AD68-C3832AFB0270}" dt="2018-10-04T16:10:16.142" v="3824" actId="1076"/>
          <ac:spMkLst>
            <pc:docMk/>
            <pc:sldMk cId="2264082165" sldId="287"/>
            <ac:spMk id="3" creationId="{BDB42132-486B-45A1-84E9-68F5144035C1}"/>
          </ac:spMkLst>
        </pc:spChg>
        <pc:spChg chg="add mod">
          <ac:chgData name="Renyuan Lyu" userId="eadeb139afb46539" providerId="LiveId" clId="{41E4DE15-CB66-4387-AD68-C3832AFB0270}" dt="2018-10-04T17:23:17.750" v="3969" actId="1076"/>
          <ac:spMkLst>
            <pc:docMk/>
            <pc:sldMk cId="2264082165" sldId="287"/>
            <ac:spMk id="7" creationId="{CE8B8F65-87D2-47A0-A40E-51BD3F8C8C20}"/>
          </ac:spMkLst>
        </pc:spChg>
        <pc:spChg chg="add mod">
          <ac:chgData name="Renyuan Lyu" userId="eadeb139afb46539" providerId="LiveId" clId="{41E4DE15-CB66-4387-AD68-C3832AFB0270}" dt="2018-10-04T17:23:31.085" v="3972" actId="1076"/>
          <ac:spMkLst>
            <pc:docMk/>
            <pc:sldMk cId="2264082165" sldId="287"/>
            <ac:spMk id="8" creationId="{7FC42346-6689-424C-836C-D668C8F9F32E}"/>
          </ac:spMkLst>
        </pc:spChg>
        <pc:spChg chg="add del">
          <ac:chgData name="Renyuan Lyu" userId="eadeb139afb46539" providerId="LiveId" clId="{41E4DE15-CB66-4387-AD68-C3832AFB0270}" dt="2018-10-04T17:21:39.505" v="3962"/>
          <ac:spMkLst>
            <pc:docMk/>
            <pc:sldMk cId="2264082165" sldId="287"/>
            <ac:spMk id="11" creationId="{84D22197-1D95-403D-86E4-7476A6B3D5F7}"/>
          </ac:spMkLst>
        </pc:spChg>
        <pc:spChg chg="add mod">
          <ac:chgData name="Renyuan Lyu" userId="eadeb139afb46539" providerId="LiveId" clId="{41E4DE15-CB66-4387-AD68-C3832AFB0270}" dt="2018-10-04T17:23:34.241" v="3973" actId="1076"/>
          <ac:spMkLst>
            <pc:docMk/>
            <pc:sldMk cId="2264082165" sldId="287"/>
            <ac:spMk id="12" creationId="{04E21485-8EF4-4CBD-B45F-81B91D3B2FC0}"/>
          </ac:spMkLst>
        </pc:spChg>
        <pc:picChg chg="add mod">
          <ac:chgData name="Renyuan Lyu" userId="eadeb139afb46539" providerId="LiveId" clId="{41E4DE15-CB66-4387-AD68-C3832AFB0270}" dt="2018-10-04T16:22:03.100" v="3830" actId="1076"/>
          <ac:picMkLst>
            <pc:docMk/>
            <pc:sldMk cId="2264082165" sldId="287"/>
            <ac:picMk id="5" creationId="{55DD1B6B-7737-43EA-B45E-03CB8F6CD3C4}"/>
          </ac:picMkLst>
        </pc:picChg>
        <pc:picChg chg="add mod">
          <ac:chgData name="Renyuan Lyu" userId="eadeb139afb46539" providerId="LiveId" clId="{41E4DE15-CB66-4387-AD68-C3832AFB0270}" dt="2018-10-04T16:21:53.006" v="3828" actId="1076"/>
          <ac:picMkLst>
            <pc:docMk/>
            <pc:sldMk cId="2264082165" sldId="287"/>
            <ac:picMk id="6" creationId="{7C66D023-DB4E-4BF3-9F6E-32B64CD6E7AD}"/>
          </ac:picMkLst>
        </pc:picChg>
        <pc:picChg chg="add del mod">
          <ac:chgData name="Renyuan Lyu" userId="eadeb139afb46539" providerId="LiveId" clId="{41E4DE15-CB66-4387-AD68-C3832AFB0270}" dt="2018-10-04T16:48:22.459" v="3886" actId="478"/>
          <ac:picMkLst>
            <pc:docMk/>
            <pc:sldMk cId="2264082165" sldId="287"/>
            <ac:picMk id="9" creationId="{F43DF164-E656-4AE0-900A-DDC5D398728A}"/>
          </ac:picMkLst>
        </pc:picChg>
        <pc:picChg chg="add mod">
          <ac:chgData name="Renyuan Lyu" userId="eadeb139afb46539" providerId="LiveId" clId="{41E4DE15-CB66-4387-AD68-C3832AFB0270}" dt="2018-10-04T16:48:48.352" v="3895" actId="14100"/>
          <ac:picMkLst>
            <pc:docMk/>
            <pc:sldMk cId="2264082165" sldId="287"/>
            <ac:picMk id="10" creationId="{1AA2D958-7C0D-4AAA-99C5-503425F5A642}"/>
          </ac:picMkLst>
        </pc:picChg>
      </pc:sldChg>
      <pc:sldChg chg="modSp add">
        <pc:chgData name="Renyuan Lyu" userId="eadeb139afb46539" providerId="LiveId" clId="{41E4DE15-CB66-4387-AD68-C3832AFB0270}" dt="2018-10-04T15:59:46.450" v="3785"/>
        <pc:sldMkLst>
          <pc:docMk/>
          <pc:sldMk cId="2790133921" sldId="289"/>
        </pc:sldMkLst>
        <pc:spChg chg="mod">
          <ac:chgData name="Renyuan Lyu" userId="eadeb139afb46539" providerId="LiveId" clId="{41E4DE15-CB66-4387-AD68-C3832AFB0270}" dt="2018-10-04T15:43:46.400" v="3777" actId="20577"/>
          <ac:spMkLst>
            <pc:docMk/>
            <pc:sldMk cId="2790133921" sldId="289"/>
            <ac:spMk id="2" creationId="{F181EDB0-8A8B-40E5-BD3A-317964B6E728}"/>
          </ac:spMkLst>
        </pc:spChg>
        <pc:spChg chg="mod">
          <ac:chgData name="Renyuan Lyu" userId="eadeb139afb46539" providerId="LiveId" clId="{41E4DE15-CB66-4387-AD68-C3832AFB0270}" dt="2018-10-04T15:59:46.450" v="3785"/>
          <ac:spMkLst>
            <pc:docMk/>
            <pc:sldMk cId="2790133921" sldId="289"/>
            <ac:spMk id="3" creationId="{14E9C845-CC50-4B45-8EAB-E08DBADE2A60}"/>
          </ac:spMkLst>
        </pc:spChg>
      </pc:sldChg>
      <pc:sldChg chg="addSp delSp modSp add">
        <pc:chgData name="Renyuan Lyu" userId="eadeb139afb46539" providerId="LiveId" clId="{41E4DE15-CB66-4387-AD68-C3832AFB0270}" dt="2018-10-04T17:04:02.443" v="3955" actId="20577"/>
        <pc:sldMkLst>
          <pc:docMk/>
          <pc:sldMk cId="3695533776" sldId="290"/>
        </pc:sldMkLst>
        <pc:spChg chg="del mod">
          <ac:chgData name="Renyuan Lyu" userId="eadeb139afb46539" providerId="LiveId" clId="{41E4DE15-CB66-4387-AD68-C3832AFB0270}" dt="2018-10-04T16:58:27.756" v="3931" actId="478"/>
          <ac:spMkLst>
            <pc:docMk/>
            <pc:sldMk cId="3695533776" sldId="290"/>
            <ac:spMk id="2" creationId="{4E4313B1-BCB5-4C7D-B0D6-00F231348FBA}"/>
          </ac:spMkLst>
        </pc:spChg>
        <pc:spChg chg="mod">
          <ac:chgData name="Renyuan Lyu" userId="eadeb139afb46539" providerId="LiveId" clId="{41E4DE15-CB66-4387-AD68-C3832AFB0270}" dt="2018-10-04T17:04:02.443" v="3955" actId="20577"/>
          <ac:spMkLst>
            <pc:docMk/>
            <pc:sldMk cId="3695533776" sldId="290"/>
            <ac:spMk id="3" creationId="{25BA5A1E-DD0D-442A-8879-55E43EF6A8C4}"/>
          </ac:spMkLst>
        </pc:spChg>
        <pc:spChg chg="add del">
          <ac:chgData name="Renyuan Lyu" userId="eadeb139afb46539" providerId="LiveId" clId="{41E4DE15-CB66-4387-AD68-C3832AFB0270}" dt="2018-10-04T16:59:30.115" v="3938" actId="478"/>
          <ac:spMkLst>
            <pc:docMk/>
            <pc:sldMk cId="3695533776" sldId="290"/>
            <ac:spMk id="5" creationId="{904A7EB2-67CE-4609-9287-1FD97AAB44D2}"/>
          </ac:spMkLst>
        </pc:spChg>
        <pc:picChg chg="add mod">
          <ac:chgData name="Renyuan Lyu" userId="eadeb139afb46539" providerId="LiveId" clId="{41E4DE15-CB66-4387-AD68-C3832AFB0270}" dt="2018-10-04T17:02:32.601" v="3947" actId="14100"/>
          <ac:picMkLst>
            <pc:docMk/>
            <pc:sldMk cId="3695533776" sldId="290"/>
            <ac:picMk id="6" creationId="{5E8FBB1E-F215-4F4A-AA47-2A28D93F7CEA}"/>
          </ac:picMkLst>
        </pc:picChg>
        <pc:picChg chg="add mod">
          <ac:chgData name="Renyuan Lyu" userId="eadeb139afb46539" providerId="LiveId" clId="{41E4DE15-CB66-4387-AD68-C3832AFB0270}" dt="2018-10-04T17:03:43.240" v="3950" actId="1076"/>
          <ac:picMkLst>
            <pc:docMk/>
            <pc:sldMk cId="3695533776" sldId="290"/>
            <ac:picMk id="7" creationId="{EB50F36F-35D1-47D1-A3E2-6DE66891E831}"/>
          </ac:picMkLst>
        </pc:picChg>
      </pc:sldChg>
      <pc:sldChg chg="delSp modSp add">
        <pc:chgData name="Renyuan Lyu" userId="eadeb139afb46539" providerId="LiveId" clId="{41E4DE15-CB66-4387-AD68-C3832AFB0270}" dt="2018-10-04T17:09:21.734" v="3960" actId="1076"/>
        <pc:sldMkLst>
          <pc:docMk/>
          <pc:sldMk cId="1002325867" sldId="291"/>
        </pc:sldMkLst>
        <pc:spChg chg="del mod">
          <ac:chgData name="Renyuan Lyu" userId="eadeb139afb46539" providerId="LiveId" clId="{41E4DE15-CB66-4387-AD68-C3832AFB0270}" dt="2018-10-04T17:05:18.431" v="3956" actId="478"/>
          <ac:spMkLst>
            <pc:docMk/>
            <pc:sldMk cId="1002325867" sldId="291"/>
            <ac:spMk id="2" creationId="{62D42310-9D2B-4530-BE17-49FC4B1F59B2}"/>
          </ac:spMkLst>
        </pc:spChg>
        <pc:spChg chg="mod">
          <ac:chgData name="Renyuan Lyu" userId="eadeb139afb46539" providerId="LiveId" clId="{41E4DE15-CB66-4387-AD68-C3832AFB0270}" dt="2018-10-04T17:09:21.734" v="3960" actId="1076"/>
          <ac:spMkLst>
            <pc:docMk/>
            <pc:sldMk cId="1002325867" sldId="291"/>
            <ac:spMk id="3" creationId="{439B50BE-D506-4800-9E48-F0FE104E2431}"/>
          </ac:spMkLst>
        </pc:spChg>
      </pc:sldChg>
      <pc:sldChg chg="addSp delSp modSp add">
        <pc:chgData name="Renyuan Lyu" userId="eadeb139afb46539" providerId="LiveId" clId="{41E4DE15-CB66-4387-AD68-C3832AFB0270}" dt="2018-10-08T14:01:03.996" v="4571" actId="164"/>
        <pc:sldMkLst>
          <pc:docMk/>
          <pc:sldMk cId="2093542559" sldId="292"/>
        </pc:sldMkLst>
        <pc:spChg chg="del mod">
          <ac:chgData name="Renyuan Lyu" userId="eadeb139afb46539" providerId="LiveId" clId="{41E4DE15-CB66-4387-AD68-C3832AFB0270}" dt="2018-10-08T13:08:47.638" v="4195" actId="478"/>
          <ac:spMkLst>
            <pc:docMk/>
            <pc:sldMk cId="2093542559" sldId="292"/>
            <ac:spMk id="2" creationId="{B0DCA839-0980-4034-B316-34ECD86791A4}"/>
          </ac:spMkLst>
        </pc:spChg>
        <pc:spChg chg="del">
          <ac:chgData name="Renyuan Lyu" userId="eadeb139afb46539" providerId="LiveId" clId="{41E4DE15-CB66-4387-AD68-C3832AFB0270}" dt="2018-10-08T13:05:15.260" v="4134" actId="478"/>
          <ac:spMkLst>
            <pc:docMk/>
            <pc:sldMk cId="2093542559" sldId="292"/>
            <ac:spMk id="3" creationId="{9B03CBFF-CF3D-4022-9157-1379FE3BAF43}"/>
          </ac:spMkLst>
        </pc:spChg>
        <pc:spChg chg="add del mod">
          <ac:chgData name="Renyuan Lyu" userId="eadeb139afb46539" providerId="LiveId" clId="{41E4DE15-CB66-4387-AD68-C3832AFB0270}" dt="2018-10-08T13:49:30.570" v="4402" actId="478"/>
          <ac:spMkLst>
            <pc:docMk/>
            <pc:sldMk cId="2093542559" sldId="292"/>
            <ac:spMk id="6" creationId="{D572A1CD-04CE-4910-9750-8D626163465D}"/>
          </ac:spMkLst>
        </pc:spChg>
        <pc:spChg chg="add del mod">
          <ac:chgData name="Renyuan Lyu" userId="eadeb139afb46539" providerId="LiveId" clId="{41E4DE15-CB66-4387-AD68-C3832AFB0270}" dt="2018-10-08T13:50:07.586" v="4407" actId="478"/>
          <ac:spMkLst>
            <pc:docMk/>
            <pc:sldMk cId="2093542559" sldId="292"/>
            <ac:spMk id="7" creationId="{24B9EEAB-3028-499A-BE6C-25D657A21A5F}"/>
          </ac:spMkLst>
        </pc:spChg>
        <pc:spChg chg="add mod">
          <ac:chgData name="Renyuan Lyu" userId="eadeb139afb46539" providerId="LiveId" clId="{41E4DE15-CB66-4387-AD68-C3832AFB0270}" dt="2018-10-08T13:56:59.964" v="4552" actId="20577"/>
          <ac:spMkLst>
            <pc:docMk/>
            <pc:sldMk cId="2093542559" sldId="292"/>
            <ac:spMk id="8" creationId="{736FDB60-41C0-4613-B550-E4E57E773920}"/>
          </ac:spMkLst>
        </pc:spChg>
        <pc:spChg chg="add mod">
          <ac:chgData name="Renyuan Lyu" userId="eadeb139afb46539" providerId="LiveId" clId="{41E4DE15-CB66-4387-AD68-C3832AFB0270}" dt="2018-10-08T14:01:03.996" v="4571" actId="164"/>
          <ac:spMkLst>
            <pc:docMk/>
            <pc:sldMk cId="2093542559" sldId="292"/>
            <ac:spMk id="13" creationId="{967DE71B-DF93-401E-843E-B313DB10B0C5}"/>
          </ac:spMkLst>
        </pc:spChg>
        <pc:grpChg chg="add mod">
          <ac:chgData name="Renyuan Lyu" userId="eadeb139afb46539" providerId="LiveId" clId="{41E4DE15-CB66-4387-AD68-C3832AFB0270}" dt="2018-10-08T14:01:03.996" v="4571" actId="164"/>
          <ac:grpSpMkLst>
            <pc:docMk/>
            <pc:sldMk cId="2093542559" sldId="292"/>
            <ac:grpSpMk id="12" creationId="{BEF9EA50-F654-4868-B060-12B1E2C96478}"/>
          </ac:grpSpMkLst>
        </pc:grpChg>
        <pc:grpChg chg="add mod">
          <ac:chgData name="Renyuan Lyu" userId="eadeb139afb46539" providerId="LiveId" clId="{41E4DE15-CB66-4387-AD68-C3832AFB0270}" dt="2018-10-08T14:01:03.996" v="4571" actId="164"/>
          <ac:grpSpMkLst>
            <pc:docMk/>
            <pc:sldMk cId="2093542559" sldId="292"/>
            <ac:grpSpMk id="14" creationId="{CA8C81DF-FF2E-41C3-A069-4910BFA681EE}"/>
          </ac:grpSpMkLst>
        </pc:grpChg>
        <pc:picChg chg="add del mod">
          <ac:chgData name="Renyuan Lyu" userId="eadeb139afb46539" providerId="LiveId" clId="{41E4DE15-CB66-4387-AD68-C3832AFB0270}" dt="2018-10-08T13:48:26.715" v="4387"/>
          <ac:picMkLst>
            <pc:docMk/>
            <pc:sldMk cId="2093542559" sldId="292"/>
            <ac:picMk id="5" creationId="{9D64E415-5C2D-45EF-96C9-C60D4FC7C60B}"/>
          </ac:picMkLst>
        </pc:picChg>
        <pc:picChg chg="add mod">
          <ac:chgData name="Renyuan Lyu" userId="eadeb139afb46539" providerId="LiveId" clId="{41E4DE15-CB66-4387-AD68-C3832AFB0270}" dt="2018-10-08T13:57:06.919" v="4554" actId="1076"/>
          <ac:picMkLst>
            <pc:docMk/>
            <pc:sldMk cId="2093542559" sldId="292"/>
            <ac:picMk id="9" creationId="{98215AFB-EE04-402A-8F41-D5609239A26C}"/>
          </ac:picMkLst>
        </pc:picChg>
        <pc:picChg chg="add mod">
          <ac:chgData name="Renyuan Lyu" userId="eadeb139afb46539" providerId="LiveId" clId="{41E4DE15-CB66-4387-AD68-C3832AFB0270}" dt="2018-10-08T13:58:30.451" v="4558" actId="164"/>
          <ac:picMkLst>
            <pc:docMk/>
            <pc:sldMk cId="2093542559" sldId="292"/>
            <ac:picMk id="10" creationId="{230E2D12-921D-4AF1-B988-4BA079081BFC}"/>
          </ac:picMkLst>
        </pc:picChg>
        <pc:picChg chg="add mod">
          <ac:chgData name="Renyuan Lyu" userId="eadeb139afb46539" providerId="LiveId" clId="{41E4DE15-CB66-4387-AD68-C3832AFB0270}" dt="2018-10-08T13:58:30.451" v="4558" actId="164"/>
          <ac:picMkLst>
            <pc:docMk/>
            <pc:sldMk cId="2093542559" sldId="292"/>
            <ac:picMk id="11" creationId="{DEB1E80E-B737-4273-8C6E-5D63C3BE7357}"/>
          </ac:picMkLst>
        </pc:picChg>
      </pc:sldChg>
      <pc:sldChg chg="addSp delSp modSp add">
        <pc:chgData name="Renyuan Lyu" userId="eadeb139afb46539" providerId="LiveId" clId="{41E4DE15-CB66-4387-AD68-C3832AFB0270}" dt="2018-10-08T13:49:41.731" v="4404" actId="1076"/>
        <pc:sldMkLst>
          <pc:docMk/>
          <pc:sldMk cId="1823252955" sldId="293"/>
        </pc:sldMkLst>
        <pc:spChg chg="del">
          <ac:chgData name="Renyuan Lyu" userId="eadeb139afb46539" providerId="LiveId" clId="{41E4DE15-CB66-4387-AD68-C3832AFB0270}" dt="2018-10-08T13:37:02.606" v="4221" actId="478"/>
          <ac:spMkLst>
            <pc:docMk/>
            <pc:sldMk cId="1823252955" sldId="293"/>
            <ac:spMk id="2" creationId="{767FC31D-6BC4-49B4-BB6A-D861964DF7FE}"/>
          </ac:spMkLst>
        </pc:spChg>
        <pc:spChg chg="mod">
          <ac:chgData name="Renyuan Lyu" userId="eadeb139afb46539" providerId="LiveId" clId="{41E4DE15-CB66-4387-AD68-C3832AFB0270}" dt="2018-10-08T13:40:59.044" v="4239" actId="1076"/>
          <ac:spMkLst>
            <pc:docMk/>
            <pc:sldMk cId="1823252955" sldId="293"/>
            <ac:spMk id="3" creationId="{FD115CE4-35EB-4238-A786-9A279A8D58D8}"/>
          </ac:spMkLst>
        </pc:spChg>
        <pc:spChg chg="add del mod">
          <ac:chgData name="Renyuan Lyu" userId="eadeb139afb46539" providerId="LiveId" clId="{41E4DE15-CB66-4387-AD68-C3832AFB0270}" dt="2018-10-08T13:46:14.997" v="4370" actId="478"/>
          <ac:spMkLst>
            <pc:docMk/>
            <pc:sldMk cId="1823252955" sldId="293"/>
            <ac:spMk id="5" creationId="{5FE8BBEF-950C-4D66-A756-042C49365117}"/>
          </ac:spMkLst>
        </pc:spChg>
        <pc:spChg chg="add mod">
          <ac:chgData name="Renyuan Lyu" userId="eadeb139afb46539" providerId="LiveId" clId="{41E4DE15-CB66-4387-AD68-C3832AFB0270}" dt="2018-10-08T13:49:41.731" v="4404" actId="1076"/>
          <ac:spMkLst>
            <pc:docMk/>
            <pc:sldMk cId="1823252955" sldId="293"/>
            <ac:spMk id="7" creationId="{0AA3FF1C-6523-42B8-A932-B93C01C0295E}"/>
          </ac:spMkLst>
        </pc:spChg>
        <pc:spChg chg="add del mod">
          <ac:chgData name="Renyuan Lyu" userId="eadeb139afb46539" providerId="LiveId" clId="{41E4DE15-CB66-4387-AD68-C3832AFB0270}" dt="2018-10-08T13:45:48.684" v="4361" actId="478"/>
          <ac:spMkLst>
            <pc:docMk/>
            <pc:sldMk cId="1823252955" sldId="293"/>
            <ac:spMk id="8" creationId="{50C5E0B1-E6B8-4408-BFEB-2C025BFFC542}"/>
          </ac:spMkLst>
        </pc:spChg>
        <pc:spChg chg="add mod">
          <ac:chgData name="Renyuan Lyu" userId="eadeb139afb46539" providerId="LiveId" clId="{41E4DE15-CB66-4387-AD68-C3832AFB0270}" dt="2018-10-08T13:47:08.465" v="4379" actId="1076"/>
          <ac:spMkLst>
            <pc:docMk/>
            <pc:sldMk cId="1823252955" sldId="293"/>
            <ac:spMk id="10" creationId="{4E38B490-37E8-4FC1-B635-0BB0F1A33417}"/>
          </ac:spMkLst>
        </pc:spChg>
        <pc:spChg chg="add del">
          <ac:chgData name="Renyuan Lyu" userId="eadeb139afb46539" providerId="LiveId" clId="{41E4DE15-CB66-4387-AD68-C3832AFB0270}" dt="2018-10-08T13:45:46.011" v="4360" actId="478"/>
          <ac:spMkLst>
            <pc:docMk/>
            <pc:sldMk cId="1823252955" sldId="293"/>
            <ac:spMk id="11" creationId="{1B826DF6-0F26-47B9-9A96-A0288D435C65}"/>
          </ac:spMkLst>
        </pc:spChg>
        <pc:spChg chg="add mod">
          <ac:chgData name="Renyuan Lyu" userId="eadeb139afb46539" providerId="LiveId" clId="{41E4DE15-CB66-4387-AD68-C3832AFB0270}" dt="2018-10-08T13:47:15.297" v="4381" actId="1076"/>
          <ac:spMkLst>
            <pc:docMk/>
            <pc:sldMk cId="1823252955" sldId="293"/>
            <ac:spMk id="12" creationId="{97966630-400F-4834-9F4A-CBF0812D6F27}"/>
          </ac:spMkLst>
        </pc:spChg>
        <pc:spChg chg="add mod">
          <ac:chgData name="Renyuan Lyu" userId="eadeb139afb46539" providerId="LiveId" clId="{41E4DE15-CB66-4387-AD68-C3832AFB0270}" dt="2018-10-08T13:47:24.513" v="4383" actId="1076"/>
          <ac:spMkLst>
            <pc:docMk/>
            <pc:sldMk cId="1823252955" sldId="293"/>
            <ac:spMk id="13" creationId="{F2680450-E0B8-48C2-A538-A4F4513F5659}"/>
          </ac:spMkLst>
        </pc:spChg>
        <pc:picChg chg="add del mod">
          <ac:chgData name="Renyuan Lyu" userId="eadeb139afb46539" providerId="LiveId" clId="{41E4DE15-CB66-4387-AD68-C3832AFB0270}" dt="2018-10-08T13:42:58.075" v="4265" actId="478"/>
          <ac:picMkLst>
            <pc:docMk/>
            <pc:sldMk cId="1823252955" sldId="293"/>
            <ac:picMk id="6" creationId="{6619EED4-6EA9-445B-A144-4038A71B09D4}"/>
          </ac:picMkLst>
        </pc:picChg>
        <pc:picChg chg="add mod">
          <ac:chgData name="Renyuan Lyu" userId="eadeb139afb46539" providerId="LiveId" clId="{41E4DE15-CB66-4387-AD68-C3832AFB0270}" dt="2018-10-08T13:38:15.235" v="4237" actId="14100"/>
          <ac:picMkLst>
            <pc:docMk/>
            <pc:sldMk cId="1823252955" sldId="293"/>
            <ac:picMk id="1026" creationId="{321EFD83-6800-486A-95DC-A9A8C515FA9D}"/>
          </ac:picMkLst>
        </pc:picChg>
        <pc:picChg chg="add mod">
          <ac:chgData name="Renyuan Lyu" userId="eadeb139afb46539" providerId="LiveId" clId="{41E4DE15-CB66-4387-AD68-C3832AFB0270}" dt="2018-10-08T13:38:18.417" v="4238" actId="1076"/>
          <ac:picMkLst>
            <pc:docMk/>
            <pc:sldMk cId="1823252955" sldId="293"/>
            <ac:picMk id="1028" creationId="{71D1365D-01A6-4C6A-8E80-D594DC227B15}"/>
          </ac:picMkLst>
        </pc:picChg>
      </pc:sldChg>
      <pc:sldChg chg="addSp delSp modSp add">
        <pc:chgData name="Renyuan Lyu" userId="eadeb139afb46539" providerId="LiveId" clId="{41E4DE15-CB66-4387-AD68-C3832AFB0270}" dt="2018-10-09T02:29:38.557" v="4626" actId="14100"/>
        <pc:sldMkLst>
          <pc:docMk/>
          <pc:sldMk cId="792910057" sldId="294"/>
        </pc:sldMkLst>
        <pc:spChg chg="del">
          <ac:chgData name="Renyuan Lyu" userId="eadeb139afb46539" providerId="LiveId" clId="{41E4DE15-CB66-4387-AD68-C3832AFB0270}" dt="2018-10-09T02:26:48.033" v="4609" actId="478"/>
          <ac:spMkLst>
            <pc:docMk/>
            <pc:sldMk cId="792910057" sldId="294"/>
            <ac:spMk id="2" creationId="{35D8F5D7-C2DC-41E2-A537-6B95B64EFC99}"/>
          </ac:spMkLst>
        </pc:spChg>
        <pc:spChg chg="mod">
          <ac:chgData name="Renyuan Lyu" userId="eadeb139afb46539" providerId="LiveId" clId="{41E4DE15-CB66-4387-AD68-C3832AFB0270}" dt="2018-10-09T02:26:54.908" v="4611" actId="14100"/>
          <ac:spMkLst>
            <pc:docMk/>
            <pc:sldMk cId="792910057" sldId="294"/>
            <ac:spMk id="3" creationId="{3E95B4FE-C533-4BE2-9ED2-F3E7042AEF0F}"/>
          </ac:spMkLst>
        </pc:spChg>
        <pc:spChg chg="add mod">
          <ac:chgData name="Renyuan Lyu" userId="eadeb139afb46539" providerId="LiveId" clId="{41E4DE15-CB66-4387-AD68-C3832AFB0270}" dt="2018-10-09T02:29:25.360" v="4625" actId="207"/>
          <ac:spMkLst>
            <pc:docMk/>
            <pc:sldMk cId="792910057" sldId="294"/>
            <ac:spMk id="6" creationId="{247EF982-6B6A-47F9-B7A3-B70AFF43604D}"/>
          </ac:spMkLst>
        </pc:spChg>
        <pc:picChg chg="add mod">
          <ac:chgData name="Renyuan Lyu" userId="eadeb139afb46539" providerId="LiveId" clId="{41E4DE15-CB66-4387-AD68-C3832AFB0270}" dt="2018-10-09T02:29:38.557" v="4626" actId="14100"/>
          <ac:picMkLst>
            <pc:docMk/>
            <pc:sldMk cId="792910057" sldId="294"/>
            <ac:picMk id="5" creationId="{9C753208-4F56-4956-A1E6-F6F9CF962FB0}"/>
          </ac:picMkLst>
        </pc:picChg>
        <pc:picChg chg="add mod">
          <ac:chgData name="Renyuan Lyu" userId="eadeb139afb46539" providerId="LiveId" clId="{41E4DE15-CB66-4387-AD68-C3832AFB0270}" dt="2018-10-09T02:29:12.487" v="4623" actId="1076"/>
          <ac:picMkLst>
            <pc:docMk/>
            <pc:sldMk cId="792910057" sldId="294"/>
            <ac:picMk id="2050" creationId="{7347853D-867F-40A8-A470-175395642536}"/>
          </ac:picMkLst>
        </pc:picChg>
      </pc:sldChg>
      <pc:sldChg chg="modSp add del">
        <pc:chgData name="Renyuan Lyu" userId="eadeb139afb46539" providerId="LiveId" clId="{41E4DE15-CB66-4387-AD68-C3832AFB0270}" dt="2018-10-08T13:08:01.602" v="4142" actId="2696"/>
        <pc:sldMkLst>
          <pc:docMk/>
          <pc:sldMk cId="1581622606" sldId="294"/>
        </pc:sldMkLst>
        <pc:spChg chg="mod">
          <ac:chgData name="Renyuan Lyu" userId="eadeb139afb46539" providerId="LiveId" clId="{41E4DE15-CB66-4387-AD68-C3832AFB0270}" dt="2018-10-08T13:08:00.305" v="4141"/>
          <ac:spMkLst>
            <pc:docMk/>
            <pc:sldMk cId="1581622606" sldId="294"/>
            <ac:spMk id="2" creationId="{05400BC4-268C-4DD8-8CF9-705C31EA649C}"/>
          </ac:spMkLst>
        </pc:spChg>
      </pc:sldChg>
      <pc:sldChg chg="add del">
        <pc:chgData name="Renyuan Lyu" userId="eadeb139afb46539" providerId="LiveId" clId="{41E4DE15-CB66-4387-AD68-C3832AFB0270}" dt="2018-10-08T13:08:06.022" v="4145"/>
        <pc:sldMkLst>
          <pc:docMk/>
          <pc:sldMk cId="2901023223" sldId="294"/>
        </pc:sldMkLst>
      </pc:sldChg>
      <pc:sldChg chg="delSp modSp add">
        <pc:chgData name="Renyuan Lyu" userId="eadeb139afb46539" providerId="LiveId" clId="{41E4DE15-CB66-4387-AD68-C3832AFB0270}" dt="2018-10-09T09:29:12.092" v="4714" actId="403"/>
        <pc:sldMkLst>
          <pc:docMk/>
          <pc:sldMk cId="979100411" sldId="295"/>
        </pc:sldMkLst>
        <pc:spChg chg="del mod">
          <ac:chgData name="Renyuan Lyu" userId="eadeb139afb46539" providerId="LiveId" clId="{41E4DE15-CB66-4387-AD68-C3832AFB0270}" dt="2018-10-09T09:02:07.656" v="4631" actId="478"/>
          <ac:spMkLst>
            <pc:docMk/>
            <pc:sldMk cId="979100411" sldId="295"/>
            <ac:spMk id="2" creationId="{F788D508-D2AB-4CBB-88DD-CB0962CB35DD}"/>
          </ac:spMkLst>
        </pc:spChg>
        <pc:spChg chg="mod">
          <ac:chgData name="Renyuan Lyu" userId="eadeb139afb46539" providerId="LiveId" clId="{41E4DE15-CB66-4387-AD68-C3832AFB0270}" dt="2018-10-09T09:29:12.092" v="4714" actId="403"/>
          <ac:spMkLst>
            <pc:docMk/>
            <pc:sldMk cId="979100411" sldId="295"/>
            <ac:spMk id="3" creationId="{CD4929BE-F5D4-4797-9DD9-94F14E820D99}"/>
          </ac:spMkLst>
        </pc:spChg>
      </pc:sldChg>
      <pc:sldChg chg="delSp modSp add">
        <pc:chgData name="Renyuan Lyu" userId="eadeb139afb46539" providerId="LiveId" clId="{41E4DE15-CB66-4387-AD68-C3832AFB0270}" dt="2018-10-09T21:08:54.527" v="4723"/>
        <pc:sldMkLst>
          <pc:docMk/>
          <pc:sldMk cId="4265132563" sldId="296"/>
        </pc:sldMkLst>
        <pc:spChg chg="del mod">
          <ac:chgData name="Renyuan Lyu" userId="eadeb139afb46539" providerId="LiveId" clId="{41E4DE15-CB66-4387-AD68-C3832AFB0270}" dt="2018-10-09T09:27:29.703" v="4701" actId="478"/>
          <ac:spMkLst>
            <pc:docMk/>
            <pc:sldMk cId="4265132563" sldId="296"/>
            <ac:spMk id="2" creationId="{974EFCE9-3366-4B76-8EFC-58F0AE1D6803}"/>
          </ac:spMkLst>
        </pc:spChg>
        <pc:spChg chg="mod">
          <ac:chgData name="Renyuan Lyu" userId="eadeb139afb46539" providerId="LiveId" clId="{41E4DE15-CB66-4387-AD68-C3832AFB0270}" dt="2018-10-09T21:08:54.527" v="4723"/>
          <ac:spMkLst>
            <pc:docMk/>
            <pc:sldMk cId="4265132563" sldId="296"/>
            <ac:spMk id="3" creationId="{F1B4911E-5FD4-40CF-B772-0967F5C54161}"/>
          </ac:spMkLst>
        </pc:spChg>
      </pc:sldChg>
      <pc:sldChg chg="modSp add">
        <pc:chgData name="Renyuan Lyu" userId="eadeb139afb46539" providerId="LiveId" clId="{41E4DE15-CB66-4387-AD68-C3832AFB0270}" dt="2018-10-09T23:17:05.097" v="4825"/>
        <pc:sldMkLst>
          <pc:docMk/>
          <pc:sldMk cId="224650707" sldId="297"/>
        </pc:sldMkLst>
        <pc:spChg chg="mod">
          <ac:chgData name="Renyuan Lyu" userId="eadeb139afb46539" providerId="LiveId" clId="{41E4DE15-CB66-4387-AD68-C3832AFB0270}" dt="2018-10-09T23:17:05.097" v="4825"/>
          <ac:spMkLst>
            <pc:docMk/>
            <pc:sldMk cId="224650707" sldId="297"/>
            <ac:spMk id="2" creationId="{EEBF331E-933B-48AF-BCC8-0B1837BADDD6}"/>
          </ac:spMkLst>
        </pc:spChg>
        <pc:spChg chg="mod">
          <ac:chgData name="Renyuan Lyu" userId="eadeb139afb46539" providerId="LiveId" clId="{41E4DE15-CB66-4387-AD68-C3832AFB0270}" dt="2018-10-09T21:29:04.179" v="4823" actId="27636"/>
          <ac:spMkLst>
            <pc:docMk/>
            <pc:sldMk cId="224650707" sldId="297"/>
            <ac:spMk id="3" creationId="{690DACC4-4A7C-4405-B54C-01A06DD747BA}"/>
          </ac:spMkLst>
        </pc:spChg>
      </pc:sldChg>
      <pc:sldChg chg="modSp add del">
        <pc:chgData name="Renyuan Lyu" userId="eadeb139afb46539" providerId="LiveId" clId="{41E4DE15-CB66-4387-AD68-C3832AFB0270}" dt="2018-10-09T21:28:52.907" v="4820" actId="2696"/>
        <pc:sldMkLst>
          <pc:docMk/>
          <pc:sldMk cId="858999291" sldId="298"/>
        </pc:sldMkLst>
        <pc:spChg chg="mod">
          <ac:chgData name="Renyuan Lyu" userId="eadeb139afb46539" providerId="LiveId" clId="{41E4DE15-CB66-4387-AD68-C3832AFB0270}" dt="2018-10-09T09:29:42.686" v="4719" actId="27636"/>
          <ac:spMkLst>
            <pc:docMk/>
            <pc:sldMk cId="858999291" sldId="298"/>
            <ac:spMk id="2" creationId="{8BC9FB59-0BCC-4CF4-BA5A-EA99CF00624B}"/>
          </ac:spMkLst>
        </pc:spChg>
      </pc:sldChg>
      <pc:sldChg chg="addSp delSp modSp add ord">
        <pc:chgData name="Renyuan Lyu" userId="eadeb139afb46539" providerId="LiveId" clId="{41E4DE15-CB66-4387-AD68-C3832AFB0270}" dt="2018-10-09T23:18:13.633" v="4826"/>
        <pc:sldMkLst>
          <pc:docMk/>
          <pc:sldMk cId="642077982" sldId="299"/>
        </pc:sldMkLst>
        <pc:spChg chg="del mod">
          <ac:chgData name="Renyuan Lyu" userId="eadeb139afb46539" providerId="LiveId" clId="{41E4DE15-CB66-4387-AD68-C3832AFB0270}" dt="2018-10-09T21:14:18.975" v="4737" actId="478"/>
          <ac:spMkLst>
            <pc:docMk/>
            <pc:sldMk cId="642077982" sldId="299"/>
            <ac:spMk id="2" creationId="{AAD565FC-5F93-412B-BEBC-089804CB70FF}"/>
          </ac:spMkLst>
        </pc:spChg>
        <pc:spChg chg="mod">
          <ac:chgData name="Renyuan Lyu" userId="eadeb139afb46539" providerId="LiveId" clId="{41E4DE15-CB66-4387-AD68-C3832AFB0270}" dt="2018-10-09T21:27:51.886" v="4813" actId="27636"/>
          <ac:spMkLst>
            <pc:docMk/>
            <pc:sldMk cId="642077982" sldId="299"/>
            <ac:spMk id="3" creationId="{272D0356-1B08-48DC-9ABA-9F15EF2BDA30}"/>
          </ac:spMkLst>
        </pc:spChg>
        <pc:spChg chg="add del mod">
          <ac:chgData name="Renyuan Lyu" userId="eadeb139afb46539" providerId="LiveId" clId="{41E4DE15-CB66-4387-AD68-C3832AFB0270}" dt="2018-10-09T21:27:32.303" v="4803" actId="478"/>
          <ac:spMkLst>
            <pc:docMk/>
            <pc:sldMk cId="642077982" sldId="299"/>
            <ac:spMk id="6" creationId="{0251B53D-0E41-4FCF-8E61-1E6BE504BC22}"/>
          </ac:spMkLst>
        </pc:spChg>
        <pc:spChg chg="add del mod">
          <ac:chgData name="Renyuan Lyu" userId="eadeb139afb46539" providerId="LiveId" clId="{41E4DE15-CB66-4387-AD68-C3832AFB0270}" dt="2018-10-09T21:27:35.941" v="4804" actId="478"/>
          <ac:spMkLst>
            <pc:docMk/>
            <pc:sldMk cId="642077982" sldId="299"/>
            <ac:spMk id="9" creationId="{640CE45D-6242-4226-A4F7-AD939FD14024}"/>
          </ac:spMkLst>
        </pc:spChg>
        <pc:picChg chg="add mod">
          <ac:chgData name="Renyuan Lyu" userId="eadeb139afb46539" providerId="LiveId" clId="{41E4DE15-CB66-4387-AD68-C3832AFB0270}" dt="2018-10-09T21:27:59.200" v="4815" actId="14100"/>
          <ac:picMkLst>
            <pc:docMk/>
            <pc:sldMk cId="642077982" sldId="299"/>
            <ac:picMk id="5" creationId="{32C93CAD-ECC2-4E0F-8897-69406CD536D5}"/>
          </ac:picMkLst>
        </pc:picChg>
        <pc:picChg chg="add del mod">
          <ac:chgData name="Renyuan Lyu" userId="eadeb139afb46539" providerId="LiveId" clId="{41E4DE15-CB66-4387-AD68-C3832AFB0270}" dt="2018-10-09T21:27:07.225" v="4798" actId="478"/>
          <ac:picMkLst>
            <pc:docMk/>
            <pc:sldMk cId="642077982" sldId="299"/>
            <ac:picMk id="7" creationId="{35F4A356-0DC0-4CBC-80CE-87DDBE792BA9}"/>
          </ac:picMkLst>
        </pc:picChg>
        <pc:picChg chg="add mod">
          <ac:chgData name="Renyuan Lyu" userId="eadeb139afb46539" providerId="LiveId" clId="{41E4DE15-CB66-4387-AD68-C3832AFB0270}" dt="2018-10-09T21:28:07.048" v="4818" actId="167"/>
          <ac:picMkLst>
            <pc:docMk/>
            <pc:sldMk cId="642077982" sldId="299"/>
            <ac:picMk id="8" creationId="{E94BB5DA-E0CE-4A6B-B474-8D609FEF8FCA}"/>
          </ac:picMkLst>
        </pc:picChg>
      </pc:sldChg>
      <pc:sldChg chg="addSp delSp modSp add ord">
        <pc:chgData name="Renyuan Lyu" userId="eadeb139afb46539" providerId="LiveId" clId="{41E4DE15-CB66-4387-AD68-C3832AFB0270}" dt="2018-10-09T23:18:16.727" v="4827"/>
        <pc:sldMkLst>
          <pc:docMk/>
          <pc:sldMk cId="1630471673" sldId="300"/>
        </pc:sldMkLst>
        <pc:spChg chg="del mod">
          <ac:chgData name="Renyuan Lyu" userId="eadeb139afb46539" providerId="LiveId" clId="{41E4DE15-CB66-4387-AD68-C3832AFB0270}" dt="2018-10-09T21:25:11.241" v="4789" actId="478"/>
          <ac:spMkLst>
            <pc:docMk/>
            <pc:sldMk cId="1630471673" sldId="300"/>
            <ac:spMk id="2" creationId="{456B308D-63F1-468B-8903-D274A766073A}"/>
          </ac:spMkLst>
        </pc:spChg>
        <pc:spChg chg="del mod">
          <ac:chgData name="Renyuan Lyu" userId="eadeb139afb46539" providerId="LiveId" clId="{41E4DE15-CB66-4387-AD68-C3832AFB0270}" dt="2018-10-09T21:24:01.595" v="4779" actId="478"/>
          <ac:spMkLst>
            <pc:docMk/>
            <pc:sldMk cId="1630471673" sldId="300"/>
            <ac:spMk id="3" creationId="{785B556D-6881-42DC-BFB2-5A36FE3555B6}"/>
          </ac:spMkLst>
        </pc:spChg>
        <pc:picChg chg="add del">
          <ac:chgData name="Renyuan Lyu" userId="eadeb139afb46539" providerId="LiveId" clId="{41E4DE15-CB66-4387-AD68-C3832AFB0270}" dt="2018-10-09T21:23:14.798" v="4777"/>
          <ac:picMkLst>
            <pc:docMk/>
            <pc:sldMk cId="1630471673" sldId="300"/>
            <ac:picMk id="5" creationId="{B358A615-0136-4A9E-B44E-543104D11EAB}"/>
          </ac:picMkLst>
        </pc:picChg>
        <pc:picChg chg="add mod">
          <ac:chgData name="Renyuan Lyu" userId="eadeb139afb46539" providerId="LiveId" clId="{41E4DE15-CB66-4387-AD68-C3832AFB0270}" dt="2018-10-09T21:25:40.367" v="4797" actId="14100"/>
          <ac:picMkLst>
            <pc:docMk/>
            <pc:sldMk cId="1630471673" sldId="300"/>
            <ac:picMk id="6" creationId="{BB7C85CD-2B36-4789-8EC5-CFBD5BC76111}"/>
          </ac:picMkLst>
        </pc:picChg>
        <pc:picChg chg="add mod">
          <ac:chgData name="Renyuan Lyu" userId="eadeb139afb46539" providerId="LiveId" clId="{41E4DE15-CB66-4387-AD68-C3832AFB0270}" dt="2018-10-09T21:25:33.535" v="4796" actId="14100"/>
          <ac:picMkLst>
            <pc:docMk/>
            <pc:sldMk cId="1630471673" sldId="300"/>
            <ac:picMk id="7" creationId="{CCEC6009-DA99-42CD-907D-9F37340AFA80}"/>
          </ac:picMkLst>
        </pc:picChg>
      </pc:sldChg>
      <pc:sldChg chg="modSp add del">
        <pc:chgData name="Renyuan Lyu" userId="eadeb139afb46539" providerId="LiveId" clId="{41E4DE15-CB66-4387-AD68-C3832AFB0270}" dt="2018-10-09T21:08:56.734" v="4726" actId="2696"/>
        <pc:sldMkLst>
          <pc:docMk/>
          <pc:sldMk cId="2880067523" sldId="300"/>
        </pc:sldMkLst>
        <pc:spChg chg="mod">
          <ac:chgData name="Renyuan Lyu" userId="eadeb139afb46539" providerId="LiveId" clId="{41E4DE15-CB66-4387-AD68-C3832AFB0270}" dt="2018-10-09T21:08:56.388" v="4725"/>
          <ac:spMkLst>
            <pc:docMk/>
            <pc:sldMk cId="2880067523" sldId="300"/>
            <ac:spMk id="2" creationId="{D0082393-4E4F-4048-B845-1DACEF2F5833}"/>
          </ac:spMkLst>
        </pc:spChg>
      </pc:sldChg>
      <pc:sldChg chg="modSp add del">
        <pc:chgData name="Renyuan Lyu" userId="eadeb139afb46539" providerId="LiveId" clId="{41E4DE15-CB66-4387-AD68-C3832AFB0270}" dt="2018-10-09T21:22:54.440" v="4774" actId="2696"/>
        <pc:sldMkLst>
          <pc:docMk/>
          <pc:sldMk cId="2577047197" sldId="301"/>
        </pc:sldMkLst>
        <pc:spChg chg="mod">
          <ac:chgData name="Renyuan Lyu" userId="eadeb139afb46539" providerId="LiveId" clId="{41E4DE15-CB66-4387-AD68-C3832AFB0270}" dt="2018-10-09T21:22:54.062" v="4773"/>
          <ac:spMkLst>
            <pc:docMk/>
            <pc:sldMk cId="2577047197" sldId="301"/>
            <ac:spMk id="2" creationId="{452EAD09-3899-4887-B27D-57139CF1D00F}"/>
          </ac:spMkLst>
        </pc:spChg>
      </pc:sldChg>
      <pc:sldChg chg="add del">
        <pc:chgData name="Renyuan Lyu" userId="eadeb139afb46539" providerId="LiveId" clId="{41E4DE15-CB66-4387-AD68-C3832AFB0270}" dt="2018-10-09T23:18:39.895" v="4828" actId="2696"/>
        <pc:sldMkLst>
          <pc:docMk/>
          <pc:sldMk cId="2704344017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5A063-CE54-41F9-8A62-8CFD793A909B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40E20-7328-4AA5-BD54-F4372EDBC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83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40E20-7328-4AA5-BD54-F4372EDBCC5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85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40E20-7328-4AA5-BD54-F4372EDBCC5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610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40E20-7328-4AA5-BD54-F4372EDBCC5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25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A1FBC-3856-487E-A56E-B43F27CD1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24F919-A546-4A4D-8E4F-95C032FDF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AAFCC4-EA99-4E74-9EC8-E0A9B9D6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9683-0035-4FBA-B543-6BD8A50551B8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DEB2A0-3DF8-4294-8F9D-1654FEA4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27459E-6276-465C-86B9-139E7AA7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65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30392-EC64-4156-BE43-C28CF717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7C215C-FE23-40F6-BFEA-221A59C5F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BE28AD-8695-4DA5-836C-6BF32EB6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75EA-AFE5-4C01-8615-BA714A58A0FA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62FCF-69FD-4E8E-A3BF-2B39FF24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A51E94-5E6F-4538-8478-1DC87379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25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5E3BB5-6420-4F6F-A39B-B8892CCDD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91B52F-E292-478F-B7F3-710AAE77E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B4C3F2-E0E1-4873-87EF-07760719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9B38-B375-497C-8575-E2CF2D27B382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F7D478-98D9-4059-B1A4-DB83A276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0D7A70-7B65-4AEF-994A-9B363B49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30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5973D-FFCA-45C6-88A8-093EB295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CCAD9-2454-4B4E-B303-4FF1BBE2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BA0D07-C708-434C-81B3-98BAC85E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C0AB-BD56-47C8-947B-34F9C59835F4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62968D-9004-4BE2-B988-ABC0604B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2B35BB-2BB9-431E-9D20-F2719B4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49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89FC9-29CB-4D0C-96E3-DE3A9245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7F1A24-796D-4C0A-94BE-D81AC2E6E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56F4B0-4389-4911-9D9B-BFCFFE52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384B-E070-4D72-81DE-3CB27D545DFF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E148E6-43B8-4697-BE11-61779007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82984-2B7C-4783-9AC5-7283CF9F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7F84F-613B-4A15-9D03-66443383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049D8-4747-4A82-9A34-BACCDEB01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9F3630-A385-4F50-BD9D-EE5DB5B0C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2A6DCF-295F-4E74-9169-2D2FA7FB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827B-06D2-437C-BFC3-BDAD167F1988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67BC36-73A3-4A19-A00F-46CBEFE9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2EC1AE-B899-4A50-9365-9DD5FC30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44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5559B-3FD4-40DB-BCEF-848E27CE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5CB6CA-F646-4364-88DA-A3E2BA9E8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65DBB3-EB5F-4FB6-A0B3-4088D4753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FE4C6C-A90F-489A-AE79-ED372DC94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5588CA-2E52-462C-B855-4E7BBD359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67B478-6595-4E53-9CA6-CBC136BE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5586-F4A6-4BA4-BA8C-C358D31B882E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BEEB7F-5D94-4210-BFD8-4FF8AFC9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8B7A3E-C8FE-4D81-B3CB-DC1DB568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07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902C-56D6-448F-B2AF-C8458518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8C57BA-0508-46D9-9337-DE98B824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21F8-587F-45C0-AEDB-CF1969441F4D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1C1B7F-0F63-4858-9918-C24C7FEC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FCF6F8-187B-4771-B5E9-2D0D23ED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45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8041BD-D158-4D22-8E07-97803EB0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E7CC-2106-40F1-A9A0-F47CDFBF75C1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F114E3-E5EB-472D-895B-A9553A9D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B3E9A6-3ABD-4C0E-A5B7-384B5C37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32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32861-7381-4210-B099-F9FE219F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BADA4-0BC2-4D74-A456-028C3C0EE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426159-498C-4F83-8F4D-BBCC5DF14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30EC74-C16D-46FF-BD69-9FFA0CD0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5050-BFB1-478E-B51B-1EB65CCC5955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64D78D-AFB1-4902-BBBE-34DC5ABC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AEA418-7858-4DED-AFB5-343818B7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1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89C05-DEDA-495F-8C9D-D3C7A253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BC9A63-122D-4EC6-8D6E-1F30C41B7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E54086-C953-478C-938B-83402C55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767B3-82C7-426F-9F0F-48F67385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E744-C3F4-4275-88FE-E96B9805E357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C8A896-C6D5-49D2-AC7D-12258FA1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991571-701A-467E-9D47-589BF50A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03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74E6A49-64AF-450A-B8C2-D7CF9ABB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FE67CE-055B-4A2E-A367-F9510B857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F456D-A1D6-4C0E-9674-4DAC3AA86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8996D-A458-4D2B-A69F-D84FD34D3DD7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95F265-37BB-45AF-A333-A62D0C652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7A7DAC-A968-4F68-962E-1F2D425D9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95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yuanL/_ryTeach2018/blob/master/Chapter02/ch02.ipynb" TargetMode="External"/><Relationship Id="rId2" Type="http://schemas.openxmlformats.org/officeDocument/2006/relationships/hyperlink" Target="https://github.com/renyuanL/_ryTeach201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nyuanL/_ryTeach2018/blob/master/_Chapter02/Ch02_ryTeach01.ipynb" TargetMode="External"/><Relationship Id="rId4" Type="http://schemas.openxmlformats.org/officeDocument/2006/relationships/hyperlink" Target="https://github.com/renyuanL/_ryTeach2018/blob/master/_Chapter02/ch02_ryTeach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ceptr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DALIN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MbLNYf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pandas.pydata.org/pandas-docs/stable/generated/pandas.DataFram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2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60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270.png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u/s!AjlltK85sd7qhscLGqIlwcZe6l8IRg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Cell_(biology)" TargetMode="External"/><Relationship Id="rId4" Type="http://schemas.openxmlformats.org/officeDocument/2006/relationships/hyperlink" Target="https://en.wikipedia.org/wiki/Membrane_potenti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A5%9E%E7%BB%8F%E7%B3%BB%E7%BB%9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zh.wikipedia.org/wiki/%E7%A5%9E%E7%B6%93%E8%86%A0%E8%B3%AA%E7%B4%B0%E8%83%9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A0%91%E7%AA%81" TargetMode="External"/><Relationship Id="rId2" Type="http://schemas.openxmlformats.org/officeDocument/2006/relationships/hyperlink" Target="https://zh.wikipedia.org/w/index.php?title=%E7%B4%B0%E8%83%9E%E6%9C%AC%E9%AB%94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7%AA%81%E8%A7%B8" TargetMode="External"/><Relationship Id="rId5" Type="http://schemas.openxmlformats.org/officeDocument/2006/relationships/hyperlink" Target="https://zh.wikipedia.org/w/index.php?title=%E8%BB%B8%E7%AA%81%E4%B8%98&amp;action=edit&amp;redlink=1" TargetMode="External"/><Relationship Id="rId4" Type="http://schemas.openxmlformats.org/officeDocument/2006/relationships/hyperlink" Target="https://zh.wikipedia.org/wiki/%E8%BB%B8%E7%AA%8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eur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4CDFB-B514-432B-881C-A92C4C333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804"/>
            <a:ext cx="9144000" cy="3182159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Chapter 2. </a:t>
            </a:r>
            <a:br>
              <a:rPr lang="en-US" altLang="zh-TW" b="1" dirty="0"/>
            </a:br>
            <a:r>
              <a:rPr lang="en-US" altLang="zh-TW" b="1" dirty="0"/>
              <a:t>Training Simple Machine Learning Algorithms for Classification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12E797-0EE8-436C-8AAF-01F6D65A6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1932"/>
            <a:ext cx="9144000" cy="1655762"/>
          </a:xfrm>
        </p:spPr>
        <p:txBody>
          <a:bodyPr/>
          <a:lstStyle/>
          <a:p>
            <a:r>
              <a:rPr lang="en-US" altLang="zh-TW" dirty="0"/>
              <a:t>Renyuan Lyu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7F7AEF-64B9-4871-AD45-F1923070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17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D4A98C-E8AE-4E7B-A21B-BCF45E49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8" name="圖片 57">
            <a:extLst>
              <a:ext uri="{FF2B5EF4-FFF2-40B4-BE49-F238E27FC236}">
                <a16:creationId xmlns:a16="http://schemas.microsoft.com/office/drawing/2014/main" id="{2E300EE8-20B6-462F-91C8-90334696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452" y="4514816"/>
            <a:ext cx="1936855" cy="1053649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6300551E-B48B-44F0-B121-8ED64AB55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498" y="3001143"/>
            <a:ext cx="3183897" cy="369332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41F907BE-DAD6-4478-B757-7D46F0F5AC90}"/>
              </a:ext>
            </a:extLst>
          </p:cNvPr>
          <p:cNvSpPr/>
          <p:nvPr/>
        </p:nvSpPr>
        <p:spPr>
          <a:xfrm>
            <a:off x="6892633" y="5709221"/>
            <a:ext cx="945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y = </a:t>
            </a:r>
            <a:r>
              <a:rPr lang="el-GR" altLang="zh-TW" dirty="0"/>
              <a:t>φ</a:t>
            </a:r>
            <a:r>
              <a:rPr lang="en-US" altLang="zh-TW" dirty="0"/>
              <a:t>(z)</a:t>
            </a:r>
            <a:endParaRPr lang="zh-TW" altLang="en-US" dirty="0"/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20A27168-5EBF-4366-B1C4-B33E90F7E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633" y="4260369"/>
            <a:ext cx="2129948" cy="698623"/>
          </a:xfrm>
          <a:prstGeom prst="rect">
            <a:avLst/>
          </a:prstGeom>
        </p:spPr>
      </p:pic>
      <p:grpSp>
        <p:nvGrpSpPr>
          <p:cNvPr id="69" name="群組 68">
            <a:extLst>
              <a:ext uri="{FF2B5EF4-FFF2-40B4-BE49-F238E27FC236}">
                <a16:creationId xmlns:a16="http://schemas.microsoft.com/office/drawing/2014/main" id="{55B2B306-2B39-4F35-9C21-A76D296B4C25}"/>
              </a:ext>
            </a:extLst>
          </p:cNvPr>
          <p:cNvGrpSpPr/>
          <p:nvPr/>
        </p:nvGrpSpPr>
        <p:grpSpPr>
          <a:xfrm>
            <a:off x="2966207" y="144866"/>
            <a:ext cx="6098484" cy="3162194"/>
            <a:chOff x="2966207" y="144866"/>
            <a:chExt cx="6098484" cy="3162194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2697A81-115F-4104-8CAC-C9B456A82895}"/>
                </a:ext>
              </a:extLst>
            </p:cNvPr>
            <p:cNvSpPr/>
            <p:nvPr/>
          </p:nvSpPr>
          <p:spPr>
            <a:xfrm>
              <a:off x="6348259" y="1224221"/>
              <a:ext cx="1739974" cy="8919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03BAFE8-6241-4FAA-AFF9-A3C3C2EA123F}"/>
                </a:ext>
              </a:extLst>
            </p:cNvPr>
            <p:cNvSpPr/>
            <p:nvPr/>
          </p:nvSpPr>
          <p:spPr>
            <a:xfrm>
              <a:off x="6340770" y="1463708"/>
              <a:ext cx="432079" cy="4320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75F216C-6016-44D0-B4DC-33AA897E51A3}"/>
                </a:ext>
              </a:extLst>
            </p:cNvPr>
            <p:cNvSpPr/>
            <p:nvPr/>
          </p:nvSpPr>
          <p:spPr>
            <a:xfrm>
              <a:off x="3627715" y="947054"/>
              <a:ext cx="80387" cy="80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8F65CE8-453F-4220-A6EF-F48DF30BD4CF}"/>
                </a:ext>
              </a:extLst>
            </p:cNvPr>
            <p:cNvSpPr/>
            <p:nvPr/>
          </p:nvSpPr>
          <p:spPr>
            <a:xfrm>
              <a:off x="3649493" y="1679748"/>
              <a:ext cx="80387" cy="80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78956520-2F77-4C10-B3DD-5222BE32DA6F}"/>
                </a:ext>
              </a:extLst>
            </p:cNvPr>
            <p:cNvSpPr/>
            <p:nvPr/>
          </p:nvSpPr>
          <p:spPr>
            <a:xfrm>
              <a:off x="3651170" y="3108283"/>
              <a:ext cx="80387" cy="80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D5A1CDDB-6B71-44DA-BF73-27175E4078B3}"/>
                </a:ext>
              </a:extLst>
            </p:cNvPr>
            <p:cNvCxnSpPr>
              <a:stCxn id="11" idx="7"/>
              <a:endCxn id="10" idx="1"/>
            </p:cNvCxnSpPr>
            <p:nvPr/>
          </p:nvCxnSpPr>
          <p:spPr>
            <a:xfrm>
              <a:off x="3696330" y="958826"/>
              <a:ext cx="2707717" cy="568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DBAF989-9816-4BA2-B236-99763E8CF48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 flipV="1">
              <a:off x="3729880" y="1679748"/>
              <a:ext cx="2610890" cy="40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E67B5075-A69C-4D22-89A0-767B990D254E}"/>
                </a:ext>
              </a:extLst>
            </p:cNvPr>
            <p:cNvCxnSpPr>
              <a:stCxn id="13" idx="2"/>
              <a:endCxn id="10" idx="4"/>
            </p:cNvCxnSpPr>
            <p:nvPr/>
          </p:nvCxnSpPr>
          <p:spPr>
            <a:xfrm flipV="1">
              <a:off x="3651170" y="1895787"/>
              <a:ext cx="2905640" cy="1252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80094979-28BA-4FED-8B18-B567D483EF45}"/>
                </a:ext>
              </a:extLst>
            </p:cNvPr>
            <p:cNvSpPr/>
            <p:nvPr/>
          </p:nvSpPr>
          <p:spPr>
            <a:xfrm>
              <a:off x="8695442" y="1671376"/>
              <a:ext cx="80387" cy="80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83E8F2-0CD4-4B13-8210-0638C7DB4A1F}"/>
                </a:ext>
              </a:extLst>
            </p:cNvPr>
            <p:cNvSpPr/>
            <p:nvPr/>
          </p:nvSpPr>
          <p:spPr>
            <a:xfrm>
              <a:off x="7476233" y="1506889"/>
              <a:ext cx="515823" cy="368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52384D7-C475-43F2-B4A2-6DD960B0FBD7}"/>
                </a:ext>
              </a:extLst>
            </p:cNvPr>
            <p:cNvSpPr txBox="1"/>
            <p:nvPr/>
          </p:nvSpPr>
          <p:spPr>
            <a:xfrm>
              <a:off x="6372409" y="1513948"/>
              <a:ext cx="432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∑</a:t>
              </a:r>
              <a:r>
                <a:rPr lang="en-US" altLang="zh-TW" dirty="0"/>
                <a:t>()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4CB9044-5AE1-4990-845C-35599BBCA813}"/>
                </a:ext>
              </a:extLst>
            </p:cNvPr>
            <p:cNvSpPr txBox="1"/>
            <p:nvPr/>
          </p:nvSpPr>
          <p:spPr>
            <a:xfrm>
              <a:off x="7495938" y="151517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dirty="0"/>
                <a:t>φ</a:t>
              </a:r>
              <a:r>
                <a:rPr lang="en-US" altLang="zh-TW" dirty="0"/>
                <a:t>()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B28FFED-F2F7-46FD-995B-3AEAFBE818A0}"/>
                </a:ext>
              </a:extLst>
            </p:cNvPr>
            <p:cNvSpPr txBox="1"/>
            <p:nvPr/>
          </p:nvSpPr>
          <p:spPr>
            <a:xfrm>
              <a:off x="3135346" y="77623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en-US" altLang="zh-TW" baseline="-25000" dirty="0"/>
                <a:t>1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04393BD-06B8-44E4-9DAB-7B0A88B26BF8}"/>
                </a:ext>
              </a:extLst>
            </p:cNvPr>
            <p:cNvSpPr txBox="1"/>
            <p:nvPr/>
          </p:nvSpPr>
          <p:spPr>
            <a:xfrm>
              <a:off x="3127310" y="148671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en-US" altLang="zh-TW" baseline="-25000" dirty="0"/>
                <a:t>2</a:t>
              </a:r>
              <a:endParaRPr lang="zh-TW" altLang="en-US" dirty="0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1F06E40-5F80-4B4B-8CF0-8EB4BB8C5240}"/>
                </a:ext>
              </a:extLst>
            </p:cNvPr>
            <p:cNvSpPr/>
            <p:nvPr/>
          </p:nvSpPr>
          <p:spPr>
            <a:xfrm>
              <a:off x="3651170" y="2314467"/>
              <a:ext cx="80387" cy="80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4F7ACF4-9ABE-4E97-8D59-C62CA382C437}"/>
                </a:ext>
              </a:extLst>
            </p:cNvPr>
            <p:cNvSpPr txBox="1"/>
            <p:nvPr/>
          </p:nvSpPr>
          <p:spPr>
            <a:xfrm>
              <a:off x="3128987" y="2121429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x</a:t>
              </a:r>
              <a:r>
                <a:rPr lang="en-US" altLang="zh-TW" baseline="-25000" dirty="0" err="1"/>
                <a:t>j</a:t>
              </a:r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8E3D136-D0C0-43AD-B273-AAF6098A4E0E}"/>
                </a:ext>
              </a:extLst>
            </p:cNvPr>
            <p:cNvSpPr txBox="1"/>
            <p:nvPr/>
          </p:nvSpPr>
          <p:spPr>
            <a:xfrm>
              <a:off x="3127309" y="2937728"/>
              <a:ext cx="5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x</a:t>
              </a:r>
              <a:r>
                <a:rPr lang="en-US" altLang="zh-TW" baseline="-25000" dirty="0" err="1"/>
                <a:t>m</a:t>
              </a:r>
              <a:endParaRPr lang="zh-TW" altLang="en-US" dirty="0"/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BDFB254-A351-4D6C-9497-D7853F8FF4AE}"/>
                </a:ext>
              </a:extLst>
            </p:cNvPr>
            <p:cNvCxnSpPr>
              <a:stCxn id="26" idx="7"/>
              <a:endCxn id="10" idx="3"/>
            </p:cNvCxnSpPr>
            <p:nvPr/>
          </p:nvCxnSpPr>
          <p:spPr>
            <a:xfrm flipV="1">
              <a:off x="3719785" y="1832510"/>
              <a:ext cx="2684262" cy="493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箭號: 向右 34">
              <a:extLst>
                <a:ext uri="{FF2B5EF4-FFF2-40B4-BE49-F238E27FC236}">
                  <a16:creationId xmlns:a16="http://schemas.microsoft.com/office/drawing/2014/main" id="{6C625A7E-C752-439C-9327-2C3BBA2D0858}"/>
                </a:ext>
              </a:extLst>
            </p:cNvPr>
            <p:cNvSpPr/>
            <p:nvPr/>
          </p:nvSpPr>
          <p:spPr>
            <a:xfrm rot="813702">
              <a:off x="4783276" y="1145567"/>
              <a:ext cx="296399" cy="1412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C828FB0-56AC-4931-9855-0C8A24F1712C}"/>
                </a:ext>
              </a:extLst>
            </p:cNvPr>
            <p:cNvSpPr txBox="1"/>
            <p:nvPr/>
          </p:nvSpPr>
          <p:spPr>
            <a:xfrm>
              <a:off x="4805047" y="85829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</a:t>
              </a:r>
              <a:r>
                <a:rPr lang="en-US" altLang="zh-TW" baseline="-25000" dirty="0"/>
                <a:t>1</a:t>
              </a:r>
              <a:endParaRPr lang="zh-TW" altLang="en-US" dirty="0"/>
            </a:p>
          </p:txBody>
        </p:sp>
        <p:sp>
          <p:nvSpPr>
            <p:cNvPr id="39" name="箭號: 向右 38">
              <a:extLst>
                <a:ext uri="{FF2B5EF4-FFF2-40B4-BE49-F238E27FC236}">
                  <a16:creationId xmlns:a16="http://schemas.microsoft.com/office/drawing/2014/main" id="{4E5EEB21-4EDF-4203-894A-C4D8D991C5D1}"/>
                </a:ext>
              </a:extLst>
            </p:cNvPr>
            <p:cNvSpPr/>
            <p:nvPr/>
          </p:nvSpPr>
          <p:spPr>
            <a:xfrm>
              <a:off x="4744758" y="1629558"/>
              <a:ext cx="296399" cy="1412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箭號: 向右 39">
              <a:extLst>
                <a:ext uri="{FF2B5EF4-FFF2-40B4-BE49-F238E27FC236}">
                  <a16:creationId xmlns:a16="http://schemas.microsoft.com/office/drawing/2014/main" id="{6B3F5C61-D468-44AA-8885-6E5AA0967DB3}"/>
                </a:ext>
              </a:extLst>
            </p:cNvPr>
            <p:cNvSpPr/>
            <p:nvPr/>
          </p:nvSpPr>
          <p:spPr>
            <a:xfrm rot="21078470">
              <a:off x="4754518" y="2045904"/>
              <a:ext cx="296399" cy="1412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箭號: 向右 40">
              <a:extLst>
                <a:ext uri="{FF2B5EF4-FFF2-40B4-BE49-F238E27FC236}">
                  <a16:creationId xmlns:a16="http://schemas.microsoft.com/office/drawing/2014/main" id="{7F305A6D-EB94-4BAD-B859-C2213153B184}"/>
                </a:ext>
              </a:extLst>
            </p:cNvPr>
            <p:cNvSpPr/>
            <p:nvPr/>
          </p:nvSpPr>
          <p:spPr>
            <a:xfrm rot="20321031">
              <a:off x="4817477" y="2523543"/>
              <a:ext cx="296399" cy="1412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1CCAD0E5-8A4C-4B9C-A54B-913D39DD0E70}"/>
                </a:ext>
              </a:extLst>
            </p:cNvPr>
            <p:cNvSpPr txBox="1"/>
            <p:nvPr/>
          </p:nvSpPr>
          <p:spPr>
            <a:xfrm>
              <a:off x="4604553" y="132297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</a:t>
              </a:r>
              <a:r>
                <a:rPr lang="en-US" altLang="zh-TW" baseline="-25000" dirty="0"/>
                <a:t>2</a:t>
              </a:r>
              <a:endParaRPr lang="zh-TW" altLang="en-US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3A2BAE0C-6C30-4B77-8A87-312867E04796}"/>
                </a:ext>
              </a:extLst>
            </p:cNvPr>
            <p:cNvSpPr txBox="1"/>
            <p:nvPr/>
          </p:nvSpPr>
          <p:spPr>
            <a:xfrm>
              <a:off x="4600371" y="1746840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</a:t>
              </a:r>
              <a:r>
                <a:rPr lang="en-US" altLang="zh-TW" baseline="-25000" dirty="0" err="1"/>
                <a:t>j</a:t>
              </a:r>
              <a:endParaRPr lang="zh-TW" altLang="en-US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FE4D2733-15F3-47BD-9178-CF8D819B4ED8}"/>
                </a:ext>
              </a:extLst>
            </p:cNvPr>
            <p:cNvSpPr txBox="1"/>
            <p:nvPr/>
          </p:nvSpPr>
          <p:spPr>
            <a:xfrm>
              <a:off x="4821164" y="259192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</a:t>
              </a:r>
              <a:r>
                <a:rPr lang="en-US" altLang="zh-TW" baseline="-25000" dirty="0" err="1"/>
                <a:t>m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014F2BC1-E521-4381-B1F8-EF046AA7E065}"/>
                </a:ext>
              </a:extLst>
            </p:cNvPr>
            <p:cNvCxnSpPr>
              <a:stCxn id="22" idx="3"/>
              <a:endCxn id="23" idx="1"/>
            </p:cNvCxnSpPr>
            <p:nvPr/>
          </p:nvCxnSpPr>
          <p:spPr>
            <a:xfrm>
              <a:off x="6804488" y="1698614"/>
              <a:ext cx="691450" cy="1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AD2AE4A0-D21F-4884-8D70-279DE503FB98}"/>
                </a:ext>
              </a:extLst>
            </p:cNvPr>
            <p:cNvCxnSpPr>
              <a:stCxn id="21" idx="3"/>
              <a:endCxn id="20" idx="2"/>
            </p:cNvCxnSpPr>
            <p:nvPr/>
          </p:nvCxnSpPr>
          <p:spPr>
            <a:xfrm>
              <a:off x="7992056" y="1691290"/>
              <a:ext cx="703386" cy="2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9F95D4AD-BED6-45C0-B0ED-684AEBA52F12}"/>
                </a:ext>
              </a:extLst>
            </p:cNvPr>
            <p:cNvSpPr txBox="1"/>
            <p:nvPr/>
          </p:nvSpPr>
          <p:spPr>
            <a:xfrm>
              <a:off x="8775829" y="151120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65DEB54-289D-436A-8A95-EA82632A63B3}"/>
                </a:ext>
              </a:extLst>
            </p:cNvPr>
            <p:cNvSpPr txBox="1"/>
            <p:nvPr/>
          </p:nvSpPr>
          <p:spPr>
            <a:xfrm>
              <a:off x="6993915" y="13884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z</a:t>
              </a:r>
              <a:endParaRPr lang="zh-TW" altLang="en-US" dirty="0"/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455188B0-47CD-4718-BC48-0DDC50136749}"/>
                </a:ext>
              </a:extLst>
            </p:cNvPr>
            <p:cNvSpPr/>
            <p:nvPr/>
          </p:nvSpPr>
          <p:spPr>
            <a:xfrm>
              <a:off x="3629395" y="315685"/>
              <a:ext cx="80387" cy="80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2C2FF409-DD0B-438B-BEBC-3012424A2523}"/>
                </a:ext>
              </a:extLst>
            </p:cNvPr>
            <p:cNvCxnSpPr>
              <a:stCxn id="63" idx="7"/>
              <a:endCxn id="10" idx="0"/>
            </p:cNvCxnSpPr>
            <p:nvPr/>
          </p:nvCxnSpPr>
          <p:spPr>
            <a:xfrm>
              <a:off x="3698010" y="327457"/>
              <a:ext cx="2858800" cy="1136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5F4C4AB-3611-4914-A51C-EC09F5355F9D}"/>
                </a:ext>
              </a:extLst>
            </p:cNvPr>
            <p:cNvSpPr txBox="1"/>
            <p:nvPr/>
          </p:nvSpPr>
          <p:spPr>
            <a:xfrm>
              <a:off x="2966207" y="144866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1=x</a:t>
              </a:r>
              <a:r>
                <a:rPr lang="en-US" altLang="zh-TW" baseline="-25000" dirty="0"/>
                <a:t>0</a:t>
              </a:r>
              <a:endParaRPr lang="zh-TW" altLang="en-US" dirty="0"/>
            </a:p>
          </p:txBody>
        </p:sp>
        <p:sp>
          <p:nvSpPr>
            <p:cNvPr id="66" name="箭號: 向右 65">
              <a:extLst>
                <a:ext uri="{FF2B5EF4-FFF2-40B4-BE49-F238E27FC236}">
                  <a16:creationId xmlns:a16="http://schemas.microsoft.com/office/drawing/2014/main" id="{EDDDF3A3-D8BC-4C2C-9797-8E4447DEAB9D}"/>
                </a:ext>
              </a:extLst>
            </p:cNvPr>
            <p:cNvSpPr/>
            <p:nvPr/>
          </p:nvSpPr>
          <p:spPr>
            <a:xfrm rot="1258986">
              <a:off x="4871008" y="785622"/>
              <a:ext cx="296399" cy="1412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BAAD2882-222E-45B7-B0C4-85F9CA977E7D}"/>
                </a:ext>
              </a:extLst>
            </p:cNvPr>
            <p:cNvSpPr txBox="1"/>
            <p:nvPr/>
          </p:nvSpPr>
          <p:spPr>
            <a:xfrm>
              <a:off x="4905468" y="4487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</a:t>
              </a:r>
              <a:r>
                <a:rPr lang="en-US" altLang="zh-TW" baseline="-25000" dirty="0"/>
                <a:t>0</a:t>
              </a:r>
              <a:endParaRPr lang="zh-TW" altLang="en-US" dirty="0"/>
            </a:p>
          </p:txBody>
        </p: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F83FCB8-6A42-4EBC-A1BF-322DABDBD3A3}"/>
              </a:ext>
            </a:extLst>
          </p:cNvPr>
          <p:cNvSpPr txBox="1"/>
          <p:nvPr/>
        </p:nvSpPr>
        <p:spPr>
          <a:xfrm>
            <a:off x="3213758" y="42403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</a:t>
            </a:r>
            <a:r>
              <a:rPr lang="en-US" altLang="zh-TW" baseline="-25000" dirty="0"/>
              <a:t>0</a:t>
            </a:r>
            <a:endParaRPr lang="zh-TW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AA0E769-7C51-4914-8B72-EAF9DED3CE1F}"/>
              </a:ext>
            </a:extLst>
          </p:cNvPr>
          <p:cNvSpPr/>
          <p:nvPr/>
        </p:nvSpPr>
        <p:spPr>
          <a:xfrm>
            <a:off x="4267915" y="4250321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baseline="-25000" dirty="0"/>
              <a:t>0</a:t>
            </a:r>
            <a:endParaRPr lang="zh-TW" altLang="en-US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6B64D41B-F57E-4D7C-8C2A-4A1610672B13}"/>
              </a:ext>
            </a:extLst>
          </p:cNvPr>
          <p:cNvGrpSpPr/>
          <p:nvPr/>
        </p:nvGrpSpPr>
        <p:grpSpPr>
          <a:xfrm>
            <a:off x="9175596" y="4027640"/>
            <a:ext cx="1792652" cy="2693835"/>
            <a:chOff x="331596" y="2591926"/>
            <a:chExt cx="1792652" cy="2693835"/>
          </a:xfrm>
        </p:grpSpPr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41BF20BA-B547-4F12-8F56-E47197B769DC}"/>
                </a:ext>
              </a:extLst>
            </p:cNvPr>
            <p:cNvCxnSpPr/>
            <p:nvPr/>
          </p:nvCxnSpPr>
          <p:spPr>
            <a:xfrm>
              <a:off x="331596" y="4160018"/>
              <a:ext cx="14972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ADF31204-DCAD-4E5D-9896-87AA9D384F56}"/>
                </a:ext>
              </a:extLst>
            </p:cNvPr>
            <p:cNvCxnSpPr/>
            <p:nvPr/>
          </p:nvCxnSpPr>
          <p:spPr>
            <a:xfrm flipV="1">
              <a:off x="1055077" y="2961258"/>
              <a:ext cx="0" cy="2324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接點: 肘形 76">
              <a:extLst>
                <a:ext uri="{FF2B5EF4-FFF2-40B4-BE49-F238E27FC236}">
                  <a16:creationId xmlns:a16="http://schemas.microsoft.com/office/drawing/2014/main" id="{58CBCE1B-74A8-491E-95A6-004872D07026}"/>
                </a:ext>
              </a:extLst>
            </p:cNvPr>
            <p:cNvCxnSpPr/>
            <p:nvPr/>
          </p:nvCxnSpPr>
          <p:spPr>
            <a:xfrm rot="10800000" flipV="1">
              <a:off x="517488" y="3768132"/>
              <a:ext cx="1066318" cy="759384"/>
            </a:xfrm>
            <a:prstGeom prst="bent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826661F-7474-481A-9F2F-4D4A01096D01}"/>
                </a:ext>
              </a:extLst>
            </p:cNvPr>
            <p:cNvSpPr/>
            <p:nvPr/>
          </p:nvSpPr>
          <p:spPr>
            <a:xfrm>
              <a:off x="841992" y="2591926"/>
              <a:ext cx="567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TW" dirty="0"/>
                <a:t>φ</a:t>
              </a:r>
              <a:r>
                <a:rPr lang="en-US" altLang="zh-TW" dirty="0"/>
                <a:t>(z)</a:t>
              </a:r>
              <a:endParaRPr lang="zh-TW" altLang="en-US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09B2EE1-C6EE-4E43-9513-343A6674C5F2}"/>
                </a:ext>
              </a:extLst>
            </p:cNvPr>
            <p:cNvSpPr/>
            <p:nvPr/>
          </p:nvSpPr>
          <p:spPr>
            <a:xfrm>
              <a:off x="1848210" y="3967811"/>
              <a:ext cx="276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z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49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0DD4A-AC70-4820-B1FF-DCE6BFD4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A51FE2-6FFB-4EBE-9489-3E71886D8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formal definition of an artificial neuron</a:t>
            </a:r>
            <a:endParaRPr lang="zh-TW" altLang="zh-TW" sz="2400" dirty="0">
              <a:effectLst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5DED28-2FCD-4819-9A44-25BDEEF7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574A0D-D8E8-4D07-9418-D3BC8F048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88" y="2704114"/>
            <a:ext cx="5715000" cy="3095625"/>
          </a:xfrm>
          <a:prstGeom prst="rect">
            <a:avLst/>
          </a:prstGeom>
        </p:spPr>
      </p:pic>
      <p:pic>
        <p:nvPicPr>
          <p:cNvPr id="6" name="圖形 5">
            <a:extLst>
              <a:ext uri="{FF2B5EF4-FFF2-40B4-BE49-F238E27FC236}">
                <a16:creationId xmlns:a16="http://schemas.microsoft.com/office/drawing/2014/main" id="{A8E4BF38-532A-49D2-B236-98BDDE122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0213" y="5432939"/>
            <a:ext cx="3221678" cy="92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8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109A1-EFCA-4DA5-9FAC-965550338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4" y="492937"/>
            <a:ext cx="4189186" cy="851312"/>
          </a:xfrm>
        </p:spPr>
        <p:txBody>
          <a:bodyPr>
            <a:normAutofit/>
          </a:bodyPr>
          <a:lstStyle/>
          <a:p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perceptron learning rule</a:t>
            </a:r>
            <a:b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TW" sz="2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Rosenblatt, in 1957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9A3CCB-13DC-4EDB-AB73-B90B2B9A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2EA4845-6855-476D-80C3-163050B0427B}"/>
                  </a:ext>
                </a:extLst>
              </p:cNvPr>
              <p:cNvSpPr txBox="1"/>
              <p:nvPr/>
            </p:nvSpPr>
            <p:spPr>
              <a:xfrm>
                <a:off x="8610600" y="927528"/>
                <a:ext cx="3069771" cy="2897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≥0,      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𝑙𝑎𝑏𝑒𝑙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2EA4845-6855-476D-80C3-163050B04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927528"/>
                <a:ext cx="3069771" cy="2897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12207AC-2C2E-4D98-8C24-EBC8763BF208}"/>
                  </a:ext>
                </a:extLst>
              </p:cNvPr>
              <p:cNvSpPr/>
              <p:nvPr/>
            </p:nvSpPr>
            <p:spPr>
              <a:xfrm>
                <a:off x="1086759" y="1933101"/>
                <a:ext cx="3630384" cy="646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br>
                  <a:rPr lang="en-US" altLang="zh-TW" sz="3600" dirty="0">
                    <a:ea typeface="Cambria Math" panose="02040503050406030204" pitchFamily="18" charset="0"/>
                  </a:rPr>
                </a:br>
                <a:endParaRPr lang="zh-TW" altLang="en-US" sz="36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12207AC-2C2E-4D98-8C24-EBC8763BF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59" y="1933101"/>
                <a:ext cx="3630384" cy="646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98CE155F-1967-4F53-9CD8-2CE6F0AFF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14" y="2944202"/>
            <a:ext cx="6721927" cy="26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D3C95-32B1-4FC3-A733-572FD53FD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98" y="341882"/>
            <a:ext cx="10515600" cy="641530"/>
          </a:xfrm>
        </p:spPr>
        <p:txBody>
          <a:bodyPr/>
          <a:lstStyle/>
          <a:p>
            <a:pPr lvl="0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 a perceptron learning algorithm in Python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AD099B-00A5-4707-906C-FFCF124D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3CE314-6F47-422F-9397-3F7825191970}"/>
              </a:ext>
            </a:extLst>
          </p:cNvPr>
          <p:cNvSpPr/>
          <p:nvPr/>
        </p:nvSpPr>
        <p:spPr>
          <a:xfrm>
            <a:off x="465826" y="1308680"/>
            <a:ext cx="9092241" cy="1754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Perceptron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__</a:t>
            </a:r>
            <a:r>
              <a:rPr lang="en-US" altLang="zh-TW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__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eta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0.01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n_iter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random_state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y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net_input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predict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EF7FCD-C014-44C5-BADD-B805A3BC14DB}"/>
              </a:ext>
            </a:extLst>
          </p:cNvPr>
          <p:cNvSpPr/>
          <p:nvPr/>
        </p:nvSpPr>
        <p:spPr>
          <a:xfrm>
            <a:off x="5733725" y="4678287"/>
            <a:ext cx="1443558" cy="369332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0F2789-A5BE-4D77-9B08-D4C940D6C4DE}"/>
              </a:ext>
            </a:extLst>
          </p:cNvPr>
          <p:cNvSpPr/>
          <p:nvPr/>
        </p:nvSpPr>
        <p:spPr>
          <a:xfrm>
            <a:off x="1799972" y="3779173"/>
            <a:ext cx="1443560" cy="369332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net_input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30D1F1-DC95-4B94-A28E-225EE4E273B3}"/>
              </a:ext>
            </a:extLst>
          </p:cNvPr>
          <p:cNvSpPr/>
          <p:nvPr/>
        </p:nvSpPr>
        <p:spPr>
          <a:xfrm>
            <a:off x="4290166" y="3777742"/>
            <a:ext cx="1443559" cy="369332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predict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93BE7F-9AA6-472D-972F-5FEDA92180AC}"/>
              </a:ext>
            </a:extLst>
          </p:cNvPr>
          <p:cNvSpPr txBox="1"/>
          <p:nvPr/>
        </p:nvSpPr>
        <p:spPr>
          <a:xfrm>
            <a:off x="1017916" y="3786194"/>
            <a:ext cx="41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A1187D-06D3-4CD6-84D8-6D0F849431B0}"/>
              </a:ext>
            </a:extLst>
          </p:cNvPr>
          <p:cNvSpPr txBox="1"/>
          <p:nvPr/>
        </p:nvSpPr>
        <p:spPr>
          <a:xfrm>
            <a:off x="3593350" y="362914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62FFC02-491F-4D5B-9D8A-C7F3B6556F17}"/>
              </a:ext>
            </a:extLst>
          </p:cNvPr>
          <p:cNvSpPr txBox="1"/>
          <p:nvPr/>
        </p:nvSpPr>
        <p:spPr>
          <a:xfrm>
            <a:off x="2288544" y="4688455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w_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86E0EF2-3C20-4202-8044-F4FDF9C4AB8E}"/>
                  </a:ext>
                </a:extLst>
              </p:cNvPr>
              <p:cNvSpPr txBox="1"/>
              <p:nvPr/>
            </p:nvSpPr>
            <p:spPr>
              <a:xfrm>
                <a:off x="6280029" y="378107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86E0EF2-3C20-4202-8044-F4FDF9C4A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029" y="3781078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t="-6557" r="-1639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F931CCEC-4430-402F-9521-27D96D78001D}"/>
              </a:ext>
            </a:extLst>
          </p:cNvPr>
          <p:cNvSpPr txBox="1"/>
          <p:nvPr/>
        </p:nvSpPr>
        <p:spPr>
          <a:xfrm>
            <a:off x="7712015" y="46674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5C8CE73-CE06-493D-9479-0CA4EA410169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1431984" y="3963839"/>
            <a:ext cx="367988" cy="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74653-4721-4443-BC4C-8221AE4DBBE6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243532" y="3962408"/>
            <a:ext cx="1046634" cy="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4E97C37-6376-4A0F-90F1-3349A821DB51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5733725" y="3962408"/>
            <a:ext cx="546304" cy="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547801B-5ABB-409D-ABEF-6303CDBE688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flipH="1">
            <a:off x="6455504" y="4150410"/>
            <a:ext cx="10217" cy="52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9AFDD73-CB9C-485A-817A-55134A5E5FCF}"/>
              </a:ext>
            </a:extLst>
          </p:cNvPr>
          <p:cNvCxnSpPr>
            <a:stCxn id="13" idx="1"/>
            <a:endCxn id="6" idx="3"/>
          </p:cNvCxnSpPr>
          <p:nvPr/>
        </p:nvCxnSpPr>
        <p:spPr>
          <a:xfrm flipH="1">
            <a:off x="7177283" y="4852158"/>
            <a:ext cx="534732" cy="1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08755BB-8E5A-450B-BA22-333F1C87A671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2521140" y="4148505"/>
            <a:ext cx="612" cy="53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B5E74F4-2EA1-46C8-B38F-AD5D8653A812}"/>
              </a:ext>
            </a:extLst>
          </p:cNvPr>
          <p:cNvCxnSpPr>
            <a:stCxn id="11" idx="3"/>
            <a:endCxn id="6" idx="1"/>
          </p:cNvCxnSpPr>
          <p:nvPr/>
        </p:nvCxnSpPr>
        <p:spPr>
          <a:xfrm flipV="1">
            <a:off x="2753736" y="4862953"/>
            <a:ext cx="2979989" cy="1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C2F348DB-16EC-41C2-8C45-76FB1E8DBC55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5400000">
            <a:off x="4483238" y="3085521"/>
            <a:ext cx="10168" cy="3934364"/>
          </a:xfrm>
          <a:prstGeom prst="bentConnector3">
            <a:avLst>
              <a:gd name="adj1" fmla="val 5232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9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016AA1-732E-41A0-9D5D-BE10AA1A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0DC384-5A2E-414D-B560-FF770EAE9844}"/>
              </a:ext>
            </a:extLst>
          </p:cNvPr>
          <p:cNvSpPr/>
          <p:nvPr/>
        </p:nvSpPr>
        <p:spPr>
          <a:xfrm>
            <a:off x="533401" y="689269"/>
            <a:ext cx="9438736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Perceptron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"""Perceptron classifier.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Parameters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------------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FF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eta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: float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Learning rate (between 0.0 and 1.0)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 err="1">
                <a:solidFill>
                  <a:srgbClr val="FF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n_iter</a:t>
            </a:r>
            <a:r>
              <a:rPr lang="en-US" altLang="zh-TW" kern="0" dirty="0">
                <a:solidFill>
                  <a:srgbClr val="FF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int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Passes over the training dataset.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 err="1">
                <a:solidFill>
                  <a:srgbClr val="FF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random_state</a:t>
            </a:r>
            <a:r>
              <a:rPr lang="en-US" altLang="zh-TW" kern="0" dirty="0">
                <a:solidFill>
                  <a:srgbClr val="FF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int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Random number generator seed for random weight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initialization.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Attributes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-----------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>
                <a:solidFill>
                  <a:srgbClr val="FF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w_ 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1d-array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Weights after fitting.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>
                <a:solidFill>
                  <a:srgbClr val="FF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errors_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: list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Number of misclassifications (updates, errors) in each epoch.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"""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68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DACCF2-FE76-418C-9F6A-5C1F3DED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9CAD15-6FDD-43BA-A9E7-9BB44B2CDD40}"/>
              </a:ext>
            </a:extLst>
          </p:cNvPr>
          <p:cNvSpPr/>
          <p:nvPr/>
        </p:nvSpPr>
        <p:spPr>
          <a:xfrm>
            <a:off x="1184693" y="3168758"/>
            <a:ext cx="787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16EE9E-7AFB-4EDB-A29B-01D42DEEACA4}"/>
              </a:ext>
            </a:extLst>
          </p:cNvPr>
          <p:cNvSpPr/>
          <p:nvPr/>
        </p:nvSpPr>
        <p:spPr>
          <a:xfrm>
            <a:off x="389913" y="590479"/>
            <a:ext cx="885214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__</a:t>
            </a:r>
            <a:r>
              <a:rPr lang="en-US" altLang="zh-TW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__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eta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0.01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n_iter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random_state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eta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eta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n_iter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n_iter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random_state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random_state</a:t>
            </a:r>
            <a:endParaRPr lang="en-US" altLang="zh-TW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TW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self.w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_=     </a:t>
            </a:r>
            <a:r>
              <a:rPr lang="en-US" altLang="zh-TW" kern="0" dirty="0">
                <a:solidFill>
                  <a:srgbClr val="3333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None</a:t>
            </a:r>
            <a:endParaRPr lang="en-US" altLang="zh-TW" dirty="0">
              <a:solidFill>
                <a:srgbClr val="3333FF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3333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self.error</a:t>
            </a:r>
            <a:r>
              <a:rPr lang="en-US" altLang="zh-TW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_= </a:t>
            </a:r>
            <a:r>
              <a:rPr lang="en-US" altLang="zh-TW" kern="0" dirty="0">
                <a:solidFill>
                  <a:srgbClr val="3333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66AF5C-F69B-4FF4-9A65-F2D16A3C15BF}"/>
              </a:ext>
            </a:extLst>
          </p:cNvPr>
          <p:cNvSpPr/>
          <p:nvPr/>
        </p:nvSpPr>
        <p:spPr>
          <a:xfrm>
            <a:off x="389913" y="3473414"/>
            <a:ext cx="8852139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net_input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"""Calculate net input"""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z= np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:])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en-US" altLang="zh-TW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 z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</a:p>
          <a:p>
            <a:pPr>
              <a:spcAft>
                <a:spcPts val="0"/>
              </a:spcAft>
            </a:pP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predict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"""Return class label (+1/-1) after unit step"""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z=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net_input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yHat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np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where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z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0.0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endParaRPr lang="en-US" altLang="zh-TW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 </a:t>
            </a:r>
            <a:r>
              <a:rPr lang="en-US" altLang="zh-TW" b="1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yHat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005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BFA553-FCDB-490E-9397-13F45137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134858-837A-470F-BA50-C14C8B518E26}"/>
              </a:ext>
            </a:extLst>
          </p:cNvPr>
          <p:cNvSpPr/>
          <p:nvPr/>
        </p:nvSpPr>
        <p:spPr>
          <a:xfrm>
            <a:off x="289560" y="595342"/>
            <a:ext cx="10226040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y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"""Fit training data.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Parameters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----------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X : {array-like}, shape = [</a:t>
            </a:r>
            <a:r>
              <a:rPr lang="en-US" altLang="zh-TW" kern="0" dirty="0" err="1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n_samples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zh-TW" kern="0" dirty="0" err="1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n_features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Training vectors, where </a:t>
            </a:r>
            <a:r>
              <a:rPr lang="en-US" altLang="zh-TW" kern="0" dirty="0" err="1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n_samples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is the number of samples and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zh-TW" kern="0" dirty="0" err="1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n_features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is the number of features.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y : array-like, shape = [</a:t>
            </a:r>
            <a:r>
              <a:rPr lang="en-US" altLang="zh-TW" kern="0" dirty="0" err="1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n_samples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Target values.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Returns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-------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 : object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"""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224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0EEA48-8CA4-486E-B62D-70516289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FDB8D6-688D-4774-93A8-1B6305D46B1F}"/>
              </a:ext>
            </a:extLst>
          </p:cNvPr>
          <p:cNvSpPr/>
          <p:nvPr/>
        </p:nvSpPr>
        <p:spPr>
          <a:xfrm>
            <a:off x="0" y="117693"/>
            <a:ext cx="8275320" cy="64633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rgen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np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random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RandomState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random_state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    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rgen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normal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0.0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           scale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0.01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           size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shape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])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errors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[]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range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n_iter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errors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xi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zip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y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altLang="zh-TW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### Rosenblatt's Perceptron Learning Rule: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predict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xi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altLang="zh-TW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self.w</a:t>
            </a:r>
            <a:r>
              <a:rPr lang="en-US" altLang="zh-TW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_[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]  += 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* e * </a:t>
            </a:r>
            <a:r>
              <a:rPr lang="en-US" altLang="zh-TW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self.eta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altLang="zh-TW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self.w</a:t>
            </a:r>
            <a:r>
              <a:rPr lang="en-US" altLang="zh-TW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_[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:] += xi * e * </a:t>
            </a:r>
            <a:r>
              <a:rPr lang="en-US" altLang="zh-TW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self.eta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#x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zh-TW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np</a:t>
            </a:r>
            <a:r>
              <a:rPr lang="en-US" altLang="zh-TW" b="1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append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</a:t>
            </a:r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],</a:t>
            </a:r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xi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800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#</a:t>
            </a:r>
            <a:r>
              <a:rPr lang="en-US" altLang="zh-TW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</a:t>
            </a:r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 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x 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 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eta</a:t>
            </a:r>
            <a:endParaRPr lang="zh-TW" altLang="zh-TW" sz="2800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      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errors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int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!=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errors_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append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errors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self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74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C3C0D-CF9A-41EE-B773-8C0BC9F0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333333"/>
                </a:solidFill>
                <a:latin typeface="Helvetica Neue"/>
              </a:rPr>
              <a:t>nbviewer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21572-C73A-4A7C-BBEB-2CC64D910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2807" cy="4370223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https://nbviewer.jupyter.org/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1FD908-55FA-4026-8E3A-9E58E04C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54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1EDB0-8A8B-40E5-BD3A-317964B6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_ryTeach2018 @ GitHub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E9C845-CC50-4B45-8EAB-E08DBADE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https://github.com/renyuanL/_ryTeach2018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https://github.com/renyuanL/_ryTeach2018/blob/master/_Chapter02/ch02.ipynb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https://github.com/renyuanL/_ryTeach2018/blob/master/_Chapter02/ch02_ryTeach.ipynb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https://github.com/renyuanL/_ryTeach2018/blob/master/_Chapter02/Ch02_ryTeach01.ipynb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88A77B-3D18-4EBE-9BE9-443CA1D9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1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F106CFD-82AA-4E46-8C1D-63F4C773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410" y="2490048"/>
            <a:ext cx="2851460" cy="439124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D0E6F3A-3C2F-48A9-9CFA-DCE986A0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619115-23F0-4A78-BB27-584E42BA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3930" cy="2725110"/>
          </a:xfrm>
        </p:spPr>
        <p:txBody>
          <a:bodyPr>
            <a:normAutofit/>
          </a:bodyPr>
          <a:lstStyle/>
          <a:p>
            <a:r>
              <a:rPr lang="en-US" altLang="zh-TW" dirty="0"/>
              <a:t>2 machine learning algorithms for classification</a:t>
            </a:r>
            <a:endParaRPr lang="en-US" altLang="zh-TW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dirty="0"/>
              <a:t>P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erceptron </a:t>
            </a:r>
          </a:p>
          <a:p>
            <a:pPr lvl="2"/>
            <a:r>
              <a:rPr lang="en-US" altLang="zh-TW" dirty="0">
                <a:hlinkClick r:id="rId3"/>
              </a:rPr>
              <a:t>https://en.wikipedia.org/wiki/Perceptron</a:t>
            </a:r>
            <a:endParaRPr lang="en-US" altLang="zh-TW" dirty="0"/>
          </a:p>
          <a:p>
            <a:pPr lvl="2"/>
            <a:endParaRPr lang="en-US" altLang="zh-TW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dirty="0"/>
              <a:t>A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daptive linear neurons</a:t>
            </a:r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ADALINE</a:t>
            </a:r>
          </a:p>
          <a:p>
            <a:pPr lvl="2"/>
            <a:r>
              <a:rPr lang="en-US" altLang="zh-TW" dirty="0">
                <a:hlinkClick r:id="rId4"/>
              </a:rPr>
              <a:t>https://en.wikipedia.org/wiki/ADALINE</a:t>
            </a:r>
            <a:endParaRPr lang="en-US" altLang="zh-TW" dirty="0"/>
          </a:p>
          <a:p>
            <a:pPr lvl="2"/>
            <a:endParaRPr lang="en-US" altLang="zh-TW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9BD4A-0467-4E9B-ABB0-02178D6C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977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B42132-486B-45A1-84E9-68F51440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29" y="373697"/>
            <a:ext cx="10515600" cy="1204595"/>
          </a:xfrm>
        </p:spPr>
        <p:txBody>
          <a:bodyPr>
            <a:normAutofit/>
          </a:bodyPr>
          <a:lstStyle/>
          <a:p>
            <a:r>
              <a:rPr lang="en-US" altLang="zh-TW" dirty="0"/>
              <a:t>Reading the Iris dataset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DC4F64-EB97-478E-B51B-997F6D68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DD1B6B-7737-43EA-B45E-03CB8F6C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97" y="3455353"/>
            <a:ext cx="2790825" cy="30289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C66D023-DB4E-4BF3-9F6E-32B64CD6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97" y="1326673"/>
            <a:ext cx="2676525" cy="18383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8B8F65-87D2-47A0-A40E-51BD3F8C8C20}"/>
              </a:ext>
            </a:extLst>
          </p:cNvPr>
          <p:cNvSpPr/>
          <p:nvPr/>
        </p:nvSpPr>
        <p:spPr>
          <a:xfrm>
            <a:off x="4479946" y="66569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212224"/>
                </a:solidFill>
                <a:latin typeface="Arial" panose="020B0604020202020204" pitchFamily="34" charset="0"/>
              </a:rPr>
              <a:t>pandas.DataFrame</a:t>
            </a:r>
            <a:endParaRPr lang="en-US" altLang="zh-TW" b="0" i="0" dirty="0">
              <a:solidFill>
                <a:srgbClr val="2122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C42346-6689-424C-836C-D668C8F9F32E}"/>
              </a:ext>
            </a:extLst>
          </p:cNvPr>
          <p:cNvSpPr/>
          <p:nvPr/>
        </p:nvSpPr>
        <p:spPr>
          <a:xfrm>
            <a:off x="7152688" y="231660"/>
            <a:ext cx="4737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https://pandas.pydata.org/pandas-docs/stable/generated/pandas.DataFrame.html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AA2D958-7C0D-4AAA-99C5-503425F5A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080" y="1764605"/>
            <a:ext cx="4160520" cy="495687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4E21485-8EF4-4CBD-B45F-81B91D3B2FC0}"/>
              </a:ext>
            </a:extLst>
          </p:cNvPr>
          <p:cNvSpPr/>
          <p:nvPr/>
        </p:nvSpPr>
        <p:spPr>
          <a:xfrm>
            <a:off x="7152688" y="1021724"/>
            <a:ext cx="274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444444"/>
                </a:solidFill>
                <a:latin typeface="Roboto"/>
                <a:hlinkClick r:id="rId6"/>
              </a:rPr>
              <a:t>https://goo.gl/MbLNYf</a:t>
            </a:r>
            <a:endParaRPr lang="en-US" altLang="zh-TW" dirty="0">
              <a:solidFill>
                <a:srgbClr val="444444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64082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129080-3153-4DD9-930E-5A0B39DE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278765"/>
            <a:ext cx="3332480" cy="594995"/>
          </a:xfrm>
        </p:spPr>
        <p:txBody>
          <a:bodyPr>
            <a:normAutofit/>
          </a:bodyPr>
          <a:lstStyle/>
          <a:p>
            <a:pPr lvl="0"/>
            <a:r>
              <a:rPr lang="en-US" altLang="zh-TW" dirty="0"/>
              <a:t>Visualizing</a:t>
            </a:r>
            <a:r>
              <a:rPr lang="en-US" altLang="zh-TW" baseline="0" dirty="0"/>
              <a:t> the data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AD0F6-A53E-4E23-9FFD-3F254DE1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D06D36A-F004-48DA-922B-EEEF32C2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723866"/>
            <a:ext cx="4853565" cy="34102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A6A88A8-E893-453B-ABED-86D2C141B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095" y="556894"/>
            <a:ext cx="5931107" cy="22313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02DF1D5-DBD6-408A-BBD3-CB3C9955F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95" y="3039921"/>
            <a:ext cx="5730705" cy="32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4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BA5A1E-DD0D-442A-8879-55E43EF6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423545"/>
            <a:ext cx="5257800" cy="795655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plotting the binary decision surface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5F2569-D9D6-4036-9E2F-D4A3D864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8FBB1E-F215-4F4A-AA47-2A28D93F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48" y="1343148"/>
            <a:ext cx="4588192" cy="52783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B50F36F-35D1-47D1-A3E2-6DE66891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02" y="2644043"/>
            <a:ext cx="37147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33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9B50BE-D506-4800-9E48-F0FE104E2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31545"/>
            <a:ext cx="6456680" cy="531495"/>
          </a:xfrm>
        </p:spPr>
        <p:txBody>
          <a:bodyPr/>
          <a:lstStyle/>
          <a:p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a perceptron model on the Iris dataset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78395E-0FD2-4FE3-B6DF-2994238C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325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6D467D-818F-4F07-8225-F384D675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71" y="533854"/>
            <a:ext cx="10236200" cy="1077232"/>
          </a:xfrm>
        </p:spPr>
        <p:txBody>
          <a:bodyPr/>
          <a:lstStyle/>
          <a:p>
            <a:pPr lvl="0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Adaptive linear neurons and the convergence of learning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22AFAC-E379-403C-A30E-E10B3899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059FDB-AEDC-449B-AD67-1597B4ED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27" y="1534963"/>
            <a:ext cx="6637177" cy="47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8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E8EAF0-DFBD-4F97-92BB-91AED8A1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3" y="112274"/>
            <a:ext cx="10515600" cy="4351338"/>
          </a:xfrm>
        </p:spPr>
        <p:txBody>
          <a:bodyPr/>
          <a:lstStyle/>
          <a:p>
            <a:pPr lvl="1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Minimizing cost functions with gradient descent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5421CB-9724-423B-A262-31C9E550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25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49A42A-9319-482D-BBB7-5E3A7E259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78" y="768421"/>
            <a:ext cx="4738201" cy="10613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69DC04C-E211-4F0E-B0D2-51D5DD7AC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78" y="2068987"/>
            <a:ext cx="2812577" cy="7312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D2C1BE1-EF0C-4181-AA0A-569523533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79" y="3148197"/>
            <a:ext cx="4145922" cy="1061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47A549B-B98E-4635-87B1-1CB494AACB97}"/>
                  </a:ext>
                </a:extLst>
              </p:cNvPr>
              <p:cNvSpPr/>
              <p:nvPr/>
            </p:nvSpPr>
            <p:spPr>
              <a:xfrm>
                <a:off x="2199404" y="4867163"/>
                <a:ext cx="2292948" cy="476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47A549B-B98E-4635-87B1-1CB494AAC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404" y="4867163"/>
                <a:ext cx="2292948" cy="4769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3265A0-24B8-46BE-BE9E-804C50A4BB8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345878" y="3809166"/>
            <a:ext cx="824498" cy="105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25FDD91-D74E-4D38-8FB2-6E0B750809C4}"/>
              </a:ext>
            </a:extLst>
          </p:cNvPr>
          <p:cNvGrpSpPr/>
          <p:nvPr/>
        </p:nvGrpSpPr>
        <p:grpSpPr>
          <a:xfrm>
            <a:off x="5667306" y="1231738"/>
            <a:ext cx="6454274" cy="3275880"/>
            <a:chOff x="5683976" y="2171226"/>
            <a:chExt cx="6454274" cy="327588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81E24AB4-8398-43C0-A2E9-501A47023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976" y="2171226"/>
              <a:ext cx="6454274" cy="32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296743BA-88E1-4A9F-AAD2-F4071B57267D}"/>
                </a:ext>
              </a:extLst>
            </p:cNvPr>
            <p:cNvCxnSpPr/>
            <p:nvPr/>
          </p:nvCxnSpPr>
          <p:spPr>
            <a:xfrm>
              <a:off x="9402792" y="3429000"/>
              <a:ext cx="0" cy="162607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59839685-5E95-43F4-9B38-A5180D5849C9}"/>
                </a:ext>
              </a:extLst>
            </p:cNvPr>
            <p:cNvCxnSpPr/>
            <p:nvPr/>
          </p:nvCxnSpPr>
          <p:spPr>
            <a:xfrm>
              <a:off x="9402792" y="5055079"/>
              <a:ext cx="552091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F64CCE4-97A1-4C33-A6D3-A455869C0F3A}"/>
                  </a:ext>
                </a:extLst>
              </p:cNvPr>
              <p:cNvSpPr/>
              <p:nvPr/>
            </p:nvSpPr>
            <p:spPr>
              <a:xfrm>
                <a:off x="6790126" y="5129939"/>
                <a:ext cx="317396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0070C0"/>
                        </a:solidFill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zh-TW" sz="2400" b="0" i="1" dirty="0" smtClean="0">
                        <a:solidFill>
                          <a:srgbClr val="0070C0"/>
                        </a:solidFill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srgbClr val="0070C0"/>
                    </a:solidFill>
                  </a:rPr>
                  <a:t> 指向函數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J() 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上升的方向。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F64CCE4-97A1-4C33-A6D3-A455869C0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26" y="5129939"/>
                <a:ext cx="3173966" cy="453137"/>
              </a:xfrm>
              <a:prstGeom prst="rect">
                <a:avLst/>
              </a:prstGeom>
              <a:blipFill>
                <a:blip r:embed="rId7"/>
                <a:stretch>
                  <a:fillRect l="-576" r="-8637" b="-20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4" name="直線單箭頭接點 3083">
            <a:extLst>
              <a:ext uri="{FF2B5EF4-FFF2-40B4-BE49-F238E27FC236}">
                <a16:creationId xmlns:a16="http://schemas.microsoft.com/office/drawing/2014/main" id="{0CC5D174-7AAC-468D-8EF2-C4A75973ACB1}"/>
              </a:ext>
            </a:extLst>
          </p:cNvPr>
          <p:cNvCxnSpPr/>
          <p:nvPr/>
        </p:nvCxnSpPr>
        <p:spPr>
          <a:xfrm flipV="1">
            <a:off x="7333036" y="4257034"/>
            <a:ext cx="2053086" cy="95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91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70477E7-A04D-41B5-A8DC-AD6A10A4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1026" name="Picture 2" descr="https://upload.wikimedia.org/wikipedia/commons/thumb/0/0f/Gradient2.svg/512px-Gradient2.svg.png">
            <a:extLst>
              <a:ext uri="{FF2B5EF4-FFF2-40B4-BE49-F238E27FC236}">
                <a16:creationId xmlns:a16="http://schemas.microsoft.com/office/drawing/2014/main" id="{4BB5EC5F-7075-423C-9380-DBC6B55B7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1073725"/>
            <a:ext cx="48768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396F9B6-3DA4-423B-ACE8-ED56E3FF5F1E}"/>
              </a:ext>
            </a:extLst>
          </p:cNvPr>
          <p:cNvSpPr/>
          <p:nvPr/>
        </p:nvSpPr>
        <p:spPr>
          <a:xfrm>
            <a:off x="874932" y="4008554"/>
            <a:ext cx="43364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【</a:t>
            </a:r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純量場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】</a:t>
            </a:r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    </a:t>
            </a:r>
            <a:endParaRPr lang="en-US" altLang="zh-TW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用黑白的灰度來表示，</a:t>
            </a:r>
            <a:endParaRPr lang="en-US" altLang="zh-TW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愈黑表示愈大的數值。</a:t>
            </a:r>
            <a:endParaRPr lang="en-US" altLang="zh-TW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其相應的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【</a:t>
            </a:r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梯度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】</a:t>
            </a:r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endParaRPr lang="en-US" altLang="zh-TW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用藍色箭頭表示。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AD4C1CA-DF1B-4CED-BFA1-F60570CFF9C3}"/>
                  </a:ext>
                </a:extLst>
              </p:cNvPr>
              <p:cNvSpPr/>
              <p:nvPr/>
            </p:nvSpPr>
            <p:spPr>
              <a:xfrm>
                <a:off x="2421811" y="3903539"/>
                <a:ext cx="7023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i="1" dirty="0" smtClean="0"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altLang="zh-TW" sz="2400" dirty="0" smtClean="0"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TW" sz="2400" dirty="0"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AD4C1CA-DF1B-4CED-BFA1-F60570CFF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811" y="3903539"/>
                <a:ext cx="702387" cy="461665"/>
              </a:xfrm>
              <a:prstGeom prst="rect">
                <a:avLst/>
              </a:prstGeom>
              <a:blipFill>
                <a:blip r:embed="rId3"/>
                <a:stretch>
                  <a:fillRect l="-1739" r="-6957" b="-1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44761D-FB09-458F-8C96-D42A607FFE13}"/>
                  </a:ext>
                </a:extLst>
              </p:cNvPr>
              <p:cNvSpPr/>
              <p:nvPr/>
            </p:nvSpPr>
            <p:spPr>
              <a:xfrm>
                <a:off x="3043168" y="5322610"/>
                <a:ext cx="7023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m:rPr>
                          <m:nor/>
                        </m:rPr>
                        <a:rPr lang="en-US" altLang="zh-TW" sz="2400" i="1" dirty="0"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altLang="zh-TW" sz="2400" dirty="0"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TW" sz="2400" dirty="0"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44761D-FB09-458F-8C96-D42A607FF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68" y="5322610"/>
                <a:ext cx="702387" cy="461665"/>
              </a:xfrm>
              <a:prstGeom prst="rect">
                <a:avLst/>
              </a:prstGeom>
              <a:blipFill>
                <a:blip r:embed="rId4"/>
                <a:stretch>
                  <a:fillRect l="-1739" r="-32174" b="-1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AA640425-F6AA-48CD-AAE8-71F7C2CA4AB6}"/>
              </a:ext>
            </a:extLst>
          </p:cNvPr>
          <p:cNvGrpSpPr/>
          <p:nvPr/>
        </p:nvGrpSpPr>
        <p:grpSpPr>
          <a:xfrm>
            <a:off x="7140284" y="900546"/>
            <a:ext cx="4876800" cy="5042974"/>
            <a:chOff x="704850" y="601807"/>
            <a:chExt cx="4286250" cy="474172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A789DEF-DCB4-4659-A5B0-1E1ABD984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850" y="601807"/>
              <a:ext cx="2857500" cy="66675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8DE88758-17E4-4640-A8BB-7C810CD80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50" y="1268557"/>
              <a:ext cx="2381250" cy="65722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3E9A5E0-B3ED-46B4-844E-518FFF957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850" y="2042680"/>
              <a:ext cx="3810000" cy="66675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4ED6410D-168F-406F-ACB6-62458676F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4850" y="2857500"/>
              <a:ext cx="4286250" cy="752475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1C38035F-D4A7-4C06-9EDF-6CDE17172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4850" y="3695701"/>
              <a:ext cx="2381250" cy="56197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0234951-1951-40A3-9A36-5C154DE6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4850" y="4343402"/>
              <a:ext cx="2381250" cy="619125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D39FB87-0CFB-4579-8E1A-919B86480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8350" y="5048253"/>
              <a:ext cx="571500" cy="295275"/>
            </a:xfrm>
            <a:prstGeom prst="rect">
              <a:avLst/>
            </a:prstGeom>
          </p:spPr>
        </p:pic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06EEDB1-C740-4BE2-B603-EC5531ABD877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038350" y="4748215"/>
              <a:ext cx="285750" cy="300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29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2DA2DB-23CD-41DC-973B-FC1F9AE3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3759" y="5827039"/>
            <a:ext cx="2743200" cy="365125"/>
          </a:xfrm>
        </p:spPr>
        <p:txBody>
          <a:bodyPr/>
          <a:lstStyle/>
          <a:p>
            <a:fld id="{1FCB26AE-DC33-4366-8C49-5EF93670A10D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E1748890-002F-4072-97C6-62FF4C3F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91" y="488515"/>
            <a:ext cx="3643672" cy="948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5416F9F-3496-4DA3-88BE-95DEAB14901F}"/>
                  </a:ext>
                </a:extLst>
              </p:cNvPr>
              <p:cNvSpPr/>
              <p:nvPr/>
            </p:nvSpPr>
            <p:spPr>
              <a:xfrm>
                <a:off x="2646218" y="5612254"/>
                <a:ext cx="5127541" cy="669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br>
                  <a:rPr lang="en-US" altLang="zh-TW" sz="3600" dirty="0">
                    <a:ea typeface="Cambria Math" panose="02040503050406030204" pitchFamily="18" charset="0"/>
                  </a:rPr>
                </a:br>
                <a:endParaRPr lang="zh-TW" altLang="en-US" sz="36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5416F9F-3496-4DA3-88BE-95DEAB149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18" y="5612254"/>
                <a:ext cx="5127541" cy="669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83141D7-2BF9-4BC3-8731-D42B2686D19D}"/>
                  </a:ext>
                </a:extLst>
              </p:cNvPr>
              <p:cNvSpPr/>
              <p:nvPr/>
            </p:nvSpPr>
            <p:spPr>
              <a:xfrm>
                <a:off x="1070153" y="1726887"/>
                <a:ext cx="6496050" cy="330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zh-TW" altLang="en-US" sz="3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sz="3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36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TW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3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3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3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TW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⃑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</m:oMath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zh-TW" alt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3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3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TW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3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3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3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83141D7-2BF9-4BC3-8731-D42B2686D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53" y="1726887"/>
                <a:ext cx="6496050" cy="3305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9E21729F-E24D-4F68-84F9-E8AC9A132363}"/>
              </a:ext>
            </a:extLst>
          </p:cNvPr>
          <p:cNvSpPr txBox="1"/>
          <p:nvPr/>
        </p:nvSpPr>
        <p:spPr>
          <a:xfrm>
            <a:off x="4675025" y="5248022"/>
            <a:ext cx="487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Compared with Rosenblatt’s </a:t>
            </a:r>
            <a:r>
              <a:rPr lang="en-US" altLang="zh-TW" b="1" dirty="0">
                <a:solidFill>
                  <a:srgbClr val="3333FF"/>
                </a:solidFill>
              </a:rPr>
              <a:t>Perceptron Learning</a:t>
            </a:r>
            <a:r>
              <a:rPr lang="en-US" altLang="zh-TW" dirty="0"/>
              <a:t>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8816553-2932-400B-844B-B7FFE3917925}"/>
                  </a:ext>
                </a:extLst>
              </p:cNvPr>
              <p:cNvSpPr/>
              <p:nvPr/>
            </p:nvSpPr>
            <p:spPr>
              <a:xfrm>
                <a:off x="8409447" y="6152691"/>
                <a:ext cx="2713820" cy="51629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zh-TW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8816553-2932-400B-844B-B7FFE3917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447" y="6152691"/>
                <a:ext cx="2713820" cy="516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D70E1BAE-88BB-4068-B756-E51CD8EEECA1}"/>
              </a:ext>
            </a:extLst>
          </p:cNvPr>
          <p:cNvSpPr/>
          <p:nvPr/>
        </p:nvSpPr>
        <p:spPr>
          <a:xfrm>
            <a:off x="2355273" y="3657600"/>
            <a:ext cx="3630384" cy="1374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5B96A9ED-7855-47BE-A822-1ED6FE303CA6}"/>
              </a:ext>
            </a:extLst>
          </p:cNvPr>
          <p:cNvSpPr/>
          <p:nvPr/>
        </p:nvSpPr>
        <p:spPr>
          <a:xfrm>
            <a:off x="7773759" y="692727"/>
            <a:ext cx="428132" cy="42164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437078-ED9D-4F35-B536-9CD37BA0B19E}"/>
              </a:ext>
            </a:extLst>
          </p:cNvPr>
          <p:cNvSpPr/>
          <p:nvPr/>
        </p:nvSpPr>
        <p:spPr>
          <a:xfrm>
            <a:off x="8409447" y="2616272"/>
            <a:ext cx="3347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b="1" dirty="0">
                <a:solidFill>
                  <a:srgbClr val="002060"/>
                </a:solidFill>
                <a:highlight>
                  <a:srgbClr val="FFFF00"/>
                </a:highlight>
              </a:rPr>
              <a:t>Adaptive linear neurons Learning</a:t>
            </a:r>
            <a:br>
              <a:rPr lang="en-US" altLang="zh-TW" b="1" dirty="0">
                <a:solidFill>
                  <a:srgbClr val="002060"/>
                </a:solidFill>
                <a:highlight>
                  <a:srgbClr val="FFFF00"/>
                </a:highlight>
              </a:rPr>
            </a:br>
            <a:r>
              <a:rPr lang="en-US" altLang="zh-TW" b="1" dirty="0">
                <a:solidFill>
                  <a:srgbClr val="002060"/>
                </a:solidFill>
                <a:highlight>
                  <a:srgbClr val="FFFF00"/>
                </a:highlight>
              </a:rPr>
              <a:t>(Adaline Learning)</a:t>
            </a:r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D47B9C21-ED9C-4C6A-9A7C-540784A4EEC7}"/>
              </a:ext>
            </a:extLst>
          </p:cNvPr>
          <p:cNvCxnSpPr>
            <a:stCxn id="25" idx="1"/>
          </p:cNvCxnSpPr>
          <p:nvPr/>
        </p:nvCxnSpPr>
        <p:spPr>
          <a:xfrm rot="10800000">
            <a:off x="5985657" y="6192165"/>
            <a:ext cx="2423790" cy="218675"/>
          </a:xfrm>
          <a:prstGeom prst="bentConnector3">
            <a:avLst>
              <a:gd name="adj1" fmla="val 100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03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EC2507-63C3-4E5A-BF3E-CD8F49D9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A7236F-51B9-4C4C-BEA4-204A4DA90DA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78840" y="626745"/>
            <a:ext cx="5461000" cy="572135"/>
          </a:xfrm>
        </p:spPr>
        <p:txBody>
          <a:bodyPr/>
          <a:lstStyle/>
          <a:p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 Adaline in Python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AFAA20-408E-4D09-A01E-4CEB42E77FF9}"/>
              </a:ext>
            </a:extLst>
          </p:cNvPr>
          <p:cNvSpPr/>
          <p:nvPr/>
        </p:nvSpPr>
        <p:spPr>
          <a:xfrm>
            <a:off x="2214880" y="3663950"/>
            <a:ext cx="9687560" cy="304698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range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sz="2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n_iter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3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net_input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	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sz="2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net_input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3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output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		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sz="2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activation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net_input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3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errors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		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 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output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3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sz="2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sz="2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:]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sz="2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eta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dot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errors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3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sz="2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sz="2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sz="2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eta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errors</a:t>
            </a:r>
            <a:r>
              <a:rPr lang="en-US" altLang="zh-TW" sz="2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TW" altLang="zh-TW" sz="3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cost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		  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errors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**</a:t>
            </a:r>
            <a:r>
              <a:rPr lang="en-US" altLang="zh-TW" sz="2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2.0</a:t>
            </a:r>
            <a:endParaRPr lang="zh-TW" altLang="zh-TW" sz="3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sz="2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cost_</a:t>
            </a:r>
            <a:r>
              <a:rPr lang="en-US" altLang="zh-TW" sz="2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append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cost</a:t>
            </a:r>
            <a:r>
              <a:rPr lang="en-US" altLang="zh-TW" sz="2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3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087323-5CEA-4CA6-953A-4B614F79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1485047"/>
            <a:ext cx="3450201" cy="7728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AC2302A-8405-4FB7-BD8A-782F25DB9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2374901"/>
            <a:ext cx="42862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43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78964D4-3F38-4F1B-8BC4-F44E389F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713" y="948076"/>
            <a:ext cx="5612287" cy="3296919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D77605-0709-4F2A-9AFF-630A8493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08" y="502920"/>
            <a:ext cx="6107112" cy="5405119"/>
          </a:xfrm>
        </p:spPr>
        <p:txBody>
          <a:bodyPr>
            <a:normAutofit/>
          </a:bodyPr>
          <a:lstStyle/>
          <a:p>
            <a:pPr lvl="1"/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</a:rPr>
              <a:t>Improving gradient descent through </a:t>
            </a:r>
            <a:r>
              <a:rPr lang="en-US" altLang="zh-TW" i="0" u="none" strike="noStrike" kern="1200" dirty="0">
                <a:solidFill>
                  <a:srgbClr val="FF0000"/>
                </a:solidFill>
                <a:effectLst/>
              </a:rPr>
              <a:t>feature scaling</a:t>
            </a:r>
          </a:p>
          <a:p>
            <a:pPr lvl="2"/>
            <a:endParaRPr lang="en-US" altLang="zh-TW" sz="2400" dirty="0"/>
          </a:p>
          <a:p>
            <a:pPr lvl="2"/>
            <a:r>
              <a:rPr lang="en-US" altLang="zh-TW" sz="2400" dirty="0"/>
              <a:t>we will use a feature scaling method called </a:t>
            </a:r>
            <a:r>
              <a:rPr lang="en-US" altLang="zh-TW" sz="2400" dirty="0">
                <a:solidFill>
                  <a:srgbClr val="FF0000"/>
                </a:solidFill>
              </a:rPr>
              <a:t>standardization</a:t>
            </a:r>
            <a:r>
              <a:rPr lang="en-US" altLang="zh-TW" sz="2400" dirty="0"/>
              <a:t>, </a:t>
            </a:r>
          </a:p>
          <a:p>
            <a:pPr lvl="3"/>
            <a:r>
              <a:rPr lang="en-US" altLang="zh-TW" sz="2400" dirty="0"/>
              <a:t>which gives our data the property of a </a:t>
            </a:r>
            <a:r>
              <a:rPr lang="en-US" altLang="zh-TW" sz="2400" b="1" dirty="0">
                <a:solidFill>
                  <a:srgbClr val="3333FF"/>
                </a:solidFill>
              </a:rPr>
              <a:t>standard normal distribution</a:t>
            </a:r>
            <a:r>
              <a:rPr lang="en-US" altLang="zh-TW" sz="2400" dirty="0"/>
              <a:t>, </a:t>
            </a:r>
          </a:p>
          <a:p>
            <a:pPr lvl="3"/>
            <a:r>
              <a:rPr lang="en-US" altLang="zh-TW" sz="2400" dirty="0"/>
              <a:t>which helps gradient descent learning to </a:t>
            </a:r>
            <a:r>
              <a:rPr lang="en-US" altLang="zh-TW" sz="2400" b="1" dirty="0">
                <a:solidFill>
                  <a:srgbClr val="3333FF"/>
                </a:solidFill>
              </a:rPr>
              <a:t>converge more quickly</a:t>
            </a:r>
            <a:r>
              <a:rPr lang="en-US" altLang="zh-TW" sz="2400" dirty="0"/>
              <a:t>. </a:t>
            </a:r>
          </a:p>
          <a:p>
            <a:pPr lvl="2"/>
            <a:r>
              <a:rPr lang="en-US" altLang="zh-TW" sz="2400" dirty="0"/>
              <a:t>Standardization </a:t>
            </a:r>
          </a:p>
          <a:p>
            <a:pPr lvl="3"/>
            <a:r>
              <a:rPr lang="en-US" altLang="zh-TW" sz="2400" b="1" dirty="0">
                <a:solidFill>
                  <a:srgbClr val="3333FF"/>
                </a:solidFill>
              </a:rPr>
              <a:t>mean ==</a:t>
            </a:r>
            <a:r>
              <a:rPr lang="zh-TW" altLang="en-US" sz="2400" b="1" dirty="0">
                <a:solidFill>
                  <a:srgbClr val="3333FF"/>
                </a:solidFill>
              </a:rPr>
              <a:t> </a:t>
            </a:r>
            <a:r>
              <a:rPr lang="en-US" altLang="zh-TW" sz="2400" b="1" dirty="0">
                <a:solidFill>
                  <a:srgbClr val="3333FF"/>
                </a:solidFill>
              </a:rPr>
              <a:t>0 </a:t>
            </a:r>
          </a:p>
          <a:p>
            <a:pPr lvl="3"/>
            <a:r>
              <a:rPr lang="en-US" altLang="zh-TW" sz="2400" b="1" dirty="0">
                <a:solidFill>
                  <a:srgbClr val="3333FF"/>
                </a:solidFill>
              </a:rPr>
              <a:t>standard deviation </a:t>
            </a:r>
            <a:r>
              <a:rPr lang="zh-TW" altLang="en-US" sz="2400" b="1" dirty="0">
                <a:solidFill>
                  <a:srgbClr val="3333FF"/>
                </a:solidFill>
              </a:rPr>
              <a:t> </a:t>
            </a:r>
            <a:r>
              <a:rPr lang="en-US" altLang="zh-TW" sz="2400" b="1" dirty="0">
                <a:solidFill>
                  <a:srgbClr val="3333FF"/>
                </a:solidFill>
              </a:rPr>
              <a:t>==</a:t>
            </a:r>
            <a:r>
              <a:rPr lang="zh-TW" altLang="en-US" sz="2400" b="1" dirty="0">
                <a:solidFill>
                  <a:srgbClr val="3333FF"/>
                </a:solidFill>
              </a:rPr>
              <a:t> </a:t>
            </a:r>
            <a:r>
              <a:rPr lang="en-US" altLang="zh-TW" sz="2400" b="1" dirty="0">
                <a:solidFill>
                  <a:srgbClr val="3333FF"/>
                </a:solidFill>
              </a:rPr>
              <a:t>1</a:t>
            </a:r>
            <a:r>
              <a:rPr lang="en-US" altLang="zh-TW" sz="2400" dirty="0"/>
              <a:t>.</a:t>
            </a:r>
            <a:endParaRPr lang="en-US" altLang="zh-TW" sz="2400" b="1" i="0" u="none" strike="noStrike" kern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063AE1-0056-462A-9F1E-E1B0386A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B49045-9202-4668-A982-31E3909C5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48" y="5123306"/>
            <a:ext cx="2743200" cy="15727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6CAAA5C-AA41-46E9-8F21-8F29A68BA204}"/>
              </a:ext>
            </a:extLst>
          </p:cNvPr>
          <p:cNvSpPr/>
          <p:nvPr/>
        </p:nvSpPr>
        <p:spPr>
          <a:xfrm>
            <a:off x="6032975" y="4690150"/>
            <a:ext cx="610711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standardize features</a:t>
            </a:r>
            <a:endParaRPr lang="zh-TW" altLang="zh-TW" sz="1400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X_std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np</a:t>
            </a:r>
            <a:r>
              <a:rPr lang="en-US" altLang="zh-TW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copy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TW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特別注意一下上面指令</a:t>
            </a:r>
            <a:r>
              <a:rPr lang="en-US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np.copy</a:t>
            </a:r>
            <a:r>
              <a:rPr lang="en-US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zh-TW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TW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若沒使用它，而僅用</a:t>
            </a:r>
            <a:r>
              <a:rPr lang="en-US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X_std</a:t>
            </a:r>
            <a:r>
              <a:rPr lang="en-US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X </a:t>
            </a:r>
            <a:r>
              <a:rPr lang="zh-TW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的話，會如何呢？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X_std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mean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X_std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mean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8A6E8-83C7-47C9-A015-BB734859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this chapter 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9DE6C-A070-4C64-ADAB-40D87EA2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 an intuition for machine learning algorithms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pandas, NumPy, and Matplotlib to read in, process, and visualize data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 linear classification algorithms in Python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3F2479-6F9F-4908-9610-64C2A41C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656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115CE4-35EB-4238-A786-9A279A8D5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-1141095"/>
            <a:ext cx="10515600" cy="59245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FA249F-01F6-4CEE-B3CA-D5A6E977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1EFD83-6800-486A-95DC-A9A8C515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60" y="2540634"/>
            <a:ext cx="3901440" cy="298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D1365D-01A6-4C6A-8E80-D594DC227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2377439"/>
            <a:ext cx="7257166" cy="331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E38B490-37E8-4FC1-B635-0BB0F1A33417}"/>
              </a:ext>
            </a:extLst>
          </p:cNvPr>
          <p:cNvSpPr/>
          <p:nvPr/>
        </p:nvSpPr>
        <p:spPr>
          <a:xfrm>
            <a:off x="1093277" y="1167766"/>
            <a:ext cx="16869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AdalineGD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n_iter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eta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0.01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966630-400F-4834-9F4A-CBF0812D6F27}"/>
              </a:ext>
            </a:extLst>
          </p:cNvPr>
          <p:cNvSpPr/>
          <p:nvPr/>
        </p:nvSpPr>
        <p:spPr>
          <a:xfrm>
            <a:off x="4409054" y="1167766"/>
            <a:ext cx="16869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AdalineGD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n_iter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eta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0.0001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680450-E0B8-48C2-A538-A4F4513F5659}"/>
              </a:ext>
            </a:extLst>
          </p:cNvPr>
          <p:cNvSpPr/>
          <p:nvPr/>
        </p:nvSpPr>
        <p:spPr>
          <a:xfrm>
            <a:off x="8295254" y="1234270"/>
            <a:ext cx="16869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AdalineGD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n_iter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eta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0.0001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3333FF"/>
                </a:solidFill>
                <a:latin typeface="Courier New" panose="02070309020205020404" pitchFamily="49" charset="0"/>
              </a:rPr>
              <a:t>X_std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A3FF1C-6523-42B8-A932-B93C01C0295E}"/>
              </a:ext>
            </a:extLst>
          </p:cNvPr>
          <p:cNvSpPr/>
          <p:nvPr/>
        </p:nvSpPr>
        <p:spPr>
          <a:xfrm>
            <a:off x="6842870" y="352671"/>
            <a:ext cx="504433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prstClr val="black"/>
                </a:solidFill>
              </a:rPr>
              <a:t>Standardization</a:t>
            </a:r>
            <a:r>
              <a:rPr lang="zh-TW" altLang="en-US" sz="2800" dirty="0">
                <a:solidFill>
                  <a:prstClr val="black"/>
                </a:solidFill>
              </a:rPr>
              <a:t> </a:t>
            </a:r>
            <a:r>
              <a:rPr lang="en-US" altLang="zh-TW" sz="2800" dirty="0">
                <a:solidFill>
                  <a:prstClr val="black"/>
                </a:solidFill>
              </a:rPr>
              <a:t>(Normalization)</a:t>
            </a:r>
          </a:p>
        </p:txBody>
      </p:sp>
    </p:spTree>
    <p:extLst>
      <p:ext uri="{BB962C8B-B14F-4D97-AF65-F5344CB8AC3E}">
        <p14:creationId xmlns:p14="http://schemas.microsoft.com/office/powerpoint/2010/main" val="1823252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CA8C81DF-FF2E-41C3-A069-4910BFA681EE}"/>
              </a:ext>
            </a:extLst>
          </p:cNvPr>
          <p:cNvGrpSpPr/>
          <p:nvPr/>
        </p:nvGrpSpPr>
        <p:grpSpPr>
          <a:xfrm>
            <a:off x="6741160" y="4836160"/>
            <a:ext cx="3103245" cy="1016000"/>
            <a:chOff x="6741160" y="4836160"/>
            <a:chExt cx="3103245" cy="1016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67DE71B-DF93-401E-843E-B313DB10B0C5}"/>
                </a:ext>
              </a:extLst>
            </p:cNvPr>
            <p:cNvSpPr/>
            <p:nvPr/>
          </p:nvSpPr>
          <p:spPr>
            <a:xfrm>
              <a:off x="6741160" y="4836160"/>
              <a:ext cx="3103245" cy="1016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EF9EA50-F654-4868-B060-12B1E2C96478}"/>
                </a:ext>
              </a:extLst>
            </p:cNvPr>
            <p:cNvGrpSpPr/>
            <p:nvPr/>
          </p:nvGrpSpPr>
          <p:grpSpPr>
            <a:xfrm>
              <a:off x="6777355" y="5045074"/>
              <a:ext cx="3067050" cy="647700"/>
              <a:chOff x="6915150" y="5296535"/>
              <a:chExt cx="3067050" cy="647700"/>
            </a:xfrm>
            <a:solidFill>
              <a:srgbClr val="FFFF00"/>
            </a:solidFill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230E2D12-921D-4AF1-B988-4BA079081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00950" y="5296535"/>
                <a:ext cx="2381250" cy="647700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DEB1E80E-B737-4273-8C6E-5D63C3BE7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150" y="5434648"/>
                <a:ext cx="685800" cy="37147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B677A6-711E-4F7A-917A-56E9DEFA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736FDB60-41C0-4613-B550-E4E57E77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443865"/>
            <a:ext cx="7696200" cy="4189095"/>
          </a:xfrm>
        </p:spPr>
        <p:txBody>
          <a:bodyPr>
            <a:noAutofit/>
          </a:bodyPr>
          <a:lstStyle/>
          <a:p>
            <a:pPr lvl="1"/>
            <a:r>
              <a:rPr lang="en-US" altLang="zh-TW" sz="4000" b="1" i="0" u="none" strike="noStrike" kern="1200" dirty="0">
                <a:solidFill>
                  <a:schemeClr val="tx1"/>
                </a:solidFill>
                <a:effectLst/>
              </a:rPr>
              <a:t>Large-scale machine learning and </a:t>
            </a:r>
            <a:r>
              <a:rPr lang="en-US" altLang="zh-TW" sz="4000" b="1" i="0" u="none" strike="noStrike" kern="1200" dirty="0">
                <a:solidFill>
                  <a:srgbClr val="FF0000"/>
                </a:solidFill>
                <a:effectLst/>
              </a:rPr>
              <a:t>stochastic gradient descent</a:t>
            </a:r>
          </a:p>
          <a:p>
            <a:pPr lvl="2"/>
            <a:r>
              <a:rPr lang="en-US" altLang="zh-TW" sz="2800" dirty="0"/>
              <a:t>A popular alternative to the batch gradient descent algorithm is </a:t>
            </a:r>
            <a:r>
              <a:rPr lang="en-US" altLang="zh-TW" sz="2800" b="1" dirty="0"/>
              <a:t>stochastic gradient descent</a:t>
            </a:r>
            <a:r>
              <a:rPr lang="en-US" altLang="zh-TW" sz="2800" dirty="0"/>
              <a:t>, </a:t>
            </a:r>
          </a:p>
          <a:p>
            <a:pPr lvl="3"/>
            <a:r>
              <a:rPr lang="en-US" altLang="zh-TW" sz="2400" dirty="0"/>
              <a:t>also called iterative or </a:t>
            </a:r>
            <a:r>
              <a:rPr lang="en-US" altLang="zh-TW" sz="2400" b="1" dirty="0">
                <a:solidFill>
                  <a:srgbClr val="FF0000"/>
                </a:solidFill>
              </a:rPr>
              <a:t>online gradient descent</a:t>
            </a:r>
            <a:r>
              <a:rPr lang="en-US" altLang="zh-TW" sz="2400" dirty="0"/>
              <a:t>.</a:t>
            </a:r>
          </a:p>
          <a:p>
            <a:pPr lvl="3"/>
            <a:endParaRPr lang="en-US" altLang="zh-TW" sz="2400" dirty="0"/>
          </a:p>
          <a:p>
            <a:pPr lvl="3"/>
            <a:r>
              <a:rPr lang="en-US" altLang="zh-TW" sz="2400" dirty="0"/>
              <a:t>Not updating  over all samples, </a:t>
            </a:r>
          </a:p>
          <a:p>
            <a:pPr lvl="3"/>
            <a:endParaRPr lang="en-US" altLang="zh-TW" sz="2400" dirty="0"/>
          </a:p>
          <a:p>
            <a:pPr lvl="3"/>
            <a:r>
              <a:rPr lang="en-US" altLang="zh-TW" sz="2400" dirty="0"/>
              <a:t>we update for each training sample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8215AFB-EE04-402A-8F41-D5609239A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160" y="3733800"/>
            <a:ext cx="3520103" cy="6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42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5B4FE-C533-4BE2-9ED2-F3E7042AE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691"/>
            <a:ext cx="10515600" cy="56197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7942ED-1DFB-4010-B61A-F2D28955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47853D-867F-40A8-A470-175395642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067" y="2575980"/>
            <a:ext cx="4956870" cy="32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47EF982-6B6A-47F9-B7A3-B70AFF43604D}"/>
              </a:ext>
            </a:extLst>
          </p:cNvPr>
          <p:cNvSpPr/>
          <p:nvPr/>
        </p:nvSpPr>
        <p:spPr>
          <a:xfrm>
            <a:off x="8295254" y="1234270"/>
            <a:ext cx="16869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Adaline</a:t>
            </a:r>
            <a:r>
              <a:rPr lang="en-US" altLang="zh-TW" sz="14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SGD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n_iter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eta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0.0001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3333FF"/>
                </a:solidFill>
                <a:latin typeface="Courier New" panose="02070309020205020404" pitchFamily="49" charset="0"/>
              </a:rPr>
              <a:t>X_std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753208-4F56-4956-A1E6-F6F9CF962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022" y="1279973"/>
            <a:ext cx="4148118" cy="45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10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94BB5DA-E0CE-4A6B-B474-8D609FEF8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1" y="1574799"/>
            <a:ext cx="6089890" cy="514667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2D0356-1B08-48DC-9ABA-9F15EF2B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0"/>
            <a:ext cx="7730067" cy="1405468"/>
          </a:xfrm>
        </p:spPr>
        <p:txBody>
          <a:bodyPr>
            <a:normAutofit fontScale="77500" lnSpcReduction="20000"/>
          </a:bodyPr>
          <a:lstStyle/>
          <a:p>
            <a:pPr lvl="1"/>
            <a:endParaRPr lang="en-US" altLang="zh-TW" sz="3200" b="1" dirty="0">
              <a:hlinkClick r:id="rId3"/>
            </a:endParaRPr>
          </a:p>
          <a:p>
            <a:pPr lvl="1"/>
            <a:r>
              <a:rPr lang="en-US" altLang="zh-TW" sz="3200" b="1" dirty="0">
                <a:hlinkClick r:id="rId3"/>
              </a:rPr>
              <a:t>02_Perceptron.py</a:t>
            </a:r>
          </a:p>
          <a:p>
            <a:pPr lvl="1"/>
            <a:endParaRPr lang="en-US" altLang="zh-TW" sz="3200" b="1" dirty="0">
              <a:hlinkClick r:id="rId3"/>
            </a:endParaRPr>
          </a:p>
          <a:p>
            <a:pPr lvl="2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hlinkClick r:id="rId3"/>
              </a:rPr>
              <a:t>https://1drv.ms/u/s!AjlltK85sd7qhscLGqIlwcZe6l8IRg</a:t>
            </a:r>
            <a:endParaRPr lang="en-US" altLang="zh-TW" sz="2800" b="1" i="0" u="none" strike="noStrike" kern="1200" dirty="0">
              <a:solidFill>
                <a:schemeClr val="tx1"/>
              </a:solidFill>
              <a:effectLst/>
            </a:endParaRPr>
          </a:p>
          <a:p>
            <a:pPr lvl="1"/>
            <a:endParaRPr lang="en-US" altLang="zh-TW" sz="3200" b="1" i="0" u="none" strike="noStrike" kern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65B08A-788F-419C-93DB-E73DC4F7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C93CAD-ECC2-4E0F-8897-69406CD5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1609725"/>
            <a:ext cx="3869267" cy="51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77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FF3F7-1122-4C25-A761-BE231E2E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7C85CD-2B36-4789-8EC5-CFBD5BC7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37" y="303505"/>
            <a:ext cx="4276196" cy="64869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CEC6009-DA99-42CD-907D-9F37340AF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411015"/>
            <a:ext cx="4174595" cy="645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71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F331E-933B-48AF-BCC8-0B1837BA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Summary</a:t>
            </a:r>
            <a:endParaRPr lang="zh-TW" altLang="zh-TW" sz="4400" dirty="0">
              <a:effectLst/>
            </a:endParaRPr>
          </a:p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0DACC4-4A7C-4405-B54C-01A06DD7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3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TW" sz="3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chapter, we gained a good understanding of the basic concepts of </a:t>
            </a:r>
            <a:r>
              <a:rPr lang="en-US" altLang="zh-TW" sz="32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linear classifiers for supervised learning</a:t>
            </a:r>
            <a:r>
              <a:rPr lang="en-US" altLang="zh-TW" sz="3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1"/>
            <a:endParaRPr lang="en-US" altLang="zh-TW" sz="3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sz="3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we implemented a </a:t>
            </a:r>
            <a:r>
              <a:rPr lang="en-US" altLang="zh-TW" sz="32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perceptron</a:t>
            </a:r>
            <a:r>
              <a:rPr lang="en-US" altLang="zh-TW" sz="3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2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saw how we can train 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adaptive linear neurons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efficiently </a:t>
            </a:r>
          </a:p>
          <a:p>
            <a:pPr lvl="2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 a </a:t>
            </a:r>
            <a:r>
              <a:rPr lang="en-US" altLang="zh-TW" sz="2800" b="1" i="0" u="none" strike="noStrike" kern="1200" dirty="0">
                <a:solidFill>
                  <a:srgbClr val="3333FF"/>
                </a:solidFill>
                <a:effectLst/>
                <a:latin typeface="+mn-lt"/>
                <a:ea typeface="+mn-ea"/>
                <a:cs typeface="+mn-cs"/>
              </a:rPr>
              <a:t>vectorized implementation </a:t>
            </a:r>
          </a:p>
          <a:p>
            <a:pPr lvl="2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</a:t>
            </a:r>
            <a:r>
              <a:rPr lang="en-US" altLang="zh-TW" sz="2800" b="1" i="0" u="none" strike="noStrike" kern="1200" dirty="0">
                <a:solidFill>
                  <a:srgbClr val="3333FF"/>
                </a:solidFill>
                <a:effectLst/>
                <a:latin typeface="+mn-lt"/>
                <a:ea typeface="+mn-ea"/>
                <a:cs typeface="+mn-cs"/>
              </a:rPr>
              <a:t>gradient descent </a:t>
            </a:r>
          </a:p>
          <a:p>
            <a:pPr lvl="2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online learning via </a:t>
            </a:r>
            <a:r>
              <a:rPr lang="en-US" altLang="zh-TW" sz="2800" b="1" i="0" u="none" strike="noStrike" kern="1200" dirty="0">
                <a:solidFill>
                  <a:srgbClr val="3333FF"/>
                </a:solidFill>
                <a:effectLst/>
                <a:latin typeface="+mn-lt"/>
                <a:ea typeface="+mn-ea"/>
                <a:cs typeface="+mn-cs"/>
              </a:rPr>
              <a:t>stochastic gradient descent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A946C8-860F-47C9-B300-EDCE19A4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50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4929BE-F5D4-4797-9DD9-94F14E82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/>
          </a:bodyPr>
          <a:lstStyle/>
          <a:p>
            <a:pPr lvl="1"/>
            <a:endParaRPr lang="en-US" altLang="zh-TW" sz="28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 have seen how to implement simple classifiers in Python, we are ready to move on to the </a:t>
            </a:r>
            <a:r>
              <a:rPr lang="en-US" altLang="zh-TW" sz="2800" b="1" i="0" u="none" strike="noStrike" kern="1200" dirty="0">
                <a:solidFill>
                  <a:srgbClr val="7030A0"/>
                </a:solidFill>
                <a:effectLst/>
                <a:latin typeface="+mn-lt"/>
                <a:ea typeface="+mn-ea"/>
                <a:cs typeface="+mn-cs"/>
              </a:rPr>
              <a:t>next chapter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2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we will use the Python </a:t>
            </a:r>
            <a:r>
              <a:rPr lang="en-US" altLang="zh-TW" sz="2400" b="1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4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-learn</a:t>
            </a:r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learning library </a:t>
            </a:r>
          </a:p>
          <a:p>
            <a:pPr lvl="3"/>
            <a:r>
              <a:rPr lang="en-US" altLang="zh-TW" sz="20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access to more advanced and powerful machine learning classifiers that are commonly used in academia as well as in industry. </a:t>
            </a:r>
          </a:p>
          <a:p>
            <a:pPr lvl="1"/>
            <a:endParaRPr lang="en-US" altLang="zh-TW" sz="28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object-oriented approach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we used to implement the perceptron and Adaline algorithms will help with understanding the </a:t>
            </a:r>
            <a:r>
              <a:rPr lang="en-US" altLang="zh-TW" sz="28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API,</a:t>
            </a:r>
          </a:p>
          <a:p>
            <a:pPr lvl="2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is implemented based on the same core concepts that we used in this chapter: </a:t>
            </a:r>
          </a:p>
          <a:p>
            <a:pPr lvl="3"/>
            <a:r>
              <a:rPr lang="en-US" altLang="zh-TW" sz="20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TW" sz="20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fit</a:t>
            </a:r>
            <a:r>
              <a:rPr lang="en-US" altLang="zh-TW" sz="20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TW" sz="20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en-US" altLang="zh-TW" sz="20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F0C2B3-3BA2-40FC-905F-870523B5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100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4911E-5FD4-40CF-B772-0967F5C5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516563"/>
          </a:xfrm>
        </p:spPr>
        <p:txBody>
          <a:bodyPr>
            <a:normAutofit/>
          </a:bodyPr>
          <a:lstStyle/>
          <a:p>
            <a:pPr lvl="1"/>
            <a:r>
              <a:rPr lang="en-US" altLang="zh-TW" sz="3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these core concepts, we will learn </a:t>
            </a:r>
          </a:p>
          <a:p>
            <a:pPr lvl="2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logistic regression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3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modeling </a:t>
            </a:r>
            <a:r>
              <a:rPr lang="en-US" altLang="zh-TW" sz="2400" b="1" i="0" u="none" strike="noStrike" kern="1200" dirty="0">
                <a:solidFill>
                  <a:srgbClr val="3333FF"/>
                </a:solidFill>
                <a:effectLst/>
                <a:latin typeface="+mn-lt"/>
                <a:ea typeface="+mn-ea"/>
                <a:cs typeface="+mn-cs"/>
              </a:rPr>
              <a:t>class probabilities </a:t>
            </a:r>
          </a:p>
          <a:p>
            <a:pPr lvl="2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support vector machines </a:t>
            </a:r>
          </a:p>
          <a:p>
            <a:pPr lvl="3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working with </a:t>
            </a:r>
            <a:r>
              <a:rPr lang="en-US" altLang="zh-TW" sz="2400" b="1" i="0" u="none" strike="noStrike" kern="1200" dirty="0">
                <a:solidFill>
                  <a:srgbClr val="3333FF"/>
                </a:solidFill>
                <a:effectLst/>
                <a:latin typeface="+mn-lt"/>
                <a:ea typeface="+mn-ea"/>
                <a:cs typeface="+mn-cs"/>
              </a:rPr>
              <a:t>nonlinear decision boundaries</a:t>
            </a:r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1"/>
            <a:endParaRPr lang="en-US" altLang="zh-TW" sz="3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sz="3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we will introduce a different class of supervised learning algorithms, </a:t>
            </a:r>
          </a:p>
          <a:p>
            <a:pPr lvl="2"/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tree-based algorithms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3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are commonly combined into </a:t>
            </a:r>
            <a:r>
              <a:rPr lang="en-US" altLang="zh-TW" sz="24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robust ensemble classifiers</a:t>
            </a:r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FBC176-F981-4B97-89C3-469DFD6B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13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852B39F-55AA-4603-9EDC-24D6A1B25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07" y="554250"/>
            <a:ext cx="4357032" cy="61672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4D7E2D6-5D20-46D7-87DD-69E72302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48" y="22793"/>
            <a:ext cx="2749899" cy="1325563"/>
          </a:xfrm>
        </p:spPr>
        <p:txBody>
          <a:bodyPr/>
          <a:lstStyle/>
          <a:p>
            <a:r>
              <a:rPr lang="en-US" altLang="zh-TW" dirty="0"/>
              <a:t>Neuron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A107A7-3F6D-47C1-A7A7-D31F0CF11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736"/>
            <a:ext cx="6577483" cy="222364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 </a:t>
            </a:r>
            <a:r>
              <a:rPr lang="en-US" altLang="zh-TW" b="1" dirty="0"/>
              <a:t>neuron</a:t>
            </a:r>
            <a:r>
              <a:rPr lang="en-US" altLang="zh-TW" dirty="0"/>
              <a:t>, </a:t>
            </a:r>
          </a:p>
          <a:p>
            <a:pPr lvl="1"/>
            <a:r>
              <a:rPr lang="en-US" altLang="zh-TW" dirty="0"/>
              <a:t>also known as a </a:t>
            </a:r>
            <a:r>
              <a:rPr lang="en-US" altLang="zh-TW" b="1" dirty="0"/>
              <a:t>nerve cell</a:t>
            </a:r>
            <a:r>
              <a:rPr lang="en-US" altLang="zh-TW" dirty="0"/>
              <a:t>, </a:t>
            </a:r>
          </a:p>
          <a:p>
            <a:pPr lvl="1"/>
            <a:r>
              <a:rPr lang="en-US" altLang="zh-TW" dirty="0"/>
              <a:t>is an </a:t>
            </a:r>
            <a:r>
              <a:rPr lang="en-US" altLang="zh-TW" dirty="0">
                <a:hlinkClick r:id="rId4" tooltip="Membrane potential"/>
              </a:rPr>
              <a:t>electrically excitable</a:t>
            </a:r>
            <a:r>
              <a:rPr lang="en-US" altLang="zh-TW" dirty="0"/>
              <a:t> </a:t>
            </a:r>
            <a:r>
              <a:rPr lang="en-US" altLang="zh-TW" dirty="0">
                <a:hlinkClick r:id="rId5" tooltip="Cell (biology)"/>
              </a:rPr>
              <a:t>cell</a:t>
            </a:r>
            <a:r>
              <a:rPr lang="en-US" altLang="zh-TW" dirty="0"/>
              <a:t> </a:t>
            </a:r>
          </a:p>
          <a:p>
            <a:pPr lvl="1"/>
            <a:r>
              <a:rPr lang="en-US" altLang="zh-TW" dirty="0"/>
              <a:t>that receives, processes, and transmits </a:t>
            </a:r>
            <a:r>
              <a:rPr lang="en-US" altLang="zh-TW" b="1" dirty="0">
                <a:solidFill>
                  <a:srgbClr val="FF0000"/>
                </a:solidFill>
              </a:rPr>
              <a:t>information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through </a:t>
            </a:r>
            <a:r>
              <a:rPr lang="en-US" altLang="zh-TW" dirty="0">
                <a:solidFill>
                  <a:srgbClr val="3333FF"/>
                </a:solidFill>
              </a:rPr>
              <a:t>electrical and chemical </a:t>
            </a:r>
            <a:r>
              <a:rPr lang="en-US" altLang="zh-TW" dirty="0">
                <a:solidFill>
                  <a:srgbClr val="FF0000"/>
                </a:solidFill>
              </a:rPr>
              <a:t>signals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94E689-05FA-48F8-97BE-FC7BFEA3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4EF5D0-87E0-4859-8965-2108B3B36D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802" y="3410952"/>
            <a:ext cx="5686064" cy="33105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693D436-74D7-419A-B4B6-73BEAF318B7F}"/>
              </a:ext>
            </a:extLst>
          </p:cNvPr>
          <p:cNvSpPr/>
          <p:nvPr/>
        </p:nvSpPr>
        <p:spPr>
          <a:xfrm>
            <a:off x="7486021" y="31030"/>
            <a:ext cx="3456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A signal propagating down an axon to the cell body and dendrites of the next cell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789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BAFEF79-2341-4993-8A59-699824B4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243" y="3429000"/>
            <a:ext cx="4199366" cy="257843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4DBEC-E154-4100-AC4D-561972A32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7202214" cy="5719763"/>
          </a:xfrm>
        </p:spPr>
        <p:txBody>
          <a:bodyPr>
            <a:normAutofit/>
          </a:bodyPr>
          <a:lstStyle/>
          <a:p>
            <a:r>
              <a:rPr lang="zh-TW" altLang="en-US" b="1" dirty="0"/>
              <a:t>神經元</a:t>
            </a:r>
            <a:r>
              <a:rPr lang="zh-TW" altLang="en-US" dirty="0"/>
              <a:t>（</a:t>
            </a:r>
            <a:r>
              <a:rPr lang="en-US" altLang="zh-TW" b="1" dirty="0"/>
              <a:t>neuron</a:t>
            </a:r>
            <a:r>
              <a:rPr lang="zh-TW" altLang="en-US" dirty="0"/>
              <a:t>），</a:t>
            </a:r>
            <a:endParaRPr lang="en-US" altLang="zh-TW" dirty="0"/>
          </a:p>
          <a:p>
            <a:pPr lvl="1"/>
            <a:r>
              <a:rPr lang="zh-TW" altLang="en-US" dirty="0"/>
              <a:t>又名</a:t>
            </a:r>
            <a:r>
              <a:rPr lang="zh-TW" altLang="en-US" b="1" dirty="0"/>
              <a:t>神經原</a:t>
            </a:r>
            <a:r>
              <a:rPr lang="zh-TW" altLang="en-US" dirty="0"/>
              <a:t>或</a:t>
            </a:r>
            <a:r>
              <a:rPr lang="zh-TW" altLang="en-US" b="1" dirty="0"/>
              <a:t>神經細胞</a:t>
            </a:r>
            <a:r>
              <a:rPr lang="zh-TW" altLang="en-US" dirty="0"/>
              <a:t>（</a:t>
            </a:r>
            <a:r>
              <a:rPr lang="en-US" altLang="zh-TW" i="1" dirty="0"/>
              <a:t>nerve cell</a:t>
            </a:r>
            <a:r>
              <a:rPr lang="zh-TW" altLang="en-US" dirty="0"/>
              <a:t>），</a:t>
            </a:r>
            <a:endParaRPr lang="en-US" altLang="zh-TW" dirty="0"/>
          </a:p>
          <a:p>
            <a:pPr lvl="1"/>
            <a:r>
              <a:rPr lang="zh-TW" altLang="en-US" dirty="0"/>
              <a:t>是</a:t>
            </a:r>
            <a:r>
              <a:rPr lang="zh-TW" altLang="en-US" dirty="0">
                <a:hlinkClick r:id="rId3" tooltip="神經系統"/>
              </a:rPr>
              <a:t>神經系統</a:t>
            </a:r>
            <a:r>
              <a:rPr lang="zh-TW" altLang="en-US" dirty="0"/>
              <a:t>的結構與功能單位之一。</a:t>
            </a:r>
            <a:endParaRPr lang="en-US" altLang="zh-TW" dirty="0"/>
          </a:p>
          <a:p>
            <a:pPr lvl="1"/>
            <a:r>
              <a:rPr lang="zh-TW" altLang="en-US" dirty="0"/>
              <a:t>能感知環境的變化，再將信息傳遞給其他的神經元，並指令集體做出反應。</a:t>
            </a:r>
            <a:endParaRPr lang="en-US" altLang="zh-TW" dirty="0"/>
          </a:p>
          <a:p>
            <a:pPr lvl="1"/>
            <a:r>
              <a:rPr lang="zh-TW" altLang="en-US" dirty="0"/>
              <a:t>佔了神經系統約</a:t>
            </a:r>
            <a:r>
              <a:rPr lang="en-US" altLang="zh-TW" dirty="0"/>
              <a:t>10%</a:t>
            </a:r>
            <a:r>
              <a:rPr lang="zh-TW" altLang="en-US" dirty="0"/>
              <a:t>，</a:t>
            </a:r>
            <a:endParaRPr lang="en-US" altLang="zh-TW" dirty="0"/>
          </a:p>
          <a:p>
            <a:pPr lvl="2"/>
            <a:r>
              <a:rPr lang="zh-TW" altLang="en-US" dirty="0"/>
              <a:t>其他大部分由</a:t>
            </a:r>
            <a:r>
              <a:rPr lang="zh-TW" altLang="en-US" dirty="0">
                <a:hlinkClick r:id="rId4" tooltip="神經膠質細胞"/>
              </a:rPr>
              <a:t>膠狀細胞</a:t>
            </a:r>
            <a:r>
              <a:rPr lang="zh-TW" altLang="en-US" dirty="0"/>
              <a:t>所構成。</a:t>
            </a:r>
            <a:endParaRPr lang="en-US" altLang="zh-TW" dirty="0"/>
          </a:p>
          <a:p>
            <a:pPr lvl="1"/>
            <a:r>
              <a:rPr lang="zh-TW" altLang="en-US" dirty="0"/>
              <a:t>基本構造由樹突、軸突、髓鞘、細胞核組成。</a:t>
            </a:r>
            <a:endParaRPr lang="en-US" altLang="zh-TW" dirty="0"/>
          </a:p>
          <a:p>
            <a:pPr lvl="1"/>
            <a:r>
              <a:rPr lang="zh-TW" altLang="en-US" dirty="0"/>
              <a:t>傳遞形成電流，</a:t>
            </a:r>
            <a:endParaRPr lang="en-US" altLang="zh-TW" dirty="0"/>
          </a:p>
          <a:p>
            <a:pPr lvl="1"/>
            <a:r>
              <a:rPr lang="zh-TW" altLang="en-US" dirty="0"/>
              <a:t>在其尾端為受體，</a:t>
            </a:r>
            <a:endParaRPr lang="en-US" altLang="zh-TW" dirty="0"/>
          </a:p>
          <a:p>
            <a:pPr lvl="1"/>
            <a:r>
              <a:rPr lang="zh-TW" altLang="en-US" dirty="0"/>
              <a:t>藉由化學物質（化學遞質）傳導</a:t>
            </a:r>
            <a:r>
              <a:rPr lang="en-US" altLang="zh-TW" dirty="0"/>
              <a:t>(</a:t>
            </a:r>
            <a:r>
              <a:rPr lang="zh-TW" altLang="en-US" dirty="0"/>
              <a:t>多巴胺、乙醯膽鹼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在適當的量傳遞後在兩個突觸間形成電流傳導。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31C9B9-6FD7-4FB9-AA17-346FF279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C887C8-46DC-448A-93F6-0D29A2F90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243" y="372156"/>
            <a:ext cx="4199366" cy="281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8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95FDA-8E0E-4B4F-AAEF-CAA590F4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C228CC-C3CB-4787-A569-23B3C6A1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2503" cy="3198551"/>
          </a:xfrm>
        </p:spPr>
        <p:txBody>
          <a:bodyPr>
            <a:normAutofit/>
          </a:bodyPr>
          <a:lstStyle/>
          <a:p>
            <a:r>
              <a:rPr lang="zh-TW" altLang="en-US" b="1" dirty="0"/>
              <a:t>神經細胞包含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zh-TW" altLang="en-US" dirty="0">
                <a:hlinkClick r:id="rId2" tooltip="細胞本體（頁面不存在）"/>
              </a:rPr>
              <a:t>細胞本體</a:t>
            </a:r>
            <a:r>
              <a:rPr lang="zh-TW" altLang="en-US" dirty="0"/>
              <a:t>（</a:t>
            </a:r>
            <a:r>
              <a:rPr lang="en-US" altLang="zh-TW" dirty="0"/>
              <a:t>soma</a:t>
            </a:r>
            <a:r>
              <a:rPr lang="zh-TW" altLang="en-US" dirty="0"/>
              <a:t>）</a:t>
            </a:r>
          </a:p>
          <a:p>
            <a:pPr lvl="2"/>
            <a:r>
              <a:rPr lang="zh-TW" altLang="en-US" dirty="0">
                <a:hlinkClick r:id="rId3" tooltip="樹突"/>
              </a:rPr>
              <a:t>樹突</a:t>
            </a:r>
            <a:r>
              <a:rPr lang="zh-TW" altLang="en-US" dirty="0"/>
              <a:t>（</a:t>
            </a:r>
            <a:r>
              <a:rPr lang="en-US" altLang="zh-TW" dirty="0"/>
              <a:t>dendrites</a:t>
            </a:r>
            <a:r>
              <a:rPr lang="zh-TW" altLang="en-US" dirty="0"/>
              <a:t>）</a:t>
            </a:r>
          </a:p>
          <a:p>
            <a:pPr lvl="2"/>
            <a:r>
              <a:rPr lang="zh-TW" altLang="en-US" dirty="0">
                <a:hlinkClick r:id="rId4" tooltip="軸突"/>
              </a:rPr>
              <a:t>軸突</a:t>
            </a:r>
            <a:r>
              <a:rPr lang="zh-TW" altLang="en-US" dirty="0"/>
              <a:t>（</a:t>
            </a:r>
            <a:r>
              <a:rPr lang="en-US" altLang="zh-TW" dirty="0"/>
              <a:t>axon</a:t>
            </a:r>
            <a:r>
              <a:rPr lang="zh-TW" altLang="en-US" dirty="0"/>
              <a:t>）</a:t>
            </a:r>
            <a:endParaRPr lang="en-US" altLang="zh-TW" dirty="0"/>
          </a:p>
          <a:p>
            <a:pPr lvl="3"/>
            <a:r>
              <a:rPr lang="zh-TW" altLang="en-US" dirty="0">
                <a:hlinkClick r:id="rId5" tooltip="軸突丘（頁面不存在）"/>
              </a:rPr>
              <a:t>軸突丘</a:t>
            </a:r>
            <a:r>
              <a:rPr lang="zh-TW" altLang="en-US" dirty="0"/>
              <a:t>（</a:t>
            </a:r>
            <a:r>
              <a:rPr lang="en-US" altLang="zh-TW" dirty="0"/>
              <a:t>hillock</a:t>
            </a:r>
            <a:r>
              <a:rPr lang="zh-TW" altLang="en-US" dirty="0"/>
              <a:t>）</a:t>
            </a:r>
          </a:p>
          <a:p>
            <a:pPr lvl="2"/>
            <a:r>
              <a:rPr lang="zh-TW" altLang="en-US" dirty="0">
                <a:hlinkClick r:id="rId6" tooltip="突觸"/>
              </a:rPr>
              <a:t>突觸</a:t>
            </a:r>
            <a:r>
              <a:rPr lang="zh-TW" altLang="en-US" dirty="0"/>
              <a:t>（</a:t>
            </a:r>
            <a:r>
              <a:rPr lang="en-US" altLang="zh-TW" dirty="0"/>
              <a:t>synapse</a:t>
            </a:r>
            <a:r>
              <a:rPr lang="zh-TW" altLang="en-US" dirty="0"/>
              <a:t>）</a:t>
            </a:r>
          </a:p>
          <a:p>
            <a:r>
              <a:rPr lang="zh-TW" altLang="en-US" dirty="0"/>
              <a:t>人腦中，神經細胞約有</a:t>
            </a:r>
            <a:r>
              <a:rPr lang="en-US" altLang="zh-TW" dirty="0"/>
              <a:t>860</a:t>
            </a:r>
            <a:r>
              <a:rPr lang="zh-TW" altLang="en-US" dirty="0"/>
              <a:t>億個。 </a:t>
            </a:r>
            <a:endParaRPr lang="en-US" altLang="zh-TW" dirty="0"/>
          </a:p>
          <a:p>
            <a:pPr lvl="1"/>
            <a:r>
              <a:rPr lang="en-US" altLang="zh-TW" dirty="0"/>
              <a:t>86</a:t>
            </a:r>
            <a:r>
              <a:rPr lang="zh-TW" altLang="en-US" dirty="0"/>
              <a:t> </a:t>
            </a:r>
            <a:r>
              <a:rPr lang="en-US" altLang="zh-TW" dirty="0"/>
              <a:t>billion = 86 x 10</a:t>
            </a:r>
            <a:r>
              <a:rPr lang="en-US" altLang="zh-TW" baseline="30000" dirty="0"/>
              <a:t>9</a:t>
            </a:r>
            <a:r>
              <a:rPr lang="en-US" altLang="zh-TW" dirty="0"/>
              <a:t>= 86 Giga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8EEF0E-33AB-46E1-B0B5-AC99D57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81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7E240-AF4B-49AB-86FF-34D52703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0" y="358332"/>
            <a:ext cx="10515600" cy="5851081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Neuron</a:t>
            </a:r>
          </a:p>
          <a:p>
            <a:pPr lvl="1"/>
            <a:r>
              <a:rPr lang="zh-TW" altLang="en-US" dirty="0"/>
              <a:t>神經元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zh-TW" altLang="en-US" b="1" dirty="0"/>
              <a:t>神經細胞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2"/>
              </a:rPr>
              <a:t>https://en.wikipedia.org/wiki/Neuron</a:t>
            </a:r>
            <a:endParaRPr lang="en-US" altLang="zh-TW" dirty="0"/>
          </a:p>
          <a:p>
            <a:endParaRPr lang="en-US" altLang="zh-TW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also known as </a:t>
            </a:r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nerve cell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an electrically excitable cell </a:t>
            </a:r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receives, processes, and transmits information </a:t>
            </a:r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electrical and chemical signals. 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signals between neurons occur via specialized connections called synapses.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Neurons can connect to each other to form neural circuits.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Neurons are the primary components </a:t>
            </a:r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central nervous system, </a:t>
            </a:r>
          </a:p>
          <a:p>
            <a:pPr lvl="3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includes the brain and spinal cord, </a:t>
            </a:r>
            <a:endParaRPr lang="en-US" altLang="zh-TW" dirty="0"/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peripheral nervous system, </a:t>
            </a:r>
          </a:p>
          <a:p>
            <a:pPr lvl="3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comprises the autonomic nervous system and the somatic nervous system.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9C8443-2DDF-4092-B976-79B659FF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45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0ABE1-4E5E-41B2-BA9B-59906027C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363"/>
            <a:ext cx="10515600" cy="5666600"/>
          </a:xfrm>
        </p:spPr>
        <p:txBody>
          <a:bodyPr/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many types of specialized neurons. </a:t>
            </a:r>
          </a:p>
          <a:p>
            <a:pPr lvl="1"/>
            <a:endParaRPr lang="en-US" altLang="zh-TW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Sensory neurons respond to one particular type of stimulus </a:t>
            </a:r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as touch, </a:t>
            </a:r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sound, </a:t>
            </a:r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light </a:t>
            </a:r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all other stimuli </a:t>
            </a:r>
          </a:p>
          <a:p>
            <a:pPr lvl="3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affecting the cells of the sensory organs, </a:t>
            </a:r>
          </a:p>
          <a:p>
            <a:pPr lvl="3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converts it into an electrical signal via transduction, </a:t>
            </a:r>
          </a:p>
          <a:p>
            <a:pPr lvl="4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then sent to the spinal cord or brain. </a:t>
            </a:r>
          </a:p>
          <a:p>
            <a:pPr lvl="1"/>
            <a:endParaRPr lang="en-US" altLang="zh-TW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Motor neurons receive signals from the brain and spinal cord to control everything from muscle contractions to glandular output.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Interneurons connect neurons to other neurons within the same region of the brain or spinal cord in neural networks. 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C0999A-7495-485B-ABDD-839BC51C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45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7B112EF-6010-4F87-B3C0-62FF0FF4B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402553"/>
            <a:ext cx="5060131" cy="320927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879629-AD6D-440F-AFC6-805DFCB7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033"/>
            <a:ext cx="4587910" cy="569504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 neuron </a:t>
            </a:r>
          </a:p>
          <a:p>
            <a:pPr lvl="1"/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brief glimpse into the early history of machine learning</a:t>
            </a:r>
          </a:p>
          <a:p>
            <a:pPr lvl="2"/>
            <a:r>
              <a:rPr lang="en-US" altLang="zh-TW" dirty="0"/>
              <a:t>in </a:t>
            </a:r>
            <a:r>
              <a:rPr lang="en-US" altLang="zh-TW" b="1" dirty="0">
                <a:solidFill>
                  <a:srgbClr val="3333FF"/>
                </a:solidFill>
              </a:rPr>
              <a:t>1943 , </a:t>
            </a:r>
            <a:r>
              <a:rPr lang="en-US" altLang="zh-TW" dirty="0"/>
              <a:t>Warren </a:t>
            </a:r>
            <a:r>
              <a:rPr lang="en-US" altLang="zh-TW" dirty="0">
                <a:solidFill>
                  <a:srgbClr val="FF0000"/>
                </a:solidFill>
              </a:rPr>
              <a:t>McCulloch</a:t>
            </a:r>
            <a:r>
              <a:rPr lang="en-US" altLang="zh-TW" dirty="0"/>
              <a:t> and Walter </a:t>
            </a:r>
            <a:r>
              <a:rPr lang="en-US" altLang="zh-TW" dirty="0">
                <a:solidFill>
                  <a:srgbClr val="FF0000"/>
                </a:solidFill>
              </a:rPr>
              <a:t>Pitts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/>
              <a:t>published the first concept of a simplified brain cell, </a:t>
            </a:r>
          </a:p>
          <a:p>
            <a:pPr lvl="2"/>
            <a:r>
              <a:rPr lang="en-US" altLang="zh-TW" dirty="0"/>
              <a:t>the so-called </a:t>
            </a:r>
            <a:r>
              <a:rPr lang="en-US" altLang="zh-TW" b="1" dirty="0"/>
              <a:t>McCulloch-Pitts</a:t>
            </a:r>
            <a:r>
              <a:rPr lang="en-US" altLang="zh-TW" dirty="0"/>
              <a:t> (</a:t>
            </a:r>
            <a:r>
              <a:rPr lang="en-US" altLang="zh-TW" b="1" dirty="0"/>
              <a:t>MCP</a:t>
            </a:r>
            <a:r>
              <a:rPr lang="en-US" altLang="zh-TW" dirty="0"/>
              <a:t>) neuron </a:t>
            </a:r>
            <a:endParaRPr lang="en-US" altLang="zh-TW" b="1" dirty="0">
              <a:solidFill>
                <a:srgbClr val="3333FF"/>
              </a:solidFill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McCulloch-Pitts</a:t>
            </a:r>
            <a:r>
              <a:rPr lang="en-US" altLang="zh-TW" dirty="0">
                <a:solidFill>
                  <a:srgbClr val="FF0000"/>
                </a:solidFill>
              </a:rPr>
              <a:t> (</a:t>
            </a:r>
            <a:r>
              <a:rPr lang="en-US" altLang="zh-TW" b="1" dirty="0">
                <a:solidFill>
                  <a:srgbClr val="FF0000"/>
                </a:solidFill>
              </a:rPr>
              <a:t>MCP</a:t>
            </a:r>
            <a:r>
              <a:rPr lang="en-US" altLang="zh-TW" dirty="0">
                <a:solidFill>
                  <a:srgbClr val="FF0000"/>
                </a:solidFill>
              </a:rPr>
              <a:t>) neuron </a:t>
            </a:r>
          </a:p>
          <a:p>
            <a:pPr lvl="2"/>
            <a:r>
              <a:rPr lang="en-US" altLang="zh-TW" dirty="0"/>
              <a:t>a simple logic gate with binary outputs; </a:t>
            </a:r>
          </a:p>
          <a:p>
            <a:pPr lvl="3"/>
            <a:r>
              <a:rPr lang="en-US" altLang="zh-TW" dirty="0"/>
              <a:t>multiple signals arrive at the dendrites, </a:t>
            </a:r>
          </a:p>
          <a:p>
            <a:pPr lvl="3"/>
            <a:r>
              <a:rPr lang="en-US" altLang="zh-TW" dirty="0"/>
              <a:t>are integrated into the cell body,  </a:t>
            </a:r>
          </a:p>
          <a:p>
            <a:pPr lvl="3"/>
            <a:r>
              <a:rPr lang="en-US" altLang="zh-TW" dirty="0"/>
              <a:t>an output signal is generated </a:t>
            </a:r>
          </a:p>
          <a:p>
            <a:pPr lvl="4"/>
            <a:r>
              <a:rPr lang="en-US" altLang="zh-TW" dirty="0"/>
              <a:t>that will be passed on by the axon. </a:t>
            </a:r>
          </a:p>
          <a:p>
            <a:pPr lvl="5"/>
            <a:r>
              <a:rPr lang="en-US" altLang="zh-TW" dirty="0"/>
              <a:t>if the accumulated signal exceeds a certain threshold. </a:t>
            </a:r>
          </a:p>
          <a:p>
            <a:pPr lvl="2"/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9672D4-4829-47B9-8052-E99FEB7DA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184" y="555033"/>
            <a:ext cx="5430147" cy="2587467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7E14AF-4B5B-48F1-BC87-D9508AD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94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7189</TotalTime>
  <Words>1631</Words>
  <Application>Microsoft Office PowerPoint</Application>
  <PresentationFormat>寬螢幕</PresentationFormat>
  <Paragraphs>357</Paragraphs>
  <Slides>37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7" baseType="lpstr">
      <vt:lpstr>Helvetica Neue</vt:lpstr>
      <vt:lpstr>Roboto</vt:lpstr>
      <vt:lpstr>新細明體</vt:lpstr>
      <vt:lpstr>Arial</vt:lpstr>
      <vt:lpstr>Calibri</vt:lpstr>
      <vt:lpstr>Calibri Light</vt:lpstr>
      <vt:lpstr>Cambria Math</vt:lpstr>
      <vt:lpstr>Courier New</vt:lpstr>
      <vt:lpstr>Times New Roman</vt:lpstr>
      <vt:lpstr>Office 佈景主題</vt:lpstr>
      <vt:lpstr>Chapter 2.  Training Simple Machine Learning Algorithms for Classification</vt:lpstr>
      <vt:lpstr>PowerPoint 簡報</vt:lpstr>
      <vt:lpstr>In this chapter …</vt:lpstr>
      <vt:lpstr>Neuron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nbviewer</vt:lpstr>
      <vt:lpstr>_ryTeach2018 @ GitHub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Summary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Renyuan Lyu</dc:creator>
  <cp:lastModifiedBy>Renyuan Lyu</cp:lastModifiedBy>
  <cp:revision>1</cp:revision>
  <dcterms:created xsi:type="dcterms:W3CDTF">2018-09-16T12:19:11Z</dcterms:created>
  <dcterms:modified xsi:type="dcterms:W3CDTF">2018-10-09T23:18:48Z</dcterms:modified>
</cp:coreProperties>
</file>