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345" r:id="rId4"/>
    <p:sldId id="340" r:id="rId5"/>
    <p:sldId id="341" r:id="rId6"/>
    <p:sldId id="342" r:id="rId7"/>
    <p:sldId id="343" r:id="rId8"/>
    <p:sldId id="344"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6B718-412B-4BCD-A32C-24C4D7F3CFC9}" v="1093" dt="2018-09-13T09:00:13.244"/>
    <p1510:client id="{A3A7E7D0-794E-4955-AEDF-4A72F168A8C0}" v="75" dt="2018-09-13T17:48:1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86352" autoAdjust="0"/>
  </p:normalViewPr>
  <p:slideViewPr>
    <p:cSldViewPr snapToGrid="0">
      <p:cViewPr varScale="1">
        <p:scale>
          <a:sx n="51" d="100"/>
          <a:sy n="51" d="100"/>
        </p:scale>
        <p:origin x="66" y="1470"/>
      </p:cViewPr>
      <p:guideLst/>
    </p:cSldViewPr>
  </p:slideViewPr>
  <p:outlineViewPr>
    <p:cViewPr>
      <p:scale>
        <a:sx n="33" d="100"/>
        <a:sy n="33" d="100"/>
      </p:scale>
      <p:origin x="0" y="-108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yuan Lyu" userId="eadeb139afb46539" providerId="LiveId" clId="{A3A7E7D0-794E-4955-AEDF-4A72F168A8C0}"/>
    <pc:docChg chg="modSld">
      <pc:chgData name="Renyuan Lyu" userId="eadeb139afb46539" providerId="LiveId" clId="{A3A7E7D0-794E-4955-AEDF-4A72F168A8C0}" dt="2018-09-13T17:48:11.319" v="73" actId="1076"/>
      <pc:docMkLst>
        <pc:docMk/>
      </pc:docMkLst>
      <pc:sldChg chg="modSp">
        <pc:chgData name="Renyuan Lyu" userId="eadeb139afb46539" providerId="LiveId" clId="{A3A7E7D0-794E-4955-AEDF-4A72F168A8C0}" dt="2018-09-13T14:41:48.379" v="45" actId="1076"/>
        <pc:sldMkLst>
          <pc:docMk/>
          <pc:sldMk cId="1757654856" sldId="256"/>
        </pc:sldMkLst>
        <pc:spChg chg="mod">
          <ac:chgData name="Renyuan Lyu" userId="eadeb139afb46539" providerId="LiveId" clId="{A3A7E7D0-794E-4955-AEDF-4A72F168A8C0}" dt="2018-09-13T14:41:00.972" v="38" actId="113"/>
          <ac:spMkLst>
            <pc:docMk/>
            <pc:sldMk cId="1757654856" sldId="256"/>
            <ac:spMk id="2" creationId="{07F27CF4-9D0E-4FB0-82DA-782531F28E77}"/>
          </ac:spMkLst>
        </pc:spChg>
        <pc:spChg chg="mod">
          <ac:chgData name="Renyuan Lyu" userId="eadeb139afb46539" providerId="LiveId" clId="{A3A7E7D0-794E-4955-AEDF-4A72F168A8C0}" dt="2018-09-13T14:41:39.362" v="42" actId="1076"/>
          <ac:spMkLst>
            <pc:docMk/>
            <pc:sldMk cId="1757654856" sldId="256"/>
            <ac:spMk id="5" creationId="{ED1049FC-98AA-4B1A-B170-2A5B58A918BA}"/>
          </ac:spMkLst>
        </pc:spChg>
        <pc:spChg chg="mod">
          <ac:chgData name="Renyuan Lyu" userId="eadeb139afb46539" providerId="LiveId" clId="{A3A7E7D0-794E-4955-AEDF-4A72F168A8C0}" dt="2018-09-13T14:41:44.476" v="43" actId="1076"/>
          <ac:spMkLst>
            <pc:docMk/>
            <pc:sldMk cId="1757654856" sldId="256"/>
            <ac:spMk id="6" creationId="{B163CA4B-20C4-4439-AB4F-D68682E3A42D}"/>
          </ac:spMkLst>
        </pc:spChg>
        <pc:spChg chg="mod">
          <ac:chgData name="Renyuan Lyu" userId="eadeb139afb46539" providerId="LiveId" clId="{A3A7E7D0-794E-4955-AEDF-4A72F168A8C0}" dt="2018-09-13T14:41:32.153" v="41" actId="1076"/>
          <ac:spMkLst>
            <pc:docMk/>
            <pc:sldMk cId="1757654856" sldId="256"/>
            <ac:spMk id="9" creationId="{B4909DC4-142C-46F9-82D3-14592785FB67}"/>
          </ac:spMkLst>
        </pc:spChg>
        <pc:picChg chg="mod">
          <ac:chgData name="Renyuan Lyu" userId="eadeb139afb46539" providerId="LiveId" clId="{A3A7E7D0-794E-4955-AEDF-4A72F168A8C0}" dt="2018-09-13T14:41:48.379" v="45" actId="1076"/>
          <ac:picMkLst>
            <pc:docMk/>
            <pc:sldMk cId="1757654856" sldId="256"/>
            <ac:picMk id="7" creationId="{9B14440F-3C46-4E3D-AFB2-8407FBE56E4A}"/>
          </ac:picMkLst>
        </pc:picChg>
      </pc:sldChg>
      <pc:sldChg chg="addSp modSp">
        <pc:chgData name="Renyuan Lyu" userId="eadeb139afb46539" providerId="LiveId" clId="{A3A7E7D0-794E-4955-AEDF-4A72F168A8C0}" dt="2018-09-13T17:33:29.761" v="48" actId="1076"/>
        <pc:sldMkLst>
          <pc:docMk/>
          <pc:sldMk cId="1856360699" sldId="259"/>
        </pc:sldMkLst>
        <pc:spChg chg="add mod">
          <ac:chgData name="Renyuan Lyu" userId="eadeb139afb46539" providerId="LiveId" clId="{A3A7E7D0-794E-4955-AEDF-4A72F168A8C0}" dt="2018-09-13T17:33:29.761" v="48" actId="1076"/>
          <ac:spMkLst>
            <pc:docMk/>
            <pc:sldMk cId="1856360699" sldId="259"/>
            <ac:spMk id="5" creationId="{029A1F47-2400-43D5-A2D8-81DEF1B59DC1}"/>
          </ac:spMkLst>
        </pc:spChg>
      </pc:sldChg>
      <pc:sldChg chg="addSp modSp">
        <pc:chgData name="Renyuan Lyu" userId="eadeb139afb46539" providerId="LiveId" clId="{A3A7E7D0-794E-4955-AEDF-4A72F168A8C0}" dt="2018-09-13T17:35:12.090" v="52" actId="1076"/>
        <pc:sldMkLst>
          <pc:docMk/>
          <pc:sldMk cId="31338995" sldId="260"/>
        </pc:sldMkLst>
        <pc:spChg chg="add mod">
          <ac:chgData name="Renyuan Lyu" userId="eadeb139afb46539" providerId="LiveId" clId="{A3A7E7D0-794E-4955-AEDF-4A72F168A8C0}" dt="2018-09-13T17:35:12.090" v="52" actId="1076"/>
          <ac:spMkLst>
            <pc:docMk/>
            <pc:sldMk cId="31338995" sldId="260"/>
            <ac:spMk id="5" creationId="{81F7171A-FD2A-4912-AF76-E0DF39D50CCA}"/>
          </ac:spMkLst>
        </pc:spChg>
      </pc:sldChg>
      <pc:sldChg chg="addSp modSp">
        <pc:chgData name="Renyuan Lyu" userId="eadeb139afb46539" providerId="LiveId" clId="{A3A7E7D0-794E-4955-AEDF-4A72F168A8C0}" dt="2018-09-13T17:36:57.040" v="55" actId="14100"/>
        <pc:sldMkLst>
          <pc:docMk/>
          <pc:sldMk cId="679443457" sldId="261"/>
        </pc:sldMkLst>
        <pc:spChg chg="add mod">
          <ac:chgData name="Renyuan Lyu" userId="eadeb139afb46539" providerId="LiveId" clId="{A3A7E7D0-794E-4955-AEDF-4A72F168A8C0}" dt="2018-09-13T17:36:57.040" v="55" actId="14100"/>
          <ac:spMkLst>
            <pc:docMk/>
            <pc:sldMk cId="679443457" sldId="261"/>
            <ac:spMk id="5" creationId="{ABCBBE9C-75B1-424D-BB8F-6608353C2274}"/>
          </ac:spMkLst>
        </pc:spChg>
      </pc:sldChg>
      <pc:sldChg chg="addSp modSp">
        <pc:chgData name="Renyuan Lyu" userId="eadeb139afb46539" providerId="LiveId" clId="{A3A7E7D0-794E-4955-AEDF-4A72F168A8C0}" dt="2018-09-13T17:39:09.095" v="60" actId="1076"/>
        <pc:sldMkLst>
          <pc:docMk/>
          <pc:sldMk cId="3492709852" sldId="262"/>
        </pc:sldMkLst>
        <pc:spChg chg="mod">
          <ac:chgData name="Renyuan Lyu" userId="eadeb139afb46539" providerId="LiveId" clId="{A3A7E7D0-794E-4955-AEDF-4A72F168A8C0}" dt="2018-09-13T17:38:53.251" v="57" actId="14100"/>
          <ac:spMkLst>
            <pc:docMk/>
            <pc:sldMk cId="3492709852" sldId="262"/>
            <ac:spMk id="3" creationId="{5DCBFBD3-1D59-4E1D-B598-29AA7A07D256}"/>
          </ac:spMkLst>
        </pc:spChg>
        <pc:spChg chg="add mod">
          <ac:chgData name="Renyuan Lyu" userId="eadeb139afb46539" providerId="LiveId" clId="{A3A7E7D0-794E-4955-AEDF-4A72F168A8C0}" dt="2018-09-13T17:39:09.095" v="60" actId="1076"/>
          <ac:spMkLst>
            <pc:docMk/>
            <pc:sldMk cId="3492709852" sldId="262"/>
            <ac:spMk id="5" creationId="{57599248-5479-492B-ABB6-B81F1F3DE6E6}"/>
          </ac:spMkLst>
        </pc:spChg>
      </pc:sldChg>
      <pc:sldChg chg="addSp modSp">
        <pc:chgData name="Renyuan Lyu" userId="eadeb139afb46539" providerId="LiveId" clId="{A3A7E7D0-794E-4955-AEDF-4A72F168A8C0}" dt="2018-09-13T17:39:36.623" v="63" actId="1076"/>
        <pc:sldMkLst>
          <pc:docMk/>
          <pc:sldMk cId="2146404772" sldId="263"/>
        </pc:sldMkLst>
        <pc:spChg chg="add mod">
          <ac:chgData name="Renyuan Lyu" userId="eadeb139afb46539" providerId="LiveId" clId="{A3A7E7D0-794E-4955-AEDF-4A72F168A8C0}" dt="2018-09-13T17:39:36.623" v="63" actId="1076"/>
          <ac:spMkLst>
            <pc:docMk/>
            <pc:sldMk cId="2146404772" sldId="263"/>
            <ac:spMk id="5" creationId="{8AAC7149-D7FA-4379-9975-FE33A3B08710}"/>
          </ac:spMkLst>
        </pc:spChg>
      </pc:sldChg>
      <pc:sldChg chg="addSp modSp">
        <pc:chgData name="Renyuan Lyu" userId="eadeb139afb46539" providerId="LiveId" clId="{A3A7E7D0-794E-4955-AEDF-4A72F168A8C0}" dt="2018-09-13T17:42:26.632" v="65" actId="1076"/>
        <pc:sldMkLst>
          <pc:docMk/>
          <pc:sldMk cId="3730190824" sldId="264"/>
        </pc:sldMkLst>
        <pc:spChg chg="add mod">
          <ac:chgData name="Renyuan Lyu" userId="eadeb139afb46539" providerId="LiveId" clId="{A3A7E7D0-794E-4955-AEDF-4A72F168A8C0}" dt="2018-09-13T17:42:26.632" v="65" actId="1076"/>
          <ac:spMkLst>
            <pc:docMk/>
            <pc:sldMk cId="3730190824" sldId="264"/>
            <ac:spMk id="5" creationId="{9EB78222-7C98-4D7A-90C5-431A7A59BE06}"/>
          </ac:spMkLst>
        </pc:spChg>
      </pc:sldChg>
      <pc:sldChg chg="addSp modSp">
        <pc:chgData name="Renyuan Lyu" userId="eadeb139afb46539" providerId="LiveId" clId="{A3A7E7D0-794E-4955-AEDF-4A72F168A8C0}" dt="2018-09-13T17:45:17.705" v="67" actId="1076"/>
        <pc:sldMkLst>
          <pc:docMk/>
          <pc:sldMk cId="3437475398" sldId="265"/>
        </pc:sldMkLst>
        <pc:spChg chg="add mod">
          <ac:chgData name="Renyuan Lyu" userId="eadeb139afb46539" providerId="LiveId" clId="{A3A7E7D0-794E-4955-AEDF-4A72F168A8C0}" dt="2018-09-13T17:45:17.705" v="67" actId="1076"/>
          <ac:spMkLst>
            <pc:docMk/>
            <pc:sldMk cId="3437475398" sldId="265"/>
            <ac:spMk id="5" creationId="{2824C346-58CC-4A8D-B415-810132B1A909}"/>
          </ac:spMkLst>
        </pc:spChg>
      </pc:sldChg>
      <pc:sldChg chg="addSp modSp">
        <pc:chgData name="Renyuan Lyu" userId="eadeb139afb46539" providerId="LiveId" clId="{A3A7E7D0-794E-4955-AEDF-4A72F168A8C0}" dt="2018-09-13T17:46:56.849" v="69" actId="1076"/>
        <pc:sldMkLst>
          <pc:docMk/>
          <pc:sldMk cId="95380518" sldId="266"/>
        </pc:sldMkLst>
        <pc:spChg chg="add mod">
          <ac:chgData name="Renyuan Lyu" userId="eadeb139afb46539" providerId="LiveId" clId="{A3A7E7D0-794E-4955-AEDF-4A72F168A8C0}" dt="2018-09-13T17:46:56.849" v="69" actId="1076"/>
          <ac:spMkLst>
            <pc:docMk/>
            <pc:sldMk cId="95380518" sldId="266"/>
            <ac:spMk id="5" creationId="{2270D158-8205-4CEF-8AFF-F5E9030162D1}"/>
          </ac:spMkLst>
        </pc:spChg>
      </pc:sldChg>
      <pc:sldChg chg="addSp modSp">
        <pc:chgData name="Renyuan Lyu" userId="eadeb139afb46539" providerId="LiveId" clId="{A3A7E7D0-794E-4955-AEDF-4A72F168A8C0}" dt="2018-09-13T17:48:11.319" v="73" actId="1076"/>
        <pc:sldMkLst>
          <pc:docMk/>
          <pc:sldMk cId="3754217890" sldId="267"/>
        </pc:sldMkLst>
        <pc:spChg chg="add mod">
          <ac:chgData name="Renyuan Lyu" userId="eadeb139afb46539" providerId="LiveId" clId="{A3A7E7D0-794E-4955-AEDF-4A72F168A8C0}" dt="2018-09-13T17:48:11.319" v="73" actId="1076"/>
          <ac:spMkLst>
            <pc:docMk/>
            <pc:sldMk cId="3754217890" sldId="267"/>
            <ac:spMk id="5" creationId="{A38DEB10-C0D3-4BC5-AE17-218FBA0D44A5}"/>
          </ac:spMkLst>
        </pc:spChg>
      </pc:sldChg>
      <pc:sldChg chg="modSp">
        <pc:chgData name="Renyuan Lyu" userId="eadeb139afb46539" providerId="LiveId" clId="{A3A7E7D0-794E-4955-AEDF-4A72F168A8C0}" dt="2018-09-13T14:40:51.583" v="36" actId="207"/>
        <pc:sldMkLst>
          <pc:docMk/>
          <pc:sldMk cId="3542502513" sldId="340"/>
        </pc:sldMkLst>
        <pc:spChg chg="mod">
          <ac:chgData name="Renyuan Lyu" userId="eadeb139afb46539" providerId="LiveId" clId="{A3A7E7D0-794E-4955-AEDF-4A72F168A8C0}" dt="2018-09-13T14:40:51.583" v="36" actId="207"/>
          <ac:spMkLst>
            <pc:docMk/>
            <pc:sldMk cId="3542502513" sldId="340"/>
            <ac:spMk id="3" creationId="{8EA7A75A-886B-4FC7-8EB9-B888E27B3CA8}"/>
          </ac:spMkLst>
        </pc:spChg>
      </pc:sldChg>
      <pc:sldChg chg="modSp">
        <pc:chgData name="Renyuan Lyu" userId="eadeb139afb46539" providerId="LiveId" clId="{A3A7E7D0-794E-4955-AEDF-4A72F168A8C0}" dt="2018-09-13T14:35:54.270" v="18"/>
        <pc:sldMkLst>
          <pc:docMk/>
          <pc:sldMk cId="1482808797" sldId="342"/>
        </pc:sldMkLst>
        <pc:spChg chg="mod">
          <ac:chgData name="Renyuan Lyu" userId="eadeb139afb46539" providerId="LiveId" clId="{A3A7E7D0-794E-4955-AEDF-4A72F168A8C0}" dt="2018-09-13T14:35:54.270" v="18"/>
          <ac:spMkLst>
            <pc:docMk/>
            <pc:sldMk cId="1482808797" sldId="342"/>
            <ac:spMk id="3" creationId="{6DF22AF8-0015-4BAF-B68D-02291878E26D}"/>
          </ac:spMkLst>
        </pc:spChg>
      </pc:sldChg>
      <pc:sldChg chg="modSp">
        <pc:chgData name="Renyuan Lyu" userId="eadeb139afb46539" providerId="LiveId" clId="{A3A7E7D0-794E-4955-AEDF-4A72F168A8C0}" dt="2018-09-13T14:40:15.950" v="26" actId="113"/>
        <pc:sldMkLst>
          <pc:docMk/>
          <pc:sldMk cId="3449643865" sldId="345"/>
        </pc:sldMkLst>
        <pc:spChg chg="mod">
          <ac:chgData name="Renyuan Lyu" userId="eadeb139afb46539" providerId="LiveId" clId="{A3A7E7D0-794E-4955-AEDF-4A72F168A8C0}" dt="2018-09-13T14:40:15.950" v="26" actId="113"/>
          <ac:spMkLst>
            <pc:docMk/>
            <pc:sldMk cId="3449643865" sldId="345"/>
            <ac:spMk id="3" creationId="{F7D5F707-E53A-4351-99CA-87BB5708BB2C}"/>
          </ac:spMkLst>
        </pc:spChg>
      </pc:sldChg>
    </pc:docChg>
  </pc:docChgLst>
  <pc:docChgLst>
    <pc:chgData name="Renyuan Lyu" userId="eadeb139afb46539" providerId="LiveId" clId="{EB47D154-2852-40BF-984C-A8B08A0DBD5A}"/>
    <pc:docChg chg="undo addSld delSld modSld">
      <pc:chgData name="Renyuan Lyu" userId="eadeb139afb46539" providerId="LiveId" clId="{EB47D154-2852-40BF-984C-A8B08A0DBD5A}" dt="2018-09-13T07:25:34.416" v="1003"/>
      <pc:docMkLst>
        <pc:docMk/>
      </pc:docMkLst>
      <pc:sldChg chg="addSp modSp">
        <pc:chgData name="Renyuan Lyu" userId="eadeb139afb46539" providerId="LiveId" clId="{EB47D154-2852-40BF-984C-A8B08A0DBD5A}" dt="2018-09-13T06:14:42.366" v="943"/>
        <pc:sldMkLst>
          <pc:docMk/>
          <pc:sldMk cId="1757654856" sldId="256"/>
        </pc:sldMkLst>
        <pc:spChg chg="add mod">
          <ac:chgData name="Renyuan Lyu" userId="eadeb139afb46539" providerId="LiveId" clId="{EB47D154-2852-40BF-984C-A8B08A0DBD5A}" dt="2018-09-13T06:14:42.366" v="943"/>
          <ac:spMkLst>
            <pc:docMk/>
            <pc:sldMk cId="1757654856" sldId="256"/>
            <ac:spMk id="5" creationId="{ED1049FC-98AA-4B1A-B170-2A5B58A918BA}"/>
          </ac:spMkLst>
        </pc:spChg>
      </pc:sldChg>
      <pc:sldChg chg="modSp">
        <pc:chgData name="Renyuan Lyu" userId="eadeb139afb46539" providerId="LiveId" clId="{EB47D154-2852-40BF-984C-A8B08A0DBD5A}" dt="2018-09-13T07:09:40.051" v="974" actId="27636"/>
        <pc:sldMkLst>
          <pc:docMk/>
          <pc:sldMk cId="3582847728" sldId="257"/>
        </pc:sldMkLst>
        <pc:spChg chg="mod">
          <ac:chgData name="Renyuan Lyu" userId="eadeb139afb46539" providerId="LiveId" clId="{EB47D154-2852-40BF-984C-A8B08A0DBD5A}" dt="2018-09-13T07:09:40.051" v="974" actId="27636"/>
          <ac:spMkLst>
            <pc:docMk/>
            <pc:sldMk cId="3582847728" sldId="257"/>
            <ac:spMk id="3" creationId="{CDCEA8C3-4970-4E33-A9C9-BB917A41FB8A}"/>
          </ac:spMkLst>
        </pc:spChg>
      </pc:sldChg>
      <pc:sldChg chg="modSp del">
        <pc:chgData name="Renyuan Lyu" userId="eadeb139afb46539" providerId="LiveId" clId="{EB47D154-2852-40BF-984C-A8B08A0DBD5A}" dt="2018-09-13T06:04:05.185" v="823" actId="2696"/>
        <pc:sldMkLst>
          <pc:docMk/>
          <pc:sldMk cId="4209550117" sldId="258"/>
        </pc:sldMkLst>
        <pc:spChg chg="mod">
          <ac:chgData name="Renyuan Lyu" userId="eadeb139afb46539" providerId="LiveId" clId="{EB47D154-2852-40BF-984C-A8B08A0DBD5A}" dt="2018-09-13T06:04:04.715" v="822" actId="20577"/>
          <ac:spMkLst>
            <pc:docMk/>
            <pc:sldMk cId="4209550117" sldId="258"/>
            <ac:spMk id="2" creationId="{2BB89EBA-3738-4D79-8DD5-35BAEAC4CC62}"/>
          </ac:spMkLst>
        </pc:spChg>
        <pc:spChg chg="mod">
          <ac:chgData name="Renyuan Lyu" userId="eadeb139afb46539" providerId="LiveId" clId="{EB47D154-2852-40BF-984C-A8B08A0DBD5A}" dt="2018-09-13T06:03:17.029" v="796" actId="20577"/>
          <ac:spMkLst>
            <pc:docMk/>
            <pc:sldMk cId="4209550117" sldId="258"/>
            <ac:spMk id="3" creationId="{EFD19AD2-8B2C-4107-8BA7-DDD6D52CB37D}"/>
          </ac:spMkLst>
        </pc:spChg>
      </pc:sldChg>
      <pc:sldChg chg="modSp">
        <pc:chgData name="Renyuan Lyu" userId="eadeb139afb46539" providerId="LiveId" clId="{EB47D154-2852-40BF-984C-A8B08A0DBD5A}" dt="2018-09-13T06:02:27.614" v="788" actId="27636"/>
        <pc:sldMkLst>
          <pc:docMk/>
          <pc:sldMk cId="1856360699" sldId="259"/>
        </pc:sldMkLst>
        <pc:spChg chg="mod">
          <ac:chgData name="Renyuan Lyu" userId="eadeb139afb46539" providerId="LiveId" clId="{EB47D154-2852-40BF-984C-A8B08A0DBD5A}" dt="2018-09-13T06:02:27.614" v="788" actId="27636"/>
          <ac:spMkLst>
            <pc:docMk/>
            <pc:sldMk cId="1856360699" sldId="259"/>
            <ac:spMk id="2" creationId="{225C1A50-F687-4601-BEF8-8E47000096CA}"/>
          </ac:spMkLst>
        </pc:spChg>
      </pc:sldChg>
      <pc:sldChg chg="modSp">
        <pc:chgData name="Renyuan Lyu" userId="eadeb139afb46539" providerId="LiveId" clId="{EB47D154-2852-40BF-984C-A8B08A0DBD5A}" dt="2018-09-13T04:36:52.834" v="0" actId="20577"/>
        <pc:sldMkLst>
          <pc:docMk/>
          <pc:sldMk cId="2911665149" sldId="297"/>
        </pc:sldMkLst>
        <pc:spChg chg="mod">
          <ac:chgData name="Renyuan Lyu" userId="eadeb139afb46539" providerId="LiveId" clId="{EB47D154-2852-40BF-984C-A8B08A0DBD5A}" dt="2018-09-13T04:36:52.834" v="0" actId="20577"/>
          <ac:spMkLst>
            <pc:docMk/>
            <pc:sldMk cId="2911665149" sldId="297"/>
            <ac:spMk id="3" creationId="{037DADC3-E153-4125-AD53-921A0FD55329}"/>
          </ac:spMkLst>
        </pc:spChg>
      </pc:sldChg>
      <pc:sldChg chg="modSp add">
        <pc:chgData name="Renyuan Lyu" userId="eadeb139afb46539" providerId="LiveId" clId="{EB47D154-2852-40BF-984C-A8B08A0DBD5A}" dt="2018-09-13T04:36:55.182" v="1"/>
        <pc:sldMkLst>
          <pc:docMk/>
          <pc:sldMk cId="2425528202" sldId="298"/>
        </pc:sldMkLst>
        <pc:spChg chg="mod">
          <ac:chgData name="Renyuan Lyu" userId="eadeb139afb46539" providerId="LiveId" clId="{EB47D154-2852-40BF-984C-A8B08A0DBD5A}" dt="2018-09-13T04:36:55.182" v="1"/>
          <ac:spMkLst>
            <pc:docMk/>
            <pc:sldMk cId="2425528202" sldId="298"/>
            <ac:spMk id="2" creationId="{9DCEA3FD-B03A-4093-A024-DF35D1145611}"/>
          </ac:spMkLst>
        </pc:spChg>
      </pc:sldChg>
      <pc:sldChg chg="modSp add">
        <pc:chgData name="Renyuan Lyu" userId="eadeb139afb46539" providerId="LiveId" clId="{EB47D154-2852-40BF-984C-A8B08A0DBD5A}" dt="2018-09-13T04:50:24.049" v="168"/>
        <pc:sldMkLst>
          <pc:docMk/>
          <pc:sldMk cId="3724748077" sldId="299"/>
        </pc:sldMkLst>
        <pc:spChg chg="mod">
          <ac:chgData name="Renyuan Lyu" userId="eadeb139afb46539" providerId="LiveId" clId="{EB47D154-2852-40BF-984C-A8B08A0DBD5A}" dt="2018-09-13T04:36:55.998" v="2"/>
          <ac:spMkLst>
            <pc:docMk/>
            <pc:sldMk cId="3724748077" sldId="299"/>
            <ac:spMk id="2" creationId="{295E6A07-C249-4DB9-8AD3-721E7472B0C3}"/>
          </ac:spMkLst>
        </pc:spChg>
        <pc:spChg chg="mod">
          <ac:chgData name="Renyuan Lyu" userId="eadeb139afb46539" providerId="LiveId" clId="{EB47D154-2852-40BF-984C-A8B08A0DBD5A}" dt="2018-09-13T04:50:24.049" v="168"/>
          <ac:spMkLst>
            <pc:docMk/>
            <pc:sldMk cId="3724748077" sldId="299"/>
            <ac:spMk id="3" creationId="{D7CEEF76-123A-4E33-8A5F-46E1C4319B88}"/>
          </ac:spMkLst>
        </pc:spChg>
      </pc:sldChg>
      <pc:sldChg chg="modSp add">
        <pc:chgData name="Renyuan Lyu" userId="eadeb139afb46539" providerId="LiveId" clId="{EB47D154-2852-40BF-984C-A8B08A0DBD5A}" dt="2018-09-13T04:53:22.556" v="241"/>
        <pc:sldMkLst>
          <pc:docMk/>
          <pc:sldMk cId="974042019" sldId="300"/>
        </pc:sldMkLst>
        <pc:spChg chg="mod">
          <ac:chgData name="Renyuan Lyu" userId="eadeb139afb46539" providerId="LiveId" clId="{EB47D154-2852-40BF-984C-A8B08A0DBD5A}" dt="2018-09-13T04:37:55.458" v="9" actId="27636"/>
          <ac:spMkLst>
            <pc:docMk/>
            <pc:sldMk cId="974042019" sldId="300"/>
            <ac:spMk id="2" creationId="{1F8C0187-2F5D-4735-9571-DAEB38D48C2D}"/>
          </ac:spMkLst>
        </pc:spChg>
        <pc:spChg chg="mod">
          <ac:chgData name="Renyuan Lyu" userId="eadeb139afb46539" providerId="LiveId" clId="{EB47D154-2852-40BF-984C-A8B08A0DBD5A}" dt="2018-09-13T04:53:22.556" v="241"/>
          <ac:spMkLst>
            <pc:docMk/>
            <pc:sldMk cId="974042019" sldId="300"/>
            <ac:spMk id="3" creationId="{50236064-E331-4BA3-8940-D5876B02BB43}"/>
          </ac:spMkLst>
        </pc:spChg>
      </pc:sldChg>
      <pc:sldChg chg="modSp add del">
        <pc:chgData name="Renyuan Lyu" userId="eadeb139afb46539" providerId="LiveId" clId="{EB47D154-2852-40BF-984C-A8B08A0DBD5A}" dt="2018-09-13T04:36:59.257" v="4" actId="2696"/>
        <pc:sldMkLst>
          <pc:docMk/>
          <pc:sldMk cId="3776869283" sldId="300"/>
        </pc:sldMkLst>
        <pc:spChg chg="mod">
          <ac:chgData name="Renyuan Lyu" userId="eadeb139afb46539" providerId="LiveId" clId="{EB47D154-2852-40BF-984C-A8B08A0DBD5A}" dt="2018-09-13T04:36:58.616" v="3"/>
          <ac:spMkLst>
            <pc:docMk/>
            <pc:sldMk cId="3776869283" sldId="300"/>
            <ac:spMk id="2" creationId="{4E385457-1061-44C2-84C3-616232D2D329}"/>
          </ac:spMkLst>
        </pc:spChg>
      </pc:sldChg>
      <pc:sldChg chg="modSp add">
        <pc:chgData name="Renyuan Lyu" userId="eadeb139afb46539" providerId="LiveId" clId="{EB47D154-2852-40BF-984C-A8B08A0DBD5A}" dt="2018-09-13T04:54:13.929" v="252"/>
        <pc:sldMkLst>
          <pc:docMk/>
          <pc:sldMk cId="876098317" sldId="301"/>
        </pc:sldMkLst>
        <pc:spChg chg="mod">
          <ac:chgData name="Renyuan Lyu" userId="eadeb139afb46539" providerId="LiveId" clId="{EB47D154-2852-40BF-984C-A8B08A0DBD5A}" dt="2018-09-13T04:38:07.376" v="12" actId="27636"/>
          <ac:spMkLst>
            <pc:docMk/>
            <pc:sldMk cId="876098317" sldId="301"/>
            <ac:spMk id="2" creationId="{31212355-79F9-47EC-A9E3-6BBC881A3CD2}"/>
          </ac:spMkLst>
        </pc:spChg>
        <pc:spChg chg="mod">
          <ac:chgData name="Renyuan Lyu" userId="eadeb139afb46539" providerId="LiveId" clId="{EB47D154-2852-40BF-984C-A8B08A0DBD5A}" dt="2018-09-13T04:54:13.929" v="252"/>
          <ac:spMkLst>
            <pc:docMk/>
            <pc:sldMk cId="876098317" sldId="301"/>
            <ac:spMk id="3" creationId="{F95F8429-BB85-4ED5-BF74-A89F08021B36}"/>
          </ac:spMkLst>
        </pc:spChg>
      </pc:sldChg>
      <pc:sldChg chg="modSp add">
        <pc:chgData name="Renyuan Lyu" userId="eadeb139afb46539" providerId="LiveId" clId="{EB47D154-2852-40BF-984C-A8B08A0DBD5A}" dt="2018-09-13T04:56:36.372" v="362" actId="20577"/>
        <pc:sldMkLst>
          <pc:docMk/>
          <pc:sldMk cId="4246165312" sldId="302"/>
        </pc:sldMkLst>
        <pc:spChg chg="mod">
          <ac:chgData name="Renyuan Lyu" userId="eadeb139afb46539" providerId="LiveId" clId="{EB47D154-2852-40BF-984C-A8B08A0DBD5A}" dt="2018-09-13T04:38:19.109" v="16" actId="27636"/>
          <ac:spMkLst>
            <pc:docMk/>
            <pc:sldMk cId="4246165312" sldId="302"/>
            <ac:spMk id="2" creationId="{3BB5DD75-4AD8-454A-A7D0-3470B94B57FE}"/>
          </ac:spMkLst>
        </pc:spChg>
        <pc:spChg chg="mod">
          <ac:chgData name="Renyuan Lyu" userId="eadeb139afb46539" providerId="LiveId" clId="{EB47D154-2852-40BF-984C-A8B08A0DBD5A}" dt="2018-09-13T04:56:36.372" v="362" actId="20577"/>
          <ac:spMkLst>
            <pc:docMk/>
            <pc:sldMk cId="4246165312" sldId="302"/>
            <ac:spMk id="3" creationId="{5D7EBDE4-58AB-4908-BC7B-20209D3BB3DC}"/>
          </ac:spMkLst>
        </pc:spChg>
      </pc:sldChg>
      <pc:sldChg chg="modSp add">
        <pc:chgData name="Renyuan Lyu" userId="eadeb139afb46539" providerId="LiveId" clId="{EB47D154-2852-40BF-984C-A8B08A0DBD5A}" dt="2018-09-13T04:38:26.621" v="19" actId="27636"/>
        <pc:sldMkLst>
          <pc:docMk/>
          <pc:sldMk cId="2270695320" sldId="303"/>
        </pc:sldMkLst>
        <pc:spChg chg="mod">
          <ac:chgData name="Renyuan Lyu" userId="eadeb139afb46539" providerId="LiveId" clId="{EB47D154-2852-40BF-984C-A8B08A0DBD5A}" dt="2018-09-13T04:38:25.805" v="18" actId="27636"/>
          <ac:spMkLst>
            <pc:docMk/>
            <pc:sldMk cId="2270695320" sldId="303"/>
            <ac:spMk id="2" creationId="{6A1E5FDE-96A3-4622-ABCA-D52C223C7E81}"/>
          </ac:spMkLst>
        </pc:spChg>
        <pc:spChg chg="mod">
          <ac:chgData name="Renyuan Lyu" userId="eadeb139afb46539" providerId="LiveId" clId="{EB47D154-2852-40BF-984C-A8B08A0DBD5A}" dt="2018-09-13T04:38:26.621" v="19" actId="27636"/>
          <ac:spMkLst>
            <pc:docMk/>
            <pc:sldMk cId="2270695320" sldId="303"/>
            <ac:spMk id="3" creationId="{220E0960-CA6F-4A62-BE86-810F0D467248}"/>
          </ac:spMkLst>
        </pc:spChg>
      </pc:sldChg>
      <pc:sldChg chg="modSp add">
        <pc:chgData name="Renyuan Lyu" userId="eadeb139afb46539" providerId="LiveId" clId="{EB47D154-2852-40BF-984C-A8B08A0DBD5A}" dt="2018-09-13T04:57:38.367" v="369"/>
        <pc:sldMkLst>
          <pc:docMk/>
          <pc:sldMk cId="643200921" sldId="304"/>
        </pc:sldMkLst>
        <pc:spChg chg="mod">
          <ac:chgData name="Renyuan Lyu" userId="eadeb139afb46539" providerId="LiveId" clId="{EB47D154-2852-40BF-984C-A8B08A0DBD5A}" dt="2018-09-13T04:38:33.661" v="21" actId="27636"/>
          <ac:spMkLst>
            <pc:docMk/>
            <pc:sldMk cId="643200921" sldId="304"/>
            <ac:spMk id="2" creationId="{2774C342-77EA-4691-9260-507E8C5BE71A}"/>
          </ac:spMkLst>
        </pc:spChg>
        <pc:spChg chg="mod">
          <ac:chgData name="Renyuan Lyu" userId="eadeb139afb46539" providerId="LiveId" clId="{EB47D154-2852-40BF-984C-A8B08A0DBD5A}" dt="2018-09-13T04:57:38.367" v="369"/>
          <ac:spMkLst>
            <pc:docMk/>
            <pc:sldMk cId="643200921" sldId="304"/>
            <ac:spMk id="3" creationId="{D84C544B-5548-448E-BA83-ACB498FF0212}"/>
          </ac:spMkLst>
        </pc:spChg>
      </pc:sldChg>
      <pc:sldChg chg="modSp add">
        <pc:chgData name="Renyuan Lyu" userId="eadeb139afb46539" providerId="LiveId" clId="{EB47D154-2852-40BF-984C-A8B08A0DBD5A}" dt="2018-09-13T04:59:04.348" v="443"/>
        <pc:sldMkLst>
          <pc:docMk/>
          <pc:sldMk cId="751744494" sldId="305"/>
        </pc:sldMkLst>
        <pc:spChg chg="mod">
          <ac:chgData name="Renyuan Lyu" userId="eadeb139afb46539" providerId="LiveId" clId="{EB47D154-2852-40BF-984C-A8B08A0DBD5A}" dt="2018-09-13T04:38:40.643" v="25" actId="27636"/>
          <ac:spMkLst>
            <pc:docMk/>
            <pc:sldMk cId="751744494" sldId="305"/>
            <ac:spMk id="2" creationId="{6B56C976-480D-4739-ABC4-1692FF3420EC}"/>
          </ac:spMkLst>
        </pc:spChg>
        <pc:spChg chg="mod">
          <ac:chgData name="Renyuan Lyu" userId="eadeb139afb46539" providerId="LiveId" clId="{EB47D154-2852-40BF-984C-A8B08A0DBD5A}" dt="2018-09-13T04:59:04.348" v="443"/>
          <ac:spMkLst>
            <pc:docMk/>
            <pc:sldMk cId="751744494" sldId="305"/>
            <ac:spMk id="3" creationId="{A10B9538-4736-4660-8481-C7F2E763D085}"/>
          </ac:spMkLst>
        </pc:spChg>
      </pc:sldChg>
      <pc:sldChg chg="modSp add">
        <pc:chgData name="Renyuan Lyu" userId="eadeb139afb46539" providerId="LiveId" clId="{EB47D154-2852-40BF-984C-A8B08A0DBD5A}" dt="2018-09-13T04:59:28.450" v="450"/>
        <pc:sldMkLst>
          <pc:docMk/>
          <pc:sldMk cId="1927681203" sldId="306"/>
        </pc:sldMkLst>
        <pc:spChg chg="mod">
          <ac:chgData name="Renyuan Lyu" userId="eadeb139afb46539" providerId="LiveId" clId="{EB47D154-2852-40BF-984C-A8B08A0DBD5A}" dt="2018-09-13T04:38:45.844" v="28" actId="27636"/>
          <ac:spMkLst>
            <pc:docMk/>
            <pc:sldMk cId="1927681203" sldId="306"/>
            <ac:spMk id="2" creationId="{18B6CBDA-FDA8-47C0-ACF7-0351FD4C13F0}"/>
          </ac:spMkLst>
        </pc:spChg>
        <pc:spChg chg="mod">
          <ac:chgData name="Renyuan Lyu" userId="eadeb139afb46539" providerId="LiveId" clId="{EB47D154-2852-40BF-984C-A8B08A0DBD5A}" dt="2018-09-13T04:59:28.450" v="450"/>
          <ac:spMkLst>
            <pc:docMk/>
            <pc:sldMk cId="1927681203" sldId="306"/>
            <ac:spMk id="3" creationId="{49A855E4-6CBD-4101-AAAA-14BDF13F3046}"/>
          </ac:spMkLst>
        </pc:spChg>
      </pc:sldChg>
      <pc:sldChg chg="modSp add">
        <pc:chgData name="Renyuan Lyu" userId="eadeb139afb46539" providerId="LiveId" clId="{EB47D154-2852-40BF-984C-A8B08A0DBD5A}" dt="2018-09-13T04:38:50.084" v="31" actId="27636"/>
        <pc:sldMkLst>
          <pc:docMk/>
          <pc:sldMk cId="1838900956" sldId="307"/>
        </pc:sldMkLst>
        <pc:spChg chg="mod">
          <ac:chgData name="Renyuan Lyu" userId="eadeb139afb46539" providerId="LiveId" clId="{EB47D154-2852-40BF-984C-A8B08A0DBD5A}" dt="2018-09-13T04:38:50.084" v="31" actId="27636"/>
          <ac:spMkLst>
            <pc:docMk/>
            <pc:sldMk cId="1838900956" sldId="307"/>
            <ac:spMk id="2" creationId="{A3321738-2E38-4FB1-86A6-41EB67AAD0FB}"/>
          </ac:spMkLst>
        </pc:spChg>
      </pc:sldChg>
      <pc:sldChg chg="addSp delSp modSp add">
        <pc:chgData name="Renyuan Lyu" userId="eadeb139afb46539" providerId="LiveId" clId="{EB47D154-2852-40BF-984C-A8B08A0DBD5A}" dt="2018-09-13T05:16:03.295" v="553" actId="1076"/>
        <pc:sldMkLst>
          <pc:docMk/>
          <pc:sldMk cId="3002189185" sldId="308"/>
        </pc:sldMkLst>
        <pc:spChg chg="mod">
          <ac:chgData name="Renyuan Lyu" userId="eadeb139afb46539" providerId="LiveId" clId="{EB47D154-2852-40BF-984C-A8B08A0DBD5A}" dt="2018-09-13T04:38:55.446" v="34" actId="27636"/>
          <ac:spMkLst>
            <pc:docMk/>
            <pc:sldMk cId="3002189185" sldId="308"/>
            <ac:spMk id="2" creationId="{A2EB1C78-290F-4BB8-BC22-26966B4E8261}"/>
          </ac:spMkLst>
        </pc:spChg>
        <pc:spChg chg="mod">
          <ac:chgData name="Renyuan Lyu" userId="eadeb139afb46539" providerId="LiveId" clId="{EB47D154-2852-40BF-984C-A8B08A0DBD5A}" dt="2018-09-13T05:15:27.629" v="549" actId="313"/>
          <ac:spMkLst>
            <pc:docMk/>
            <pc:sldMk cId="3002189185" sldId="308"/>
            <ac:spMk id="3" creationId="{F51A5DD3-1AE9-4A86-9B48-C276FBAC8BCD}"/>
          </ac:spMkLst>
        </pc:spChg>
        <pc:spChg chg="add mod">
          <ac:chgData name="Renyuan Lyu" userId="eadeb139afb46539" providerId="LiveId" clId="{EB47D154-2852-40BF-984C-A8B08A0DBD5A}" dt="2018-09-13T05:16:03.295" v="553" actId="1076"/>
          <ac:spMkLst>
            <pc:docMk/>
            <pc:sldMk cId="3002189185" sldId="308"/>
            <ac:spMk id="6" creationId="{359C1DD7-818C-4B6C-9A01-9B71E602453E}"/>
          </ac:spMkLst>
        </pc:spChg>
        <pc:picChg chg="add del mod">
          <ac:chgData name="Renyuan Lyu" userId="eadeb139afb46539" providerId="LiveId" clId="{EB47D154-2852-40BF-984C-A8B08A0DBD5A}" dt="2018-09-13T05:07:19.883" v="478" actId="478"/>
          <ac:picMkLst>
            <pc:docMk/>
            <pc:sldMk cId="3002189185" sldId="308"/>
            <ac:picMk id="5" creationId="{B589621C-E87F-4C40-BF53-FE8A33098411}"/>
          </ac:picMkLst>
        </pc:picChg>
        <pc:picChg chg="add mod">
          <ac:chgData name="Renyuan Lyu" userId="eadeb139afb46539" providerId="LiveId" clId="{EB47D154-2852-40BF-984C-A8B08A0DBD5A}" dt="2018-09-13T05:16:00.370" v="552" actId="1076"/>
          <ac:picMkLst>
            <pc:docMk/>
            <pc:sldMk cId="3002189185" sldId="308"/>
            <ac:picMk id="7" creationId="{0B8FEA04-A18A-4909-9C5C-A01FC5001D14}"/>
          </ac:picMkLst>
        </pc:picChg>
      </pc:sldChg>
      <pc:sldChg chg="modSp add">
        <pc:chgData name="Renyuan Lyu" userId="eadeb139afb46539" providerId="LiveId" clId="{EB47D154-2852-40BF-984C-A8B08A0DBD5A}" dt="2018-09-13T04:39:00.808" v="37" actId="27636"/>
        <pc:sldMkLst>
          <pc:docMk/>
          <pc:sldMk cId="4036708880" sldId="309"/>
        </pc:sldMkLst>
        <pc:spChg chg="mod">
          <ac:chgData name="Renyuan Lyu" userId="eadeb139afb46539" providerId="LiveId" clId="{EB47D154-2852-40BF-984C-A8B08A0DBD5A}" dt="2018-09-13T04:39:00.808" v="37" actId="27636"/>
          <ac:spMkLst>
            <pc:docMk/>
            <pc:sldMk cId="4036708880" sldId="309"/>
            <ac:spMk id="2" creationId="{0BDE1FEF-8535-48A9-B05F-C6D035C95F70}"/>
          </ac:spMkLst>
        </pc:spChg>
      </pc:sldChg>
      <pc:sldChg chg="modSp add">
        <pc:chgData name="Renyuan Lyu" userId="eadeb139afb46539" providerId="LiveId" clId="{EB47D154-2852-40BF-984C-A8B08A0DBD5A}" dt="2018-09-13T05:17:54.421" v="610"/>
        <pc:sldMkLst>
          <pc:docMk/>
          <pc:sldMk cId="2148264843" sldId="310"/>
        </pc:sldMkLst>
        <pc:spChg chg="mod">
          <ac:chgData name="Renyuan Lyu" userId="eadeb139afb46539" providerId="LiveId" clId="{EB47D154-2852-40BF-984C-A8B08A0DBD5A}" dt="2018-09-13T04:39:06.003" v="40" actId="27636"/>
          <ac:spMkLst>
            <pc:docMk/>
            <pc:sldMk cId="2148264843" sldId="310"/>
            <ac:spMk id="2" creationId="{4226F0AD-06D4-439D-8448-D6AA7EA600AA}"/>
          </ac:spMkLst>
        </pc:spChg>
        <pc:spChg chg="mod">
          <ac:chgData name="Renyuan Lyu" userId="eadeb139afb46539" providerId="LiveId" clId="{EB47D154-2852-40BF-984C-A8B08A0DBD5A}" dt="2018-09-13T05:17:54.421" v="610"/>
          <ac:spMkLst>
            <pc:docMk/>
            <pc:sldMk cId="2148264843" sldId="310"/>
            <ac:spMk id="3" creationId="{AEE145C8-57B0-4A8E-8DEE-7825FBB44E35}"/>
          </ac:spMkLst>
        </pc:spChg>
      </pc:sldChg>
      <pc:sldChg chg="modSp add">
        <pc:chgData name="Renyuan Lyu" userId="eadeb139afb46539" providerId="LiveId" clId="{EB47D154-2852-40BF-984C-A8B08A0DBD5A}" dt="2018-09-13T04:39:12.858" v="43" actId="27636"/>
        <pc:sldMkLst>
          <pc:docMk/>
          <pc:sldMk cId="2768580517" sldId="311"/>
        </pc:sldMkLst>
        <pc:spChg chg="mod">
          <ac:chgData name="Renyuan Lyu" userId="eadeb139afb46539" providerId="LiveId" clId="{EB47D154-2852-40BF-984C-A8B08A0DBD5A}" dt="2018-09-13T04:39:12.858" v="43" actId="27636"/>
          <ac:spMkLst>
            <pc:docMk/>
            <pc:sldMk cId="2768580517" sldId="311"/>
            <ac:spMk id="2" creationId="{6E451AD8-36CE-4BF6-BE94-EBEEF73FCDB6}"/>
          </ac:spMkLst>
        </pc:spChg>
      </pc:sldChg>
      <pc:sldChg chg="modSp add">
        <pc:chgData name="Renyuan Lyu" userId="eadeb139afb46539" providerId="LiveId" clId="{EB47D154-2852-40BF-984C-A8B08A0DBD5A}" dt="2018-09-13T04:39:22.142" v="46" actId="27636"/>
        <pc:sldMkLst>
          <pc:docMk/>
          <pc:sldMk cId="1481970973" sldId="312"/>
        </pc:sldMkLst>
        <pc:spChg chg="mod">
          <ac:chgData name="Renyuan Lyu" userId="eadeb139afb46539" providerId="LiveId" clId="{EB47D154-2852-40BF-984C-A8B08A0DBD5A}" dt="2018-09-13T04:39:22.142" v="46" actId="27636"/>
          <ac:spMkLst>
            <pc:docMk/>
            <pc:sldMk cId="1481970973" sldId="312"/>
            <ac:spMk id="2" creationId="{18F1D1C9-3FA1-408D-9FE9-522D5E9FA2A2}"/>
          </ac:spMkLst>
        </pc:spChg>
      </pc:sldChg>
      <pc:sldChg chg="modSp add">
        <pc:chgData name="Renyuan Lyu" userId="eadeb139afb46539" providerId="LiveId" clId="{EB47D154-2852-40BF-984C-A8B08A0DBD5A}" dt="2018-09-13T04:39:27.574" v="49" actId="27636"/>
        <pc:sldMkLst>
          <pc:docMk/>
          <pc:sldMk cId="2584283898" sldId="313"/>
        </pc:sldMkLst>
        <pc:spChg chg="mod">
          <ac:chgData name="Renyuan Lyu" userId="eadeb139afb46539" providerId="LiveId" clId="{EB47D154-2852-40BF-984C-A8B08A0DBD5A}" dt="2018-09-13T04:39:27.574" v="49" actId="27636"/>
          <ac:spMkLst>
            <pc:docMk/>
            <pc:sldMk cId="2584283898" sldId="313"/>
            <ac:spMk id="2" creationId="{D06C4EAB-A7EE-4C51-9FA6-5850BC9DDBA0}"/>
          </ac:spMkLst>
        </pc:spChg>
      </pc:sldChg>
      <pc:sldChg chg="modSp add">
        <pc:chgData name="Renyuan Lyu" userId="eadeb139afb46539" providerId="LiveId" clId="{EB47D154-2852-40BF-984C-A8B08A0DBD5A}" dt="2018-09-13T05:18:33.756" v="634"/>
        <pc:sldMkLst>
          <pc:docMk/>
          <pc:sldMk cId="1614423759" sldId="314"/>
        </pc:sldMkLst>
        <pc:spChg chg="mod">
          <ac:chgData name="Renyuan Lyu" userId="eadeb139afb46539" providerId="LiveId" clId="{EB47D154-2852-40BF-984C-A8B08A0DBD5A}" dt="2018-09-13T04:39:29.891" v="52" actId="27636"/>
          <ac:spMkLst>
            <pc:docMk/>
            <pc:sldMk cId="1614423759" sldId="314"/>
            <ac:spMk id="2" creationId="{1F9111F4-14FD-4094-81EC-17EB60204E84}"/>
          </ac:spMkLst>
        </pc:spChg>
        <pc:spChg chg="mod">
          <ac:chgData name="Renyuan Lyu" userId="eadeb139afb46539" providerId="LiveId" clId="{EB47D154-2852-40BF-984C-A8B08A0DBD5A}" dt="2018-09-13T05:18:33.756" v="634"/>
          <ac:spMkLst>
            <pc:docMk/>
            <pc:sldMk cId="1614423759" sldId="314"/>
            <ac:spMk id="3" creationId="{6C3D23D8-BB88-4D2D-BD01-3514EF8BE598}"/>
          </ac:spMkLst>
        </pc:spChg>
      </pc:sldChg>
      <pc:sldChg chg="modSp add">
        <pc:chgData name="Renyuan Lyu" userId="eadeb139afb46539" providerId="LiveId" clId="{EB47D154-2852-40BF-984C-A8B08A0DBD5A}" dt="2018-09-13T04:39:33.338" v="55" actId="27636"/>
        <pc:sldMkLst>
          <pc:docMk/>
          <pc:sldMk cId="3826923458" sldId="315"/>
        </pc:sldMkLst>
        <pc:spChg chg="mod">
          <ac:chgData name="Renyuan Lyu" userId="eadeb139afb46539" providerId="LiveId" clId="{EB47D154-2852-40BF-984C-A8B08A0DBD5A}" dt="2018-09-13T04:39:33.338" v="55" actId="27636"/>
          <ac:spMkLst>
            <pc:docMk/>
            <pc:sldMk cId="3826923458" sldId="315"/>
            <ac:spMk id="2" creationId="{53F86333-E320-4702-9D36-72094F72D9F9}"/>
          </ac:spMkLst>
        </pc:spChg>
      </pc:sldChg>
      <pc:sldChg chg="modSp add">
        <pc:chgData name="Renyuan Lyu" userId="eadeb139afb46539" providerId="LiveId" clId="{EB47D154-2852-40BF-984C-A8B08A0DBD5A}" dt="2018-09-13T04:39:36.281" v="58" actId="27636"/>
        <pc:sldMkLst>
          <pc:docMk/>
          <pc:sldMk cId="3428264328" sldId="316"/>
        </pc:sldMkLst>
        <pc:spChg chg="mod">
          <ac:chgData name="Renyuan Lyu" userId="eadeb139afb46539" providerId="LiveId" clId="{EB47D154-2852-40BF-984C-A8B08A0DBD5A}" dt="2018-09-13T04:39:36.281" v="58" actId="27636"/>
          <ac:spMkLst>
            <pc:docMk/>
            <pc:sldMk cId="3428264328" sldId="316"/>
            <ac:spMk id="2" creationId="{834FCA3F-BBF0-49BE-A574-242DA37CAFD0}"/>
          </ac:spMkLst>
        </pc:spChg>
      </pc:sldChg>
      <pc:sldChg chg="modSp add">
        <pc:chgData name="Renyuan Lyu" userId="eadeb139afb46539" providerId="LiveId" clId="{EB47D154-2852-40BF-984C-A8B08A0DBD5A}" dt="2018-09-13T05:19:17.875" v="660"/>
        <pc:sldMkLst>
          <pc:docMk/>
          <pc:sldMk cId="480045804" sldId="317"/>
        </pc:sldMkLst>
        <pc:spChg chg="mod">
          <ac:chgData name="Renyuan Lyu" userId="eadeb139afb46539" providerId="LiveId" clId="{EB47D154-2852-40BF-984C-A8B08A0DBD5A}" dt="2018-09-13T04:39:40.743" v="61" actId="27636"/>
          <ac:spMkLst>
            <pc:docMk/>
            <pc:sldMk cId="480045804" sldId="317"/>
            <ac:spMk id="2" creationId="{5162E8C7-8C53-47E5-8151-1A7251A047FB}"/>
          </ac:spMkLst>
        </pc:spChg>
        <pc:spChg chg="mod">
          <ac:chgData name="Renyuan Lyu" userId="eadeb139afb46539" providerId="LiveId" clId="{EB47D154-2852-40BF-984C-A8B08A0DBD5A}" dt="2018-09-13T05:19:17.875" v="660"/>
          <ac:spMkLst>
            <pc:docMk/>
            <pc:sldMk cId="480045804" sldId="317"/>
            <ac:spMk id="3" creationId="{0AB80DFB-0452-46D0-B693-AA94C48B3071}"/>
          </ac:spMkLst>
        </pc:spChg>
      </pc:sldChg>
      <pc:sldChg chg="modSp add">
        <pc:chgData name="Renyuan Lyu" userId="eadeb139afb46539" providerId="LiveId" clId="{EB47D154-2852-40BF-984C-A8B08A0DBD5A}" dt="2018-09-13T04:39:50.437" v="64" actId="27636"/>
        <pc:sldMkLst>
          <pc:docMk/>
          <pc:sldMk cId="1003433272" sldId="318"/>
        </pc:sldMkLst>
        <pc:spChg chg="mod">
          <ac:chgData name="Renyuan Lyu" userId="eadeb139afb46539" providerId="LiveId" clId="{EB47D154-2852-40BF-984C-A8B08A0DBD5A}" dt="2018-09-13T04:39:50.437" v="64" actId="27636"/>
          <ac:spMkLst>
            <pc:docMk/>
            <pc:sldMk cId="1003433272" sldId="318"/>
            <ac:spMk id="2" creationId="{D6395C93-8844-4B41-95EF-658AD9E803F6}"/>
          </ac:spMkLst>
        </pc:spChg>
      </pc:sldChg>
      <pc:sldChg chg="modSp add">
        <pc:chgData name="Renyuan Lyu" userId="eadeb139afb46539" providerId="LiveId" clId="{EB47D154-2852-40BF-984C-A8B08A0DBD5A}" dt="2018-09-13T05:19:48.230" v="682"/>
        <pc:sldMkLst>
          <pc:docMk/>
          <pc:sldMk cId="2817970476" sldId="319"/>
        </pc:sldMkLst>
        <pc:spChg chg="mod">
          <ac:chgData name="Renyuan Lyu" userId="eadeb139afb46539" providerId="LiveId" clId="{EB47D154-2852-40BF-984C-A8B08A0DBD5A}" dt="2018-09-13T04:39:56.925" v="67" actId="27636"/>
          <ac:spMkLst>
            <pc:docMk/>
            <pc:sldMk cId="2817970476" sldId="319"/>
            <ac:spMk id="2" creationId="{2C69A816-7A90-45FD-A207-36F094F7DEC5}"/>
          </ac:spMkLst>
        </pc:spChg>
        <pc:spChg chg="mod">
          <ac:chgData name="Renyuan Lyu" userId="eadeb139afb46539" providerId="LiveId" clId="{EB47D154-2852-40BF-984C-A8B08A0DBD5A}" dt="2018-09-13T05:19:48.230" v="682"/>
          <ac:spMkLst>
            <pc:docMk/>
            <pc:sldMk cId="2817970476" sldId="319"/>
            <ac:spMk id="3" creationId="{21C30F86-73A8-466F-9E29-29E496FDC49B}"/>
          </ac:spMkLst>
        </pc:spChg>
      </pc:sldChg>
      <pc:sldChg chg="modSp add">
        <pc:chgData name="Renyuan Lyu" userId="eadeb139afb46539" providerId="LiveId" clId="{EB47D154-2852-40BF-984C-A8B08A0DBD5A}" dt="2018-09-13T05:21:08.092" v="694"/>
        <pc:sldMkLst>
          <pc:docMk/>
          <pc:sldMk cId="605209568" sldId="320"/>
        </pc:sldMkLst>
        <pc:spChg chg="mod">
          <ac:chgData name="Renyuan Lyu" userId="eadeb139afb46539" providerId="LiveId" clId="{EB47D154-2852-40BF-984C-A8B08A0DBD5A}" dt="2018-09-13T04:40:01.477" v="70" actId="27636"/>
          <ac:spMkLst>
            <pc:docMk/>
            <pc:sldMk cId="605209568" sldId="320"/>
            <ac:spMk id="2" creationId="{49D6E9BB-2580-4788-9CB5-E5E0F817439B}"/>
          </ac:spMkLst>
        </pc:spChg>
        <pc:spChg chg="mod">
          <ac:chgData name="Renyuan Lyu" userId="eadeb139afb46539" providerId="LiveId" clId="{EB47D154-2852-40BF-984C-A8B08A0DBD5A}" dt="2018-09-13T05:21:08.092" v="694"/>
          <ac:spMkLst>
            <pc:docMk/>
            <pc:sldMk cId="605209568" sldId="320"/>
            <ac:spMk id="3" creationId="{3FE543AA-6F09-4DA2-B06B-7E4DFF96DACA}"/>
          </ac:spMkLst>
        </pc:spChg>
      </pc:sldChg>
      <pc:sldChg chg="modSp add">
        <pc:chgData name="Renyuan Lyu" userId="eadeb139afb46539" providerId="LiveId" clId="{EB47D154-2852-40BF-984C-A8B08A0DBD5A}" dt="2018-09-13T05:21:50.580" v="729"/>
        <pc:sldMkLst>
          <pc:docMk/>
          <pc:sldMk cId="2585739025" sldId="321"/>
        </pc:sldMkLst>
        <pc:spChg chg="mod">
          <ac:chgData name="Renyuan Lyu" userId="eadeb139afb46539" providerId="LiveId" clId="{EB47D154-2852-40BF-984C-A8B08A0DBD5A}" dt="2018-09-13T04:40:06.133" v="73" actId="27636"/>
          <ac:spMkLst>
            <pc:docMk/>
            <pc:sldMk cId="2585739025" sldId="321"/>
            <ac:spMk id="2" creationId="{4997DF49-71BE-46C0-BA77-516E2FFF984C}"/>
          </ac:spMkLst>
        </pc:spChg>
        <pc:spChg chg="mod">
          <ac:chgData name="Renyuan Lyu" userId="eadeb139afb46539" providerId="LiveId" clId="{EB47D154-2852-40BF-984C-A8B08A0DBD5A}" dt="2018-09-13T05:21:50.580" v="729"/>
          <ac:spMkLst>
            <pc:docMk/>
            <pc:sldMk cId="2585739025" sldId="321"/>
            <ac:spMk id="3" creationId="{16E89098-9E10-4E6B-89D8-1D5E2AE5FA80}"/>
          </ac:spMkLst>
        </pc:spChg>
      </pc:sldChg>
      <pc:sldChg chg="modSp add">
        <pc:chgData name="Renyuan Lyu" userId="eadeb139afb46539" providerId="LiveId" clId="{EB47D154-2852-40BF-984C-A8B08A0DBD5A}" dt="2018-09-13T04:40:08.603" v="76" actId="27636"/>
        <pc:sldMkLst>
          <pc:docMk/>
          <pc:sldMk cId="666876925" sldId="322"/>
        </pc:sldMkLst>
        <pc:spChg chg="mod">
          <ac:chgData name="Renyuan Lyu" userId="eadeb139afb46539" providerId="LiveId" clId="{EB47D154-2852-40BF-984C-A8B08A0DBD5A}" dt="2018-09-13T04:40:08.603" v="76" actId="27636"/>
          <ac:spMkLst>
            <pc:docMk/>
            <pc:sldMk cId="666876925" sldId="322"/>
            <ac:spMk id="2" creationId="{85ABD074-5B7A-4652-9DAA-95D9CACE8E8B}"/>
          </ac:spMkLst>
        </pc:spChg>
      </pc:sldChg>
      <pc:sldChg chg="modSp add">
        <pc:chgData name="Renyuan Lyu" userId="eadeb139afb46539" providerId="LiveId" clId="{EB47D154-2852-40BF-984C-A8B08A0DBD5A}" dt="2018-09-13T05:22:23.283" v="730" actId="15"/>
        <pc:sldMkLst>
          <pc:docMk/>
          <pc:sldMk cId="2807386979" sldId="323"/>
        </pc:sldMkLst>
        <pc:spChg chg="mod">
          <ac:chgData name="Renyuan Lyu" userId="eadeb139afb46539" providerId="LiveId" clId="{EB47D154-2852-40BF-984C-A8B08A0DBD5A}" dt="2018-09-13T04:40:11.103" v="79" actId="27636"/>
          <ac:spMkLst>
            <pc:docMk/>
            <pc:sldMk cId="2807386979" sldId="323"/>
            <ac:spMk id="2" creationId="{3D5ADEB9-3C3F-41B2-A34A-CFF4B14B5B7E}"/>
          </ac:spMkLst>
        </pc:spChg>
        <pc:spChg chg="mod">
          <ac:chgData name="Renyuan Lyu" userId="eadeb139afb46539" providerId="LiveId" clId="{EB47D154-2852-40BF-984C-A8B08A0DBD5A}" dt="2018-09-13T05:22:23.283" v="730" actId="15"/>
          <ac:spMkLst>
            <pc:docMk/>
            <pc:sldMk cId="2807386979" sldId="323"/>
            <ac:spMk id="3" creationId="{ED888E96-C413-4862-AC27-BAA00713FAB6}"/>
          </ac:spMkLst>
        </pc:spChg>
      </pc:sldChg>
      <pc:sldChg chg="modSp add">
        <pc:chgData name="Renyuan Lyu" userId="eadeb139afb46539" providerId="LiveId" clId="{EB47D154-2852-40BF-984C-A8B08A0DBD5A}" dt="2018-09-13T05:22:37.354" v="731" actId="15"/>
        <pc:sldMkLst>
          <pc:docMk/>
          <pc:sldMk cId="128537523" sldId="324"/>
        </pc:sldMkLst>
        <pc:spChg chg="mod">
          <ac:chgData name="Renyuan Lyu" userId="eadeb139afb46539" providerId="LiveId" clId="{EB47D154-2852-40BF-984C-A8B08A0DBD5A}" dt="2018-09-13T04:40:15.960" v="82" actId="27636"/>
          <ac:spMkLst>
            <pc:docMk/>
            <pc:sldMk cId="128537523" sldId="324"/>
            <ac:spMk id="2" creationId="{3EC43789-C95A-4285-8A50-492DC9F0AA4D}"/>
          </ac:spMkLst>
        </pc:spChg>
        <pc:spChg chg="mod">
          <ac:chgData name="Renyuan Lyu" userId="eadeb139afb46539" providerId="LiveId" clId="{EB47D154-2852-40BF-984C-A8B08A0DBD5A}" dt="2018-09-13T05:22:37.354" v="731" actId="15"/>
          <ac:spMkLst>
            <pc:docMk/>
            <pc:sldMk cId="128537523" sldId="324"/>
            <ac:spMk id="3" creationId="{FA5EC438-7D36-46B0-B815-1A9BE9EB81C3}"/>
          </ac:spMkLst>
        </pc:spChg>
      </pc:sldChg>
      <pc:sldChg chg="modSp add">
        <pc:chgData name="Renyuan Lyu" userId="eadeb139afb46539" providerId="LiveId" clId="{EB47D154-2852-40BF-984C-A8B08A0DBD5A}" dt="2018-09-13T05:22:49.059" v="732" actId="15"/>
        <pc:sldMkLst>
          <pc:docMk/>
          <pc:sldMk cId="3591657966" sldId="325"/>
        </pc:sldMkLst>
        <pc:spChg chg="mod">
          <ac:chgData name="Renyuan Lyu" userId="eadeb139afb46539" providerId="LiveId" clId="{EB47D154-2852-40BF-984C-A8B08A0DBD5A}" dt="2018-09-13T04:40:19.746" v="85" actId="27636"/>
          <ac:spMkLst>
            <pc:docMk/>
            <pc:sldMk cId="3591657966" sldId="325"/>
            <ac:spMk id="2" creationId="{EB54F6AC-A169-42E7-8BFD-A6EC4AB9741A}"/>
          </ac:spMkLst>
        </pc:spChg>
        <pc:spChg chg="mod">
          <ac:chgData name="Renyuan Lyu" userId="eadeb139afb46539" providerId="LiveId" clId="{EB47D154-2852-40BF-984C-A8B08A0DBD5A}" dt="2018-09-13T05:22:49.059" v="732" actId="15"/>
          <ac:spMkLst>
            <pc:docMk/>
            <pc:sldMk cId="3591657966" sldId="325"/>
            <ac:spMk id="3" creationId="{6BEB9934-EEBC-4EEA-BED2-B1775FB1B92E}"/>
          </ac:spMkLst>
        </pc:spChg>
      </pc:sldChg>
      <pc:sldChg chg="modSp add">
        <pc:chgData name="Renyuan Lyu" userId="eadeb139afb46539" providerId="LiveId" clId="{EB47D154-2852-40BF-984C-A8B08A0DBD5A}" dt="2018-09-13T05:22:56.669" v="733" actId="15"/>
        <pc:sldMkLst>
          <pc:docMk/>
          <pc:sldMk cId="803020954" sldId="326"/>
        </pc:sldMkLst>
        <pc:spChg chg="mod">
          <ac:chgData name="Renyuan Lyu" userId="eadeb139afb46539" providerId="LiveId" clId="{EB47D154-2852-40BF-984C-A8B08A0DBD5A}" dt="2018-09-13T04:40:23.185" v="88" actId="27636"/>
          <ac:spMkLst>
            <pc:docMk/>
            <pc:sldMk cId="803020954" sldId="326"/>
            <ac:spMk id="2" creationId="{51A6C7FD-36B9-4A7C-9105-FAB3F7C78D50}"/>
          </ac:spMkLst>
        </pc:spChg>
        <pc:spChg chg="mod">
          <ac:chgData name="Renyuan Lyu" userId="eadeb139afb46539" providerId="LiveId" clId="{EB47D154-2852-40BF-984C-A8B08A0DBD5A}" dt="2018-09-13T05:22:56.669" v="733" actId="15"/>
          <ac:spMkLst>
            <pc:docMk/>
            <pc:sldMk cId="803020954" sldId="326"/>
            <ac:spMk id="3" creationId="{D1AB101E-26E7-477A-AAE2-E1D566EE15F4}"/>
          </ac:spMkLst>
        </pc:spChg>
      </pc:sldChg>
      <pc:sldChg chg="modSp add">
        <pc:chgData name="Renyuan Lyu" userId="eadeb139afb46539" providerId="LiveId" clId="{EB47D154-2852-40BF-984C-A8B08A0DBD5A}" dt="2018-09-13T05:23:05.011" v="734" actId="15"/>
        <pc:sldMkLst>
          <pc:docMk/>
          <pc:sldMk cId="2556585077" sldId="327"/>
        </pc:sldMkLst>
        <pc:spChg chg="mod">
          <ac:chgData name="Renyuan Lyu" userId="eadeb139afb46539" providerId="LiveId" clId="{EB47D154-2852-40BF-984C-A8B08A0DBD5A}" dt="2018-09-13T04:40:27.248" v="91" actId="27636"/>
          <ac:spMkLst>
            <pc:docMk/>
            <pc:sldMk cId="2556585077" sldId="327"/>
            <ac:spMk id="2" creationId="{8132D585-581B-464F-843A-173BD811C728}"/>
          </ac:spMkLst>
        </pc:spChg>
        <pc:spChg chg="mod">
          <ac:chgData name="Renyuan Lyu" userId="eadeb139afb46539" providerId="LiveId" clId="{EB47D154-2852-40BF-984C-A8B08A0DBD5A}" dt="2018-09-13T05:23:05.011" v="734" actId="15"/>
          <ac:spMkLst>
            <pc:docMk/>
            <pc:sldMk cId="2556585077" sldId="327"/>
            <ac:spMk id="3" creationId="{C314FF97-C50B-4B45-A951-B7CAEE4615C7}"/>
          </ac:spMkLst>
        </pc:spChg>
      </pc:sldChg>
      <pc:sldChg chg="modSp add">
        <pc:chgData name="Renyuan Lyu" userId="eadeb139afb46539" providerId="LiveId" clId="{EB47D154-2852-40BF-984C-A8B08A0DBD5A}" dt="2018-09-13T05:23:10.871" v="735" actId="15"/>
        <pc:sldMkLst>
          <pc:docMk/>
          <pc:sldMk cId="1721961850" sldId="328"/>
        </pc:sldMkLst>
        <pc:spChg chg="mod">
          <ac:chgData name="Renyuan Lyu" userId="eadeb139afb46539" providerId="LiveId" clId="{EB47D154-2852-40BF-984C-A8B08A0DBD5A}" dt="2018-09-13T04:40:31.544" v="94" actId="27636"/>
          <ac:spMkLst>
            <pc:docMk/>
            <pc:sldMk cId="1721961850" sldId="328"/>
            <ac:spMk id="2" creationId="{9E6588BD-DF55-45C1-95F6-58602B374ACC}"/>
          </ac:spMkLst>
        </pc:spChg>
        <pc:spChg chg="mod">
          <ac:chgData name="Renyuan Lyu" userId="eadeb139afb46539" providerId="LiveId" clId="{EB47D154-2852-40BF-984C-A8B08A0DBD5A}" dt="2018-09-13T05:23:10.871" v="735" actId="15"/>
          <ac:spMkLst>
            <pc:docMk/>
            <pc:sldMk cId="1721961850" sldId="328"/>
            <ac:spMk id="3" creationId="{8B68EA64-2D0B-4398-A0A8-738153547E72}"/>
          </ac:spMkLst>
        </pc:spChg>
      </pc:sldChg>
      <pc:sldChg chg="modSp add">
        <pc:chgData name="Renyuan Lyu" userId="eadeb139afb46539" providerId="LiveId" clId="{EB47D154-2852-40BF-984C-A8B08A0DBD5A}" dt="2018-09-13T05:23:16.392" v="736" actId="15"/>
        <pc:sldMkLst>
          <pc:docMk/>
          <pc:sldMk cId="3333580902" sldId="329"/>
        </pc:sldMkLst>
        <pc:spChg chg="mod">
          <ac:chgData name="Renyuan Lyu" userId="eadeb139afb46539" providerId="LiveId" clId="{EB47D154-2852-40BF-984C-A8B08A0DBD5A}" dt="2018-09-13T04:40:35.230" v="97" actId="27636"/>
          <ac:spMkLst>
            <pc:docMk/>
            <pc:sldMk cId="3333580902" sldId="329"/>
            <ac:spMk id="2" creationId="{F00028C1-A7B0-4461-A174-DC6288AAC157}"/>
          </ac:spMkLst>
        </pc:spChg>
        <pc:spChg chg="mod">
          <ac:chgData name="Renyuan Lyu" userId="eadeb139afb46539" providerId="LiveId" clId="{EB47D154-2852-40BF-984C-A8B08A0DBD5A}" dt="2018-09-13T05:23:16.392" v="736" actId="15"/>
          <ac:spMkLst>
            <pc:docMk/>
            <pc:sldMk cId="3333580902" sldId="329"/>
            <ac:spMk id="3" creationId="{6A6F243E-8579-4DEF-AA96-A36221D60AAE}"/>
          </ac:spMkLst>
        </pc:spChg>
      </pc:sldChg>
      <pc:sldChg chg="modSp add">
        <pc:chgData name="Renyuan Lyu" userId="eadeb139afb46539" providerId="LiveId" clId="{EB47D154-2852-40BF-984C-A8B08A0DBD5A}" dt="2018-09-13T05:23:22.543" v="737" actId="15"/>
        <pc:sldMkLst>
          <pc:docMk/>
          <pc:sldMk cId="2266226750" sldId="330"/>
        </pc:sldMkLst>
        <pc:spChg chg="mod">
          <ac:chgData name="Renyuan Lyu" userId="eadeb139afb46539" providerId="LiveId" clId="{EB47D154-2852-40BF-984C-A8B08A0DBD5A}" dt="2018-09-13T04:40:39.164" v="100" actId="27636"/>
          <ac:spMkLst>
            <pc:docMk/>
            <pc:sldMk cId="2266226750" sldId="330"/>
            <ac:spMk id="2" creationId="{DCFF7515-831C-49A9-8A3E-74F1EC58892E}"/>
          </ac:spMkLst>
        </pc:spChg>
        <pc:spChg chg="mod">
          <ac:chgData name="Renyuan Lyu" userId="eadeb139afb46539" providerId="LiveId" clId="{EB47D154-2852-40BF-984C-A8B08A0DBD5A}" dt="2018-09-13T05:23:22.543" v="737" actId="15"/>
          <ac:spMkLst>
            <pc:docMk/>
            <pc:sldMk cId="2266226750" sldId="330"/>
            <ac:spMk id="3" creationId="{41158CEE-DC25-4DE2-B380-972321422007}"/>
          </ac:spMkLst>
        </pc:spChg>
      </pc:sldChg>
      <pc:sldChg chg="modSp add">
        <pc:chgData name="Renyuan Lyu" userId="eadeb139afb46539" providerId="LiveId" clId="{EB47D154-2852-40BF-984C-A8B08A0DBD5A}" dt="2018-09-13T05:23:27.512" v="738" actId="15"/>
        <pc:sldMkLst>
          <pc:docMk/>
          <pc:sldMk cId="3650107682" sldId="331"/>
        </pc:sldMkLst>
        <pc:spChg chg="mod">
          <ac:chgData name="Renyuan Lyu" userId="eadeb139afb46539" providerId="LiveId" clId="{EB47D154-2852-40BF-984C-A8B08A0DBD5A}" dt="2018-09-13T04:40:42.871" v="103" actId="27636"/>
          <ac:spMkLst>
            <pc:docMk/>
            <pc:sldMk cId="3650107682" sldId="331"/>
            <ac:spMk id="2" creationId="{0E8BF57F-2323-4404-A1FB-EFF8D0BD3923}"/>
          </ac:spMkLst>
        </pc:spChg>
        <pc:spChg chg="mod">
          <ac:chgData name="Renyuan Lyu" userId="eadeb139afb46539" providerId="LiveId" clId="{EB47D154-2852-40BF-984C-A8B08A0DBD5A}" dt="2018-09-13T05:23:27.512" v="738" actId="15"/>
          <ac:spMkLst>
            <pc:docMk/>
            <pc:sldMk cId="3650107682" sldId="331"/>
            <ac:spMk id="3" creationId="{13B09267-5419-40A9-9D8B-B07C384A56BC}"/>
          </ac:spMkLst>
        </pc:spChg>
      </pc:sldChg>
      <pc:sldChg chg="modSp add">
        <pc:chgData name="Renyuan Lyu" userId="eadeb139afb46539" providerId="LiveId" clId="{EB47D154-2852-40BF-984C-A8B08A0DBD5A}" dt="2018-09-13T05:23:42.474" v="741" actId="14"/>
        <pc:sldMkLst>
          <pc:docMk/>
          <pc:sldMk cId="1195507553" sldId="332"/>
        </pc:sldMkLst>
        <pc:spChg chg="mod">
          <ac:chgData name="Renyuan Lyu" userId="eadeb139afb46539" providerId="LiveId" clId="{EB47D154-2852-40BF-984C-A8B08A0DBD5A}" dt="2018-09-13T04:40:46.933" v="106" actId="27636"/>
          <ac:spMkLst>
            <pc:docMk/>
            <pc:sldMk cId="1195507553" sldId="332"/>
            <ac:spMk id="2" creationId="{C738C6C0-631B-4937-8135-62518EAD60DD}"/>
          </ac:spMkLst>
        </pc:spChg>
        <pc:spChg chg="mod">
          <ac:chgData name="Renyuan Lyu" userId="eadeb139afb46539" providerId="LiveId" clId="{EB47D154-2852-40BF-984C-A8B08A0DBD5A}" dt="2018-09-13T05:23:42.474" v="741" actId="14"/>
          <ac:spMkLst>
            <pc:docMk/>
            <pc:sldMk cId="1195507553" sldId="332"/>
            <ac:spMk id="3" creationId="{50D41855-7C0C-49F1-B8D9-8D1BEF120B0B}"/>
          </ac:spMkLst>
        </pc:spChg>
      </pc:sldChg>
      <pc:sldChg chg="modSp add">
        <pc:chgData name="Renyuan Lyu" userId="eadeb139afb46539" providerId="LiveId" clId="{EB47D154-2852-40BF-984C-A8B08A0DBD5A}" dt="2018-09-13T05:23:51.098" v="742" actId="15"/>
        <pc:sldMkLst>
          <pc:docMk/>
          <pc:sldMk cId="3895232713" sldId="333"/>
        </pc:sldMkLst>
        <pc:spChg chg="mod">
          <ac:chgData name="Renyuan Lyu" userId="eadeb139afb46539" providerId="LiveId" clId="{EB47D154-2852-40BF-984C-A8B08A0DBD5A}" dt="2018-09-13T04:40:50.820" v="109" actId="27636"/>
          <ac:spMkLst>
            <pc:docMk/>
            <pc:sldMk cId="3895232713" sldId="333"/>
            <ac:spMk id="2" creationId="{B4DFF81B-69A6-4287-A186-870EE2AF2D5C}"/>
          </ac:spMkLst>
        </pc:spChg>
        <pc:spChg chg="mod">
          <ac:chgData name="Renyuan Lyu" userId="eadeb139afb46539" providerId="LiveId" clId="{EB47D154-2852-40BF-984C-A8B08A0DBD5A}" dt="2018-09-13T05:23:51.098" v="742" actId="15"/>
          <ac:spMkLst>
            <pc:docMk/>
            <pc:sldMk cId="3895232713" sldId="333"/>
            <ac:spMk id="3" creationId="{E11AC944-E49A-4D97-BA1F-3C072E34CC88}"/>
          </ac:spMkLst>
        </pc:spChg>
      </pc:sldChg>
      <pc:sldChg chg="modSp add">
        <pc:chgData name="Renyuan Lyu" userId="eadeb139afb46539" providerId="LiveId" clId="{EB47D154-2852-40BF-984C-A8B08A0DBD5A}" dt="2018-09-13T05:24:15.173" v="756" actId="15"/>
        <pc:sldMkLst>
          <pc:docMk/>
          <pc:sldMk cId="1769658193" sldId="334"/>
        </pc:sldMkLst>
        <pc:spChg chg="mod">
          <ac:chgData name="Renyuan Lyu" userId="eadeb139afb46539" providerId="LiveId" clId="{EB47D154-2852-40BF-984C-A8B08A0DBD5A}" dt="2018-09-13T04:40:54.535" v="112" actId="27636"/>
          <ac:spMkLst>
            <pc:docMk/>
            <pc:sldMk cId="1769658193" sldId="334"/>
            <ac:spMk id="2" creationId="{17A0F9A3-4E47-4555-8D6E-F836B9CBBD3D}"/>
          </ac:spMkLst>
        </pc:spChg>
        <pc:spChg chg="mod">
          <ac:chgData name="Renyuan Lyu" userId="eadeb139afb46539" providerId="LiveId" clId="{EB47D154-2852-40BF-984C-A8B08A0DBD5A}" dt="2018-09-13T05:24:15.173" v="756" actId="15"/>
          <ac:spMkLst>
            <pc:docMk/>
            <pc:sldMk cId="1769658193" sldId="334"/>
            <ac:spMk id="3" creationId="{6F137BE0-B8AE-482E-B626-B655352C4251}"/>
          </ac:spMkLst>
        </pc:spChg>
      </pc:sldChg>
      <pc:sldChg chg="modSp add">
        <pc:chgData name="Renyuan Lyu" userId="eadeb139afb46539" providerId="LiveId" clId="{EB47D154-2852-40BF-984C-A8B08A0DBD5A}" dt="2018-09-13T05:24:21.287" v="757" actId="15"/>
        <pc:sldMkLst>
          <pc:docMk/>
          <pc:sldMk cId="2798119888" sldId="335"/>
        </pc:sldMkLst>
        <pc:spChg chg="mod">
          <ac:chgData name="Renyuan Lyu" userId="eadeb139afb46539" providerId="LiveId" clId="{EB47D154-2852-40BF-984C-A8B08A0DBD5A}" dt="2018-09-13T04:40:58.469" v="115" actId="27636"/>
          <ac:spMkLst>
            <pc:docMk/>
            <pc:sldMk cId="2798119888" sldId="335"/>
            <ac:spMk id="2" creationId="{A98F9E18-C3A6-45E0-9C38-032E6C2ADB79}"/>
          </ac:spMkLst>
        </pc:spChg>
        <pc:spChg chg="mod">
          <ac:chgData name="Renyuan Lyu" userId="eadeb139afb46539" providerId="LiveId" clId="{EB47D154-2852-40BF-984C-A8B08A0DBD5A}" dt="2018-09-13T05:24:21.287" v="757" actId="15"/>
          <ac:spMkLst>
            <pc:docMk/>
            <pc:sldMk cId="2798119888" sldId="335"/>
            <ac:spMk id="3" creationId="{FE8A7667-E17E-44EC-B80B-05FD03D64E12}"/>
          </ac:spMkLst>
        </pc:spChg>
      </pc:sldChg>
      <pc:sldChg chg="modSp add">
        <pc:chgData name="Renyuan Lyu" userId="eadeb139afb46539" providerId="LiveId" clId="{EB47D154-2852-40BF-984C-A8B08A0DBD5A}" dt="2018-09-13T05:24:26.628" v="758" actId="15"/>
        <pc:sldMkLst>
          <pc:docMk/>
          <pc:sldMk cId="2175397711" sldId="336"/>
        </pc:sldMkLst>
        <pc:spChg chg="mod">
          <ac:chgData name="Renyuan Lyu" userId="eadeb139afb46539" providerId="LiveId" clId="{EB47D154-2852-40BF-984C-A8B08A0DBD5A}" dt="2018-09-13T04:41:02.351" v="118" actId="27636"/>
          <ac:spMkLst>
            <pc:docMk/>
            <pc:sldMk cId="2175397711" sldId="336"/>
            <ac:spMk id="2" creationId="{62D25618-8986-40FF-8901-8499072D77D3}"/>
          </ac:spMkLst>
        </pc:spChg>
        <pc:spChg chg="mod">
          <ac:chgData name="Renyuan Lyu" userId="eadeb139afb46539" providerId="LiveId" clId="{EB47D154-2852-40BF-984C-A8B08A0DBD5A}" dt="2018-09-13T05:24:26.628" v="758" actId="15"/>
          <ac:spMkLst>
            <pc:docMk/>
            <pc:sldMk cId="2175397711" sldId="336"/>
            <ac:spMk id="3" creationId="{795BA59F-2102-4A96-B8DF-3E2E2283F43A}"/>
          </ac:spMkLst>
        </pc:spChg>
      </pc:sldChg>
      <pc:sldChg chg="modSp add">
        <pc:chgData name="Renyuan Lyu" userId="eadeb139afb46539" providerId="LiveId" clId="{EB47D154-2852-40BF-984C-A8B08A0DBD5A}" dt="2018-09-13T05:24:36.265" v="760" actId="27636"/>
        <pc:sldMkLst>
          <pc:docMk/>
          <pc:sldMk cId="4010382933" sldId="337"/>
        </pc:sldMkLst>
        <pc:spChg chg="mod">
          <ac:chgData name="Renyuan Lyu" userId="eadeb139afb46539" providerId="LiveId" clId="{EB47D154-2852-40BF-984C-A8B08A0DBD5A}" dt="2018-09-13T04:41:06.892" v="121" actId="27636"/>
          <ac:spMkLst>
            <pc:docMk/>
            <pc:sldMk cId="4010382933" sldId="337"/>
            <ac:spMk id="2" creationId="{BE044DEA-7C9B-4DB8-B29D-00DA95F215FD}"/>
          </ac:spMkLst>
        </pc:spChg>
        <pc:spChg chg="mod">
          <ac:chgData name="Renyuan Lyu" userId="eadeb139afb46539" providerId="LiveId" clId="{EB47D154-2852-40BF-984C-A8B08A0DBD5A}" dt="2018-09-13T05:24:36.265" v="760" actId="27636"/>
          <ac:spMkLst>
            <pc:docMk/>
            <pc:sldMk cId="4010382933" sldId="337"/>
            <ac:spMk id="3" creationId="{15034173-D4D0-48F2-BD81-37D683BCF8C5}"/>
          </ac:spMkLst>
        </pc:spChg>
      </pc:sldChg>
      <pc:sldChg chg="modSp add">
        <pc:chgData name="Renyuan Lyu" userId="eadeb139afb46539" providerId="LiveId" clId="{EB47D154-2852-40BF-984C-A8B08A0DBD5A}" dt="2018-09-13T05:25:07.726" v="769"/>
        <pc:sldMkLst>
          <pc:docMk/>
          <pc:sldMk cId="998552129" sldId="338"/>
        </pc:sldMkLst>
        <pc:spChg chg="mod">
          <ac:chgData name="Renyuan Lyu" userId="eadeb139afb46539" providerId="LiveId" clId="{EB47D154-2852-40BF-984C-A8B08A0DBD5A}" dt="2018-09-13T04:41:10.800" v="124" actId="27636"/>
          <ac:spMkLst>
            <pc:docMk/>
            <pc:sldMk cId="998552129" sldId="338"/>
            <ac:spMk id="2" creationId="{256DD754-F86F-48A0-BFA0-9009D0EDE5B9}"/>
          </ac:spMkLst>
        </pc:spChg>
        <pc:spChg chg="mod">
          <ac:chgData name="Renyuan Lyu" userId="eadeb139afb46539" providerId="LiveId" clId="{EB47D154-2852-40BF-984C-A8B08A0DBD5A}" dt="2018-09-13T05:25:07.726" v="769"/>
          <ac:spMkLst>
            <pc:docMk/>
            <pc:sldMk cId="998552129" sldId="338"/>
            <ac:spMk id="3" creationId="{D031AC9A-289F-4C74-82AB-C3CA26A60FFE}"/>
          </ac:spMkLst>
        </pc:spChg>
      </pc:sldChg>
      <pc:sldChg chg="modSp add">
        <pc:chgData name="Renyuan Lyu" userId="eadeb139afb46539" providerId="LiveId" clId="{EB47D154-2852-40BF-984C-A8B08A0DBD5A}" dt="2018-09-13T04:41:16.756" v="129"/>
        <pc:sldMkLst>
          <pc:docMk/>
          <pc:sldMk cId="3297591845" sldId="339"/>
        </pc:sldMkLst>
        <pc:spChg chg="mod">
          <ac:chgData name="Renyuan Lyu" userId="eadeb139afb46539" providerId="LiveId" clId="{EB47D154-2852-40BF-984C-A8B08A0DBD5A}" dt="2018-09-13T04:41:14.402" v="126"/>
          <ac:spMkLst>
            <pc:docMk/>
            <pc:sldMk cId="3297591845" sldId="339"/>
            <ac:spMk id="2" creationId="{39BCFDAF-ED47-458E-A57E-0CFD6DE5D5B0}"/>
          </ac:spMkLst>
        </pc:spChg>
        <pc:spChg chg="mod">
          <ac:chgData name="Renyuan Lyu" userId="eadeb139afb46539" providerId="LiveId" clId="{EB47D154-2852-40BF-984C-A8B08A0DBD5A}" dt="2018-09-13T04:41:16.756" v="129"/>
          <ac:spMkLst>
            <pc:docMk/>
            <pc:sldMk cId="3297591845" sldId="339"/>
            <ac:spMk id="3" creationId="{90EE7DB5-401B-49E2-9093-617622181795}"/>
          </ac:spMkLst>
        </pc:spChg>
      </pc:sldChg>
      <pc:sldChg chg="modSp add del">
        <pc:chgData name="Renyuan Lyu" userId="eadeb139afb46539" providerId="LiveId" clId="{EB47D154-2852-40BF-984C-A8B08A0DBD5A}" dt="2018-09-13T06:02:27.276" v="784" actId="2696"/>
        <pc:sldMkLst>
          <pc:docMk/>
          <pc:sldMk cId="283866366" sldId="340"/>
        </pc:sldMkLst>
        <pc:spChg chg="mod">
          <ac:chgData name="Renyuan Lyu" userId="eadeb139afb46539" providerId="LiveId" clId="{EB47D154-2852-40BF-984C-A8B08A0DBD5A}" dt="2018-09-13T05:59:21.878" v="777" actId="27636"/>
          <ac:spMkLst>
            <pc:docMk/>
            <pc:sldMk cId="283866366" sldId="340"/>
            <ac:spMk id="2" creationId="{66CA8316-D69A-46D4-8027-425AFEB98320}"/>
          </ac:spMkLst>
        </pc:spChg>
      </pc:sldChg>
      <pc:sldChg chg="modSp add del">
        <pc:chgData name="Renyuan Lyu" userId="eadeb139afb46539" providerId="LiveId" clId="{EB47D154-2852-40BF-984C-A8B08A0DBD5A}" dt="2018-09-13T05:58:58.420" v="771" actId="2696"/>
        <pc:sldMkLst>
          <pc:docMk/>
          <pc:sldMk cId="2088500399" sldId="340"/>
        </pc:sldMkLst>
        <pc:spChg chg="mod">
          <ac:chgData name="Renyuan Lyu" userId="eadeb139afb46539" providerId="LiveId" clId="{EB47D154-2852-40BF-984C-A8B08A0DBD5A}" dt="2018-09-13T05:58:57.614" v="770"/>
          <ac:spMkLst>
            <pc:docMk/>
            <pc:sldMk cId="2088500399" sldId="340"/>
            <ac:spMk id="2" creationId="{FD8F7415-85AE-4C59-A857-111FFAF3B36D}"/>
          </ac:spMkLst>
        </pc:spChg>
      </pc:sldChg>
      <pc:sldChg chg="modSp add del">
        <pc:chgData name="Renyuan Lyu" userId="eadeb139afb46539" providerId="LiveId" clId="{EB47D154-2852-40BF-984C-A8B08A0DBD5A}" dt="2018-09-13T04:41:16.741" v="128" actId="2696"/>
        <pc:sldMkLst>
          <pc:docMk/>
          <pc:sldMk cId="2114622880" sldId="340"/>
        </pc:sldMkLst>
        <pc:spChg chg="mod">
          <ac:chgData name="Renyuan Lyu" userId="eadeb139afb46539" providerId="LiveId" clId="{EB47D154-2852-40BF-984C-A8B08A0DBD5A}" dt="2018-09-13T04:41:16.370" v="127"/>
          <ac:spMkLst>
            <pc:docMk/>
            <pc:sldMk cId="2114622880" sldId="340"/>
            <ac:spMk id="2" creationId="{41FB2E36-B879-49BB-805D-58601ECAB7CD}"/>
          </ac:spMkLst>
        </pc:spChg>
      </pc:sldChg>
      <pc:sldChg chg="add del">
        <pc:chgData name="Renyuan Lyu" userId="eadeb139afb46539" providerId="LiveId" clId="{EB47D154-2852-40BF-984C-A8B08A0DBD5A}" dt="2018-09-13T06:02:42.831" v="793"/>
        <pc:sldMkLst>
          <pc:docMk/>
          <pc:sldMk cId="2469323107" sldId="340"/>
        </pc:sldMkLst>
      </pc:sldChg>
      <pc:sldChg chg="modSp add del">
        <pc:chgData name="Renyuan Lyu" userId="eadeb139afb46539" providerId="LiveId" clId="{EB47D154-2852-40BF-984C-A8B08A0DBD5A}" dt="2018-09-13T06:02:33.197" v="790" actId="2696"/>
        <pc:sldMkLst>
          <pc:docMk/>
          <pc:sldMk cId="3516917477" sldId="340"/>
        </pc:sldMkLst>
        <pc:spChg chg="mod">
          <ac:chgData name="Renyuan Lyu" userId="eadeb139afb46539" providerId="LiveId" clId="{EB47D154-2852-40BF-984C-A8B08A0DBD5A}" dt="2018-09-13T06:02:32.721" v="789"/>
          <ac:spMkLst>
            <pc:docMk/>
            <pc:sldMk cId="3516917477" sldId="340"/>
            <ac:spMk id="2" creationId="{F6D99404-1859-46EC-9D20-C6F37D550DD8}"/>
          </ac:spMkLst>
        </pc:spChg>
      </pc:sldChg>
      <pc:sldChg chg="modSp add">
        <pc:chgData name="Renyuan Lyu" userId="eadeb139afb46539" providerId="LiveId" clId="{EB47D154-2852-40BF-984C-A8B08A0DBD5A}" dt="2018-09-13T06:05:13.173" v="852"/>
        <pc:sldMkLst>
          <pc:docMk/>
          <pc:sldMk cId="3542502513" sldId="340"/>
        </pc:sldMkLst>
        <pc:spChg chg="mod">
          <ac:chgData name="Renyuan Lyu" userId="eadeb139afb46539" providerId="LiveId" clId="{EB47D154-2852-40BF-984C-A8B08A0DBD5A}" dt="2018-09-13T06:03:18.238" v="799" actId="27636"/>
          <ac:spMkLst>
            <pc:docMk/>
            <pc:sldMk cId="3542502513" sldId="340"/>
            <ac:spMk id="2" creationId="{59B7F2D5-C0EF-47B2-B11D-F6DA0FD0BDD9}"/>
          </ac:spMkLst>
        </pc:spChg>
        <pc:spChg chg="mod">
          <ac:chgData name="Renyuan Lyu" userId="eadeb139afb46539" providerId="LiveId" clId="{EB47D154-2852-40BF-984C-A8B08A0DBD5A}" dt="2018-09-13T06:05:13.173" v="852"/>
          <ac:spMkLst>
            <pc:docMk/>
            <pc:sldMk cId="3542502513" sldId="340"/>
            <ac:spMk id="3" creationId="{8EA7A75A-886B-4FC7-8EB9-B888E27B3CA8}"/>
          </ac:spMkLst>
        </pc:spChg>
      </pc:sldChg>
      <pc:sldChg chg="modSp add del">
        <pc:chgData name="Renyuan Lyu" userId="eadeb139afb46539" providerId="LiveId" clId="{EB47D154-2852-40BF-984C-A8B08A0DBD5A}" dt="2018-09-13T06:02:27.307" v="785" actId="2696"/>
        <pc:sldMkLst>
          <pc:docMk/>
          <pc:sldMk cId="20550259" sldId="341"/>
        </pc:sldMkLst>
        <pc:spChg chg="mod">
          <ac:chgData name="Renyuan Lyu" userId="eadeb139afb46539" providerId="LiveId" clId="{EB47D154-2852-40BF-984C-A8B08A0DBD5A}" dt="2018-09-13T05:59:26.660" v="780" actId="27636"/>
          <ac:spMkLst>
            <pc:docMk/>
            <pc:sldMk cId="20550259" sldId="341"/>
            <ac:spMk id="2" creationId="{48C53EC3-2247-4401-9B9D-5DC84D7FB061}"/>
          </ac:spMkLst>
        </pc:spChg>
      </pc:sldChg>
      <pc:sldChg chg="add del">
        <pc:chgData name="Renyuan Lyu" userId="eadeb139afb46539" providerId="LiveId" clId="{EB47D154-2852-40BF-984C-A8B08A0DBD5A}" dt="2018-09-13T06:02:42.831" v="793"/>
        <pc:sldMkLst>
          <pc:docMk/>
          <pc:sldMk cId="1246880194" sldId="341"/>
        </pc:sldMkLst>
      </pc:sldChg>
      <pc:sldChg chg="modSp add">
        <pc:chgData name="Renyuan Lyu" userId="eadeb139afb46539" providerId="LiveId" clId="{EB47D154-2852-40BF-984C-A8B08A0DBD5A}" dt="2018-09-13T07:25:34.416" v="1003"/>
        <pc:sldMkLst>
          <pc:docMk/>
          <pc:sldMk cId="4187533413" sldId="341"/>
        </pc:sldMkLst>
        <pc:spChg chg="mod">
          <ac:chgData name="Renyuan Lyu" userId="eadeb139afb46539" providerId="LiveId" clId="{EB47D154-2852-40BF-984C-A8B08A0DBD5A}" dt="2018-09-13T06:03:33.935" v="803" actId="27636"/>
          <ac:spMkLst>
            <pc:docMk/>
            <pc:sldMk cId="4187533413" sldId="341"/>
            <ac:spMk id="2" creationId="{AE11600F-3C82-4E47-B19A-A7ACC09DE0D6}"/>
          </ac:spMkLst>
        </pc:spChg>
        <pc:spChg chg="mod">
          <ac:chgData name="Renyuan Lyu" userId="eadeb139afb46539" providerId="LiveId" clId="{EB47D154-2852-40BF-984C-A8B08A0DBD5A}" dt="2018-09-13T07:25:34.416" v="1003"/>
          <ac:spMkLst>
            <pc:docMk/>
            <pc:sldMk cId="4187533413" sldId="341"/>
            <ac:spMk id="3" creationId="{946F0FFC-9EA3-4349-83A2-360D6C729789}"/>
          </ac:spMkLst>
        </pc:spChg>
      </pc:sldChg>
      <pc:sldChg chg="add del">
        <pc:chgData name="Renyuan Lyu" userId="eadeb139afb46539" providerId="LiveId" clId="{EB47D154-2852-40BF-984C-A8B08A0DBD5A}" dt="2018-09-13T06:02:42.831" v="793"/>
        <pc:sldMkLst>
          <pc:docMk/>
          <pc:sldMk cId="1169024435" sldId="342"/>
        </pc:sldMkLst>
      </pc:sldChg>
      <pc:sldChg chg="modSp add">
        <pc:chgData name="Renyuan Lyu" userId="eadeb139afb46539" providerId="LiveId" clId="{EB47D154-2852-40BF-984C-A8B08A0DBD5A}" dt="2018-09-13T07:24:16.783" v="976" actId="113"/>
        <pc:sldMkLst>
          <pc:docMk/>
          <pc:sldMk cId="1482808797" sldId="342"/>
        </pc:sldMkLst>
        <pc:spChg chg="mod">
          <ac:chgData name="Renyuan Lyu" userId="eadeb139afb46539" providerId="LiveId" clId="{EB47D154-2852-40BF-984C-A8B08A0DBD5A}" dt="2018-09-13T06:03:39.827" v="807" actId="27636"/>
          <ac:spMkLst>
            <pc:docMk/>
            <pc:sldMk cId="1482808797" sldId="342"/>
            <ac:spMk id="2" creationId="{CB4B8D1C-6FD6-4EE9-9888-4BB4F9DD9079}"/>
          </ac:spMkLst>
        </pc:spChg>
        <pc:spChg chg="mod">
          <ac:chgData name="Renyuan Lyu" userId="eadeb139afb46539" providerId="LiveId" clId="{EB47D154-2852-40BF-984C-A8B08A0DBD5A}" dt="2018-09-13T07:24:16.783" v="976" actId="113"/>
          <ac:spMkLst>
            <pc:docMk/>
            <pc:sldMk cId="1482808797" sldId="342"/>
            <ac:spMk id="3" creationId="{6DF22AF8-0015-4BAF-B68D-02291878E26D}"/>
          </ac:spMkLst>
        </pc:spChg>
      </pc:sldChg>
      <pc:sldChg chg="modSp add del">
        <pc:chgData name="Renyuan Lyu" userId="eadeb139afb46539" providerId="LiveId" clId="{EB47D154-2852-40BF-984C-A8B08A0DBD5A}" dt="2018-09-13T06:02:27.323" v="786" actId="2696"/>
        <pc:sldMkLst>
          <pc:docMk/>
          <pc:sldMk cId="3870195912" sldId="342"/>
        </pc:sldMkLst>
        <pc:spChg chg="mod">
          <ac:chgData name="Renyuan Lyu" userId="eadeb139afb46539" providerId="LiveId" clId="{EB47D154-2852-40BF-984C-A8B08A0DBD5A}" dt="2018-09-13T05:59:32.787" v="783" actId="27636"/>
          <ac:spMkLst>
            <pc:docMk/>
            <pc:sldMk cId="3870195912" sldId="342"/>
            <ac:spMk id="2" creationId="{E03F6B16-AFCF-4FDA-9B62-33FBDC5D3696}"/>
          </ac:spMkLst>
        </pc:spChg>
      </pc:sldChg>
      <pc:sldChg chg="modSp add">
        <pc:chgData name="Renyuan Lyu" userId="eadeb139afb46539" providerId="LiveId" clId="{EB47D154-2852-40BF-984C-A8B08A0DBD5A}" dt="2018-09-13T06:05:59.913" v="861"/>
        <pc:sldMkLst>
          <pc:docMk/>
          <pc:sldMk cId="1070655231" sldId="343"/>
        </pc:sldMkLst>
        <pc:spChg chg="mod">
          <ac:chgData name="Renyuan Lyu" userId="eadeb139afb46539" providerId="LiveId" clId="{EB47D154-2852-40BF-984C-A8B08A0DBD5A}" dt="2018-09-13T06:03:46.082" v="811" actId="27636"/>
          <ac:spMkLst>
            <pc:docMk/>
            <pc:sldMk cId="1070655231" sldId="343"/>
            <ac:spMk id="2" creationId="{F0A7E4DB-1267-4D9C-B0BB-E99A5187A6A8}"/>
          </ac:spMkLst>
        </pc:spChg>
        <pc:spChg chg="mod">
          <ac:chgData name="Renyuan Lyu" userId="eadeb139afb46539" providerId="LiveId" clId="{EB47D154-2852-40BF-984C-A8B08A0DBD5A}" dt="2018-09-13T06:05:59.913" v="861"/>
          <ac:spMkLst>
            <pc:docMk/>
            <pc:sldMk cId="1070655231" sldId="343"/>
            <ac:spMk id="3" creationId="{284473A3-A347-4752-A909-120520D3E7C9}"/>
          </ac:spMkLst>
        </pc:spChg>
      </pc:sldChg>
      <pc:sldChg chg="add del">
        <pc:chgData name="Renyuan Lyu" userId="eadeb139afb46539" providerId="LiveId" clId="{EB47D154-2852-40BF-984C-A8B08A0DBD5A}" dt="2018-09-13T06:02:42.831" v="793"/>
        <pc:sldMkLst>
          <pc:docMk/>
          <pc:sldMk cId="2538036642" sldId="343"/>
        </pc:sldMkLst>
      </pc:sldChg>
      <pc:sldChg chg="modSp add">
        <pc:chgData name="Renyuan Lyu" userId="eadeb139afb46539" providerId="LiveId" clId="{EB47D154-2852-40BF-984C-A8B08A0DBD5A}" dt="2018-09-13T06:03:55.234" v="814"/>
        <pc:sldMkLst>
          <pc:docMk/>
          <pc:sldMk cId="2958925391" sldId="344"/>
        </pc:sldMkLst>
        <pc:spChg chg="mod">
          <ac:chgData name="Renyuan Lyu" userId="eadeb139afb46539" providerId="LiveId" clId="{EB47D154-2852-40BF-984C-A8B08A0DBD5A}" dt="2018-09-13T06:03:50.162" v="813"/>
          <ac:spMkLst>
            <pc:docMk/>
            <pc:sldMk cId="2958925391" sldId="344"/>
            <ac:spMk id="2" creationId="{8024DC7F-66DC-48F4-8228-09D4EBD3934D}"/>
          </ac:spMkLst>
        </pc:spChg>
        <pc:spChg chg="mod">
          <ac:chgData name="Renyuan Lyu" userId="eadeb139afb46539" providerId="LiveId" clId="{EB47D154-2852-40BF-984C-A8B08A0DBD5A}" dt="2018-09-13T06:03:55.234" v="814"/>
          <ac:spMkLst>
            <pc:docMk/>
            <pc:sldMk cId="2958925391" sldId="344"/>
            <ac:spMk id="3" creationId="{6827D2CD-706A-4FA7-A9B3-DBC023ACAD89}"/>
          </ac:spMkLst>
        </pc:spChg>
      </pc:sldChg>
      <pc:sldChg chg="modSp add del">
        <pc:chgData name="Renyuan Lyu" userId="eadeb139afb46539" providerId="LiveId" clId="{EB47D154-2852-40BF-984C-A8B08A0DBD5A}" dt="2018-09-13T06:27:19.521" v="946"/>
        <pc:sldMkLst>
          <pc:docMk/>
          <pc:sldMk cId="3449643865" sldId="345"/>
        </pc:sldMkLst>
        <pc:spChg chg="mod">
          <ac:chgData name="Renyuan Lyu" userId="eadeb139afb46539" providerId="LiveId" clId="{EB47D154-2852-40BF-984C-A8B08A0DBD5A}" dt="2018-09-13T06:04:24.974" v="839" actId="20577"/>
          <ac:spMkLst>
            <pc:docMk/>
            <pc:sldMk cId="3449643865" sldId="345"/>
            <ac:spMk id="2" creationId="{01BF6074-F6DA-44E1-B012-9BEB9E4297CB}"/>
          </ac:spMkLst>
        </pc:spChg>
        <pc:spChg chg="mod">
          <ac:chgData name="Renyuan Lyu" userId="eadeb139afb46539" providerId="LiveId" clId="{EB47D154-2852-40BF-984C-A8B08A0DBD5A}" dt="2018-09-13T06:27:19.521" v="946"/>
          <ac:spMkLst>
            <pc:docMk/>
            <pc:sldMk cId="3449643865" sldId="345"/>
            <ac:spMk id="3" creationId="{F7D5F707-E53A-4351-99CA-87BB5708BB2C}"/>
          </ac:spMkLst>
        </pc:spChg>
      </pc:sldChg>
      <pc:sldChg chg="modSp add del">
        <pc:chgData name="Renyuan Lyu" userId="eadeb139afb46539" providerId="LiveId" clId="{EB47D154-2852-40BF-984C-A8B08A0DBD5A}" dt="2018-09-13T06:04:34.316" v="841"/>
        <pc:sldMkLst>
          <pc:docMk/>
          <pc:sldMk cId="4219999685" sldId="346"/>
        </pc:sldMkLst>
        <pc:spChg chg="mod">
          <ac:chgData name="Renyuan Lyu" userId="eadeb139afb46539" providerId="LiveId" clId="{EB47D154-2852-40BF-984C-A8B08A0DBD5A}" dt="2018-09-13T06:04:32.466" v="840"/>
          <ac:spMkLst>
            <pc:docMk/>
            <pc:sldMk cId="4219999685" sldId="346"/>
            <ac:spMk id="2" creationId="{C3BCFFF5-2895-4D0A-949D-C53E62538236}"/>
          </ac:spMkLst>
        </pc:spChg>
      </pc:sldChg>
    </pc:docChg>
  </pc:docChgLst>
  <pc:docChgLst>
    <pc:chgData name="Renyuan Lyu" userId="eadeb139afb46539" providerId="LiveId" clId="{11B6B718-412B-4BCD-A32C-24C4D7F3CFC9}"/>
    <pc:docChg chg="custSel modSld">
      <pc:chgData name="Renyuan Lyu" userId="eadeb139afb46539" providerId="LiveId" clId="{11B6B718-412B-4BCD-A32C-24C4D7F3CFC9}" dt="2018-09-13T09:00:13.244" v="80" actId="1076"/>
      <pc:docMkLst>
        <pc:docMk/>
      </pc:docMkLst>
      <pc:sldChg chg="addSp delSp modSp">
        <pc:chgData name="Renyuan Lyu" userId="eadeb139afb46539" providerId="LiveId" clId="{11B6B718-412B-4BCD-A32C-24C4D7F3CFC9}" dt="2018-09-13T09:00:13.244" v="80" actId="1076"/>
        <pc:sldMkLst>
          <pc:docMk/>
          <pc:sldMk cId="1757654856" sldId="256"/>
        </pc:sldMkLst>
        <pc:spChg chg="mod">
          <ac:chgData name="Renyuan Lyu" userId="eadeb139afb46539" providerId="LiveId" clId="{11B6B718-412B-4BCD-A32C-24C4D7F3CFC9}" dt="2018-09-13T08:55:53.781" v="57" actId="1076"/>
          <ac:spMkLst>
            <pc:docMk/>
            <pc:sldMk cId="1757654856" sldId="256"/>
            <ac:spMk id="2" creationId="{07F27CF4-9D0E-4FB0-82DA-782531F28E77}"/>
          </ac:spMkLst>
        </pc:spChg>
        <pc:spChg chg="mod">
          <ac:chgData name="Renyuan Lyu" userId="eadeb139afb46539" providerId="LiveId" clId="{11B6B718-412B-4BCD-A32C-24C4D7F3CFC9}" dt="2018-09-13T08:55:57.918" v="58" actId="1076"/>
          <ac:spMkLst>
            <pc:docMk/>
            <pc:sldMk cId="1757654856" sldId="256"/>
            <ac:spMk id="3" creationId="{45669BFD-1CBE-4AAA-8162-EB5CAF442214}"/>
          </ac:spMkLst>
        </pc:spChg>
        <pc:spChg chg="mod">
          <ac:chgData name="Renyuan Lyu" userId="eadeb139afb46539" providerId="LiveId" clId="{11B6B718-412B-4BCD-A32C-24C4D7F3CFC9}" dt="2018-09-13T08:59:56.518" v="75" actId="1076"/>
          <ac:spMkLst>
            <pc:docMk/>
            <pc:sldMk cId="1757654856" sldId="256"/>
            <ac:spMk id="5" creationId="{ED1049FC-98AA-4B1A-B170-2A5B58A918BA}"/>
          </ac:spMkLst>
        </pc:spChg>
        <pc:spChg chg="add mod">
          <ac:chgData name="Renyuan Lyu" userId="eadeb139afb46539" providerId="LiveId" clId="{11B6B718-412B-4BCD-A32C-24C4D7F3CFC9}" dt="2018-09-13T09:00:13.244" v="80" actId="1076"/>
          <ac:spMkLst>
            <pc:docMk/>
            <pc:sldMk cId="1757654856" sldId="256"/>
            <ac:spMk id="6" creationId="{B163CA4B-20C4-4439-AB4F-D68682E3A42D}"/>
          </ac:spMkLst>
        </pc:spChg>
        <pc:spChg chg="add del mod">
          <ac:chgData name="Renyuan Lyu" userId="eadeb139afb46539" providerId="LiveId" clId="{11B6B718-412B-4BCD-A32C-24C4D7F3CFC9}" dt="2018-09-13T08:59:11.302" v="68" actId="478"/>
          <ac:spMkLst>
            <pc:docMk/>
            <pc:sldMk cId="1757654856" sldId="256"/>
            <ac:spMk id="8" creationId="{3452D285-D077-4974-A195-8D15F22A4C05}"/>
          </ac:spMkLst>
        </pc:spChg>
        <pc:spChg chg="add mod">
          <ac:chgData name="Renyuan Lyu" userId="eadeb139afb46539" providerId="LiveId" clId="{11B6B718-412B-4BCD-A32C-24C4D7F3CFC9}" dt="2018-09-13T09:00:00.601" v="76" actId="1076"/>
          <ac:spMkLst>
            <pc:docMk/>
            <pc:sldMk cId="1757654856" sldId="256"/>
            <ac:spMk id="9" creationId="{B4909DC4-142C-46F9-82D3-14592785FB67}"/>
          </ac:spMkLst>
        </pc:spChg>
        <pc:picChg chg="add mod">
          <ac:chgData name="Renyuan Lyu" userId="eadeb139afb46539" providerId="LiveId" clId="{11B6B718-412B-4BCD-A32C-24C4D7F3CFC9}" dt="2018-09-13T09:00:08.359" v="79" actId="1076"/>
          <ac:picMkLst>
            <pc:docMk/>
            <pc:sldMk cId="1757654856" sldId="256"/>
            <ac:picMk id="7" creationId="{9B14440F-3C46-4E3D-AFB2-8407FBE56E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9A568-CD83-4B46-8D3F-E37CC2496B6E}" type="datetimeFigureOut">
              <a:rPr lang="zh-TW" altLang="en-US" smtClean="0"/>
              <a:t>2018/9/13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9DEC8-202F-43CC-AAB7-2ADC2E8BC8BD}" type="slidenum">
              <a:rPr lang="zh-TW" altLang="en-US" smtClean="0"/>
              <a:t>‹#›</a:t>
            </a:fld>
            <a:endParaRPr lang="zh-TW" altLang="en-US"/>
          </a:p>
        </p:txBody>
      </p:sp>
    </p:spTree>
    <p:extLst>
      <p:ext uri="{BB962C8B-B14F-4D97-AF65-F5344CB8AC3E}">
        <p14:creationId xmlns:p14="http://schemas.microsoft.com/office/powerpoint/2010/main" val="412290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51884-A5BD-4F96-9AA9-A4AFEC5F442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CADFB3C-DB4C-4282-ABDF-1B2B2741A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EF99A2D-65AA-4531-8E32-9CF132F00C63}"/>
              </a:ext>
            </a:extLst>
          </p:cNvPr>
          <p:cNvSpPr>
            <a:spLocks noGrp="1"/>
          </p:cNvSpPr>
          <p:nvPr>
            <p:ph type="dt" sz="half" idx="10"/>
          </p:nvPr>
        </p:nvSpPr>
        <p:spPr/>
        <p:txBody>
          <a:bodyPr/>
          <a:lstStyle/>
          <a:p>
            <a:fld id="{4AAD030E-B46D-46C5-9E3F-24977B9C0D0E}"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374F2799-1FD8-45E8-919F-A85F75C09D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472E67-52BC-4BFC-89DB-F385509635D0}"/>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6922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4356B-2151-4588-A46F-0395585A965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8EC5D56-11A7-4D5C-9DC8-CD66E3EA15E6}"/>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B3A0EC0-EBEC-450C-9238-0FE455D758F1}"/>
              </a:ext>
            </a:extLst>
          </p:cNvPr>
          <p:cNvSpPr>
            <a:spLocks noGrp="1"/>
          </p:cNvSpPr>
          <p:nvPr>
            <p:ph type="dt" sz="half" idx="10"/>
          </p:nvPr>
        </p:nvSpPr>
        <p:spPr/>
        <p:txBody>
          <a:bodyPr/>
          <a:lstStyle/>
          <a:p>
            <a:fld id="{3A5133D0-97E6-49CA-8405-4860455B0F3F}"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100E7992-90C1-4592-BDA7-AF31A6BB08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BDE21C-6D1B-4CB1-9831-CC929C349075}"/>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16098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5CF13D8-E77E-46E4-815B-4A7E86C448B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80078FB-41D1-4ABB-9C65-2D39908C022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35F86D7-3824-4EE8-8D9A-8FD88006F245}"/>
              </a:ext>
            </a:extLst>
          </p:cNvPr>
          <p:cNvSpPr>
            <a:spLocks noGrp="1"/>
          </p:cNvSpPr>
          <p:nvPr>
            <p:ph type="dt" sz="half" idx="10"/>
          </p:nvPr>
        </p:nvSpPr>
        <p:spPr/>
        <p:txBody>
          <a:bodyPr/>
          <a:lstStyle/>
          <a:p>
            <a:fld id="{5EA4CC4E-AC1F-49DD-8FFA-71B0C7701EBB}"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ECBF6F9C-F401-4AB2-8D6C-48FD75D428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20671F1-3E31-47EE-B194-9C7417FBE421}"/>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65327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C2A3F7-D0A8-4592-BF93-24CC1040FCA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5CA7F07-BABE-469C-9F35-409BB5A0EAA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9206CA5-C925-4E27-9460-D6352757260A}"/>
              </a:ext>
            </a:extLst>
          </p:cNvPr>
          <p:cNvSpPr>
            <a:spLocks noGrp="1"/>
          </p:cNvSpPr>
          <p:nvPr>
            <p:ph type="dt" sz="half" idx="10"/>
          </p:nvPr>
        </p:nvSpPr>
        <p:spPr/>
        <p:txBody>
          <a:bodyPr/>
          <a:lstStyle/>
          <a:p>
            <a:fld id="{628BDCEB-F393-4CFA-9E39-10D1D66FDF9F}"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B8AD69E0-007C-46EF-B93C-C1B23AD515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A771C87-1DF7-410E-8A52-5F42FCF9626F}"/>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94731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82D01-FA32-4CF4-9EEC-F4FCB48ECA1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EEEDF87-BF6D-4A6A-B89E-20DF2426C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65D52E3-E4EF-4A90-B51B-C40DB4820B49}"/>
              </a:ext>
            </a:extLst>
          </p:cNvPr>
          <p:cNvSpPr>
            <a:spLocks noGrp="1"/>
          </p:cNvSpPr>
          <p:nvPr>
            <p:ph type="dt" sz="half" idx="10"/>
          </p:nvPr>
        </p:nvSpPr>
        <p:spPr/>
        <p:txBody>
          <a:bodyPr/>
          <a:lstStyle/>
          <a:p>
            <a:fld id="{ADABA6FE-D493-431A-A40D-9256EB9CC798}"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311EEC3A-6FC4-4A1A-807F-523A23D2FF9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4C4DDD-BC1B-4D45-9EAC-4318BF3EA2F9}"/>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78328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C8861-F5C4-4345-AAD1-34DA1D48E68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CFE0EC-F621-4BDF-A763-9609E48D190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54C6DF5-6C2F-498D-9472-8F3E006D40A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A2E2A51-9DAA-408C-A214-1F2E3AA55B46}"/>
              </a:ext>
            </a:extLst>
          </p:cNvPr>
          <p:cNvSpPr>
            <a:spLocks noGrp="1"/>
          </p:cNvSpPr>
          <p:nvPr>
            <p:ph type="dt" sz="half" idx="10"/>
          </p:nvPr>
        </p:nvSpPr>
        <p:spPr/>
        <p:txBody>
          <a:bodyPr/>
          <a:lstStyle/>
          <a:p>
            <a:fld id="{A032C2C1-CDFE-4687-B260-C53133C1D2B1}" type="datetime1">
              <a:rPr lang="zh-TW" altLang="en-US" smtClean="0"/>
              <a:t>2018/9/13</a:t>
            </a:fld>
            <a:endParaRPr lang="zh-TW" altLang="en-US"/>
          </a:p>
        </p:txBody>
      </p:sp>
      <p:sp>
        <p:nvSpPr>
          <p:cNvPr id="6" name="頁尾版面配置區 5">
            <a:extLst>
              <a:ext uri="{FF2B5EF4-FFF2-40B4-BE49-F238E27FC236}">
                <a16:creationId xmlns:a16="http://schemas.microsoft.com/office/drawing/2014/main" id="{6ED3D66A-9ADF-4A9E-B1C5-0B441ED81A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016DCF-3FAC-454E-9784-0034B1E191EA}"/>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115128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188CE4-CFCB-4BE9-95CC-6E14FF75179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CBC9B48-0F4F-4194-B104-A083354C4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14FC32F3-DE77-4E7C-B1BC-553F2878C0D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017ADEB-F1C8-4405-981C-FFAD4C477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6911451-FB51-4F5C-8D39-B49360A35E7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874FE53-056B-431B-A0EF-CDC14926B318}"/>
              </a:ext>
            </a:extLst>
          </p:cNvPr>
          <p:cNvSpPr>
            <a:spLocks noGrp="1"/>
          </p:cNvSpPr>
          <p:nvPr>
            <p:ph type="dt" sz="half" idx="10"/>
          </p:nvPr>
        </p:nvSpPr>
        <p:spPr/>
        <p:txBody>
          <a:bodyPr/>
          <a:lstStyle/>
          <a:p>
            <a:fld id="{DA7DF381-4BCE-448A-B25A-33D2871994E4}" type="datetime1">
              <a:rPr lang="zh-TW" altLang="en-US" smtClean="0"/>
              <a:t>2018/9/13</a:t>
            </a:fld>
            <a:endParaRPr lang="zh-TW" altLang="en-US"/>
          </a:p>
        </p:txBody>
      </p:sp>
      <p:sp>
        <p:nvSpPr>
          <p:cNvPr id="8" name="頁尾版面配置區 7">
            <a:extLst>
              <a:ext uri="{FF2B5EF4-FFF2-40B4-BE49-F238E27FC236}">
                <a16:creationId xmlns:a16="http://schemas.microsoft.com/office/drawing/2014/main" id="{F3044289-C108-451E-988D-5B0CCA55FAC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BBE3911-D45F-433B-96B8-C7D341728088}"/>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14655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F08AD0-593D-4FAD-B0CD-2AD02942988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17E3D2A-B97B-4FDC-8482-1406F912B4DE}"/>
              </a:ext>
            </a:extLst>
          </p:cNvPr>
          <p:cNvSpPr>
            <a:spLocks noGrp="1"/>
          </p:cNvSpPr>
          <p:nvPr>
            <p:ph type="dt" sz="half" idx="10"/>
          </p:nvPr>
        </p:nvSpPr>
        <p:spPr/>
        <p:txBody>
          <a:bodyPr/>
          <a:lstStyle/>
          <a:p>
            <a:fld id="{2EE1EFD1-FA98-4379-A01D-AE10DC8B6723}" type="datetime1">
              <a:rPr lang="zh-TW" altLang="en-US" smtClean="0"/>
              <a:t>2018/9/13</a:t>
            </a:fld>
            <a:endParaRPr lang="zh-TW" altLang="en-US"/>
          </a:p>
        </p:txBody>
      </p:sp>
      <p:sp>
        <p:nvSpPr>
          <p:cNvPr id="4" name="頁尾版面配置區 3">
            <a:extLst>
              <a:ext uri="{FF2B5EF4-FFF2-40B4-BE49-F238E27FC236}">
                <a16:creationId xmlns:a16="http://schemas.microsoft.com/office/drawing/2014/main" id="{BE972A42-BB64-4C7A-BE32-FE342AC303C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91A5352-2DE8-44A6-B0CD-CD1EB9E6F586}"/>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394077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4741913-E68E-44C3-A42E-B2704AF8104C}"/>
              </a:ext>
            </a:extLst>
          </p:cNvPr>
          <p:cNvSpPr>
            <a:spLocks noGrp="1"/>
          </p:cNvSpPr>
          <p:nvPr>
            <p:ph type="dt" sz="half" idx="10"/>
          </p:nvPr>
        </p:nvSpPr>
        <p:spPr/>
        <p:txBody>
          <a:bodyPr/>
          <a:lstStyle/>
          <a:p>
            <a:fld id="{AC290DB5-540B-40EF-B3FB-05323F34CA5B}" type="datetime1">
              <a:rPr lang="zh-TW" altLang="en-US" smtClean="0"/>
              <a:t>2018/9/13</a:t>
            </a:fld>
            <a:endParaRPr lang="zh-TW" altLang="en-US"/>
          </a:p>
        </p:txBody>
      </p:sp>
      <p:sp>
        <p:nvSpPr>
          <p:cNvPr id="3" name="頁尾版面配置區 2">
            <a:extLst>
              <a:ext uri="{FF2B5EF4-FFF2-40B4-BE49-F238E27FC236}">
                <a16:creationId xmlns:a16="http://schemas.microsoft.com/office/drawing/2014/main" id="{498B7485-565E-479D-B337-EC2C918D070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0881451-80E6-4FB5-84D9-DE23441C0956}"/>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25468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46327-3D6C-41BF-8D7F-1C8D2F9BA6F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C07C463-C443-4D8E-B594-977C132B2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359F752-408F-48BA-B180-D4A4AF60C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826FCAD-ECC0-4AC2-8B5F-6B2DBAC38C21}"/>
              </a:ext>
            </a:extLst>
          </p:cNvPr>
          <p:cNvSpPr>
            <a:spLocks noGrp="1"/>
          </p:cNvSpPr>
          <p:nvPr>
            <p:ph type="dt" sz="half" idx="10"/>
          </p:nvPr>
        </p:nvSpPr>
        <p:spPr/>
        <p:txBody>
          <a:bodyPr/>
          <a:lstStyle/>
          <a:p>
            <a:fld id="{35CF08A4-62C0-4EF3-ADE1-81028D220C6D}" type="datetime1">
              <a:rPr lang="zh-TW" altLang="en-US" smtClean="0"/>
              <a:t>2018/9/13</a:t>
            </a:fld>
            <a:endParaRPr lang="zh-TW" altLang="en-US"/>
          </a:p>
        </p:txBody>
      </p:sp>
      <p:sp>
        <p:nvSpPr>
          <p:cNvPr id="6" name="頁尾版面配置區 5">
            <a:extLst>
              <a:ext uri="{FF2B5EF4-FFF2-40B4-BE49-F238E27FC236}">
                <a16:creationId xmlns:a16="http://schemas.microsoft.com/office/drawing/2014/main" id="{AB312317-AA4A-477A-95C3-189DD35D319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3939D6-C517-4957-9AB5-6485399A655A}"/>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3932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6EA77-AE1C-45CF-9EB9-D4FB6F1786B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EB45BE4-0921-4248-AC57-9A700EAF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C9D289C-5A42-4BDA-AB4A-A2A879EE5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490C56E-72B0-47A2-8F74-7B975BE684D6}"/>
              </a:ext>
            </a:extLst>
          </p:cNvPr>
          <p:cNvSpPr>
            <a:spLocks noGrp="1"/>
          </p:cNvSpPr>
          <p:nvPr>
            <p:ph type="dt" sz="half" idx="10"/>
          </p:nvPr>
        </p:nvSpPr>
        <p:spPr/>
        <p:txBody>
          <a:bodyPr/>
          <a:lstStyle/>
          <a:p>
            <a:fld id="{E19FB593-5AA6-40C3-832B-C0C53FABACFC}" type="datetime1">
              <a:rPr lang="zh-TW" altLang="en-US" smtClean="0"/>
              <a:t>2018/9/13</a:t>
            </a:fld>
            <a:endParaRPr lang="zh-TW" altLang="en-US"/>
          </a:p>
        </p:txBody>
      </p:sp>
      <p:sp>
        <p:nvSpPr>
          <p:cNvPr id="6" name="頁尾版面配置區 5">
            <a:extLst>
              <a:ext uri="{FF2B5EF4-FFF2-40B4-BE49-F238E27FC236}">
                <a16:creationId xmlns:a16="http://schemas.microsoft.com/office/drawing/2014/main" id="{9F19E51C-A738-461B-B8A7-0E3FD8D2CEA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0532E36-D7D0-47F8-B8E1-E50EEBB9F8F2}"/>
              </a:ext>
            </a:extLst>
          </p:cNvPr>
          <p:cNvSpPr>
            <a:spLocks noGrp="1"/>
          </p:cNvSpPr>
          <p:nvPr>
            <p:ph type="sldNum" sz="quarter" idx="12"/>
          </p:nvPr>
        </p:nvSpPr>
        <p:spPr/>
        <p:txBody>
          <a:body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266746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07C705A-891D-4276-A6C1-78641FA26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C7A491C-FAB8-4A09-BF4A-D46253350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8ACB32-B0E8-4DD3-9F0E-553651DC0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C5DF5-7B04-404D-B2BB-925680DC9C7E}" type="datetime1">
              <a:rPr lang="zh-TW" altLang="en-US" smtClean="0"/>
              <a:t>2018/9/13</a:t>
            </a:fld>
            <a:endParaRPr lang="zh-TW" altLang="en-US"/>
          </a:p>
        </p:txBody>
      </p:sp>
      <p:sp>
        <p:nvSpPr>
          <p:cNvPr id="5" name="頁尾版面配置區 4">
            <a:extLst>
              <a:ext uri="{FF2B5EF4-FFF2-40B4-BE49-F238E27FC236}">
                <a16:creationId xmlns:a16="http://schemas.microsoft.com/office/drawing/2014/main" id="{D255DD8C-F775-46DC-B644-CA0BFEDAF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D9DC9A3-1C31-46BE-950A-C9B81800E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F80B9-86DD-47FD-A717-7D8DCE89EA8C}" type="slidenum">
              <a:rPr lang="zh-TW" altLang="en-US" smtClean="0"/>
              <a:t>‹#›</a:t>
            </a:fld>
            <a:endParaRPr lang="zh-TW" altLang="en-US"/>
          </a:p>
        </p:txBody>
      </p:sp>
    </p:spTree>
    <p:extLst>
      <p:ext uri="{BB962C8B-B14F-4D97-AF65-F5344CB8AC3E}">
        <p14:creationId xmlns:p14="http://schemas.microsoft.com/office/powerpoint/2010/main" val="132308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oo.gl/GnQdL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oo.gl/41yqiY" TargetMode="External"/><Relationship Id="rId2" Type="http://schemas.openxmlformats.org/officeDocument/2006/relationships/hyperlink" Target="https://www.packtpub.com/big-data-and-business-intelligence/python-machine-learning-second-edition"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F27CF4-9D0E-4FB0-82DA-782531F28E77}"/>
              </a:ext>
            </a:extLst>
          </p:cNvPr>
          <p:cNvSpPr>
            <a:spLocks noGrp="1"/>
          </p:cNvSpPr>
          <p:nvPr>
            <p:ph type="ctrTitle"/>
          </p:nvPr>
        </p:nvSpPr>
        <p:spPr>
          <a:xfrm>
            <a:off x="1524000" y="-21667"/>
            <a:ext cx="9144000" cy="2387600"/>
          </a:xfrm>
        </p:spPr>
        <p:txBody>
          <a:bodyPr/>
          <a:lstStyle/>
          <a:p>
            <a:r>
              <a:rPr lang="en-US" altLang="zh-TW" b="1" dirty="0">
                <a:solidFill>
                  <a:srgbClr val="FF0000"/>
                </a:solidFill>
              </a:rPr>
              <a:t>Pattern Recognition</a:t>
            </a:r>
            <a:br>
              <a:rPr lang="en-US" altLang="zh-TW" dirty="0"/>
            </a:br>
            <a:r>
              <a:rPr lang="en-US" altLang="zh-TW" dirty="0"/>
              <a:t>2018</a:t>
            </a:r>
            <a:endParaRPr lang="zh-TW" altLang="en-US" dirty="0"/>
          </a:p>
        </p:txBody>
      </p:sp>
      <p:sp>
        <p:nvSpPr>
          <p:cNvPr id="3" name="副標題 2">
            <a:extLst>
              <a:ext uri="{FF2B5EF4-FFF2-40B4-BE49-F238E27FC236}">
                <a16:creationId xmlns:a16="http://schemas.microsoft.com/office/drawing/2014/main" id="{45669BFD-1CBE-4AAA-8162-EB5CAF442214}"/>
              </a:ext>
            </a:extLst>
          </p:cNvPr>
          <p:cNvSpPr>
            <a:spLocks noGrp="1"/>
          </p:cNvSpPr>
          <p:nvPr>
            <p:ph type="subTitle" idx="1"/>
          </p:nvPr>
        </p:nvSpPr>
        <p:spPr>
          <a:xfrm>
            <a:off x="1524000" y="2454668"/>
            <a:ext cx="9144000" cy="608308"/>
          </a:xfrm>
        </p:spPr>
        <p:txBody>
          <a:bodyPr/>
          <a:lstStyle/>
          <a:p>
            <a:r>
              <a:rPr lang="en-US" altLang="zh-TW" dirty="0">
                <a:solidFill>
                  <a:srgbClr val="0000FF"/>
                </a:solidFill>
              </a:rPr>
              <a:t>Renyuan Lyu</a:t>
            </a:r>
            <a:endParaRPr lang="zh-TW" altLang="en-US" dirty="0">
              <a:solidFill>
                <a:srgbClr val="0000FF"/>
              </a:solidFill>
            </a:endParaRPr>
          </a:p>
        </p:txBody>
      </p:sp>
      <p:sp>
        <p:nvSpPr>
          <p:cNvPr id="4" name="投影片編號版面配置區 3">
            <a:extLst>
              <a:ext uri="{FF2B5EF4-FFF2-40B4-BE49-F238E27FC236}">
                <a16:creationId xmlns:a16="http://schemas.microsoft.com/office/drawing/2014/main" id="{30933138-BBF4-4CF1-A9A8-0DA623CB865A}"/>
              </a:ext>
            </a:extLst>
          </p:cNvPr>
          <p:cNvSpPr>
            <a:spLocks noGrp="1"/>
          </p:cNvSpPr>
          <p:nvPr>
            <p:ph type="sldNum" sz="quarter" idx="12"/>
          </p:nvPr>
        </p:nvSpPr>
        <p:spPr/>
        <p:txBody>
          <a:bodyPr/>
          <a:lstStyle/>
          <a:p>
            <a:fld id="{CF6F80B9-86DD-47FD-A717-7D8DCE89EA8C}" type="slidenum">
              <a:rPr lang="zh-TW" altLang="en-US" smtClean="0"/>
              <a:t>1</a:t>
            </a:fld>
            <a:endParaRPr lang="zh-TW" altLang="en-US"/>
          </a:p>
        </p:txBody>
      </p:sp>
      <p:sp>
        <p:nvSpPr>
          <p:cNvPr id="5" name="文字方塊 4">
            <a:extLst>
              <a:ext uri="{FF2B5EF4-FFF2-40B4-BE49-F238E27FC236}">
                <a16:creationId xmlns:a16="http://schemas.microsoft.com/office/drawing/2014/main" id="{ED1049FC-98AA-4B1A-B170-2A5B58A918BA}"/>
              </a:ext>
            </a:extLst>
          </p:cNvPr>
          <p:cNvSpPr txBox="1"/>
          <p:nvPr/>
        </p:nvSpPr>
        <p:spPr>
          <a:xfrm>
            <a:off x="4408074" y="3804203"/>
            <a:ext cx="3624710" cy="369332"/>
          </a:xfrm>
          <a:prstGeom prst="rect">
            <a:avLst/>
          </a:prstGeom>
          <a:noFill/>
        </p:spPr>
        <p:txBody>
          <a:bodyPr wrap="none" rtlCol="0">
            <a:spAutoFit/>
          </a:bodyPr>
          <a:lstStyle/>
          <a:p>
            <a:r>
              <a:rPr lang="en-US" dirty="0" err="1"/>
              <a:t>FaceBook</a:t>
            </a:r>
            <a:r>
              <a:rPr lang="en-US" dirty="0"/>
              <a:t> </a:t>
            </a:r>
            <a:r>
              <a:rPr lang="zh-TW" altLang="en-US" dirty="0"/>
              <a:t>粉絲專業：  </a:t>
            </a:r>
            <a:r>
              <a:rPr lang="en-US" dirty="0"/>
              <a:t>RyTeach2018</a:t>
            </a:r>
          </a:p>
        </p:txBody>
      </p:sp>
      <p:sp>
        <p:nvSpPr>
          <p:cNvPr id="6" name="矩形 5">
            <a:extLst>
              <a:ext uri="{FF2B5EF4-FFF2-40B4-BE49-F238E27FC236}">
                <a16:creationId xmlns:a16="http://schemas.microsoft.com/office/drawing/2014/main" id="{B163CA4B-20C4-4439-AB4F-D68682E3A42D}"/>
              </a:ext>
            </a:extLst>
          </p:cNvPr>
          <p:cNvSpPr/>
          <p:nvPr/>
        </p:nvSpPr>
        <p:spPr>
          <a:xfrm>
            <a:off x="4551174" y="5401417"/>
            <a:ext cx="3744433" cy="646331"/>
          </a:xfrm>
          <a:prstGeom prst="rect">
            <a:avLst/>
          </a:prstGeom>
        </p:spPr>
        <p:txBody>
          <a:bodyPr wrap="square">
            <a:spAutoFit/>
          </a:bodyPr>
          <a:lstStyle/>
          <a:p>
            <a:r>
              <a:rPr lang="en-US" dirty="0"/>
              <a:t>Time: </a:t>
            </a:r>
            <a:r>
              <a:rPr lang="da-DK" dirty="0"/>
              <a:t>星期五 Fri</a:t>
            </a:r>
            <a:r>
              <a:rPr lang="zh-TW" altLang="en-US" dirty="0"/>
              <a:t> </a:t>
            </a:r>
            <a:r>
              <a:rPr lang="da-DK" dirty="0"/>
              <a:t>2 (09:10) ~  4 (12:00)</a:t>
            </a:r>
            <a:r>
              <a:rPr lang="zh-TW" altLang="en-US" dirty="0"/>
              <a:t> </a:t>
            </a:r>
            <a:endParaRPr lang="en-US" altLang="zh-TW" dirty="0"/>
          </a:p>
          <a:p>
            <a:r>
              <a:rPr lang="da-DK" dirty="0"/>
              <a:t>ClassRoom: B0406S</a:t>
            </a:r>
            <a:endParaRPr lang="en-US" dirty="0"/>
          </a:p>
        </p:txBody>
      </p:sp>
      <p:pic>
        <p:nvPicPr>
          <p:cNvPr id="7" name="圖片 6">
            <a:extLst>
              <a:ext uri="{FF2B5EF4-FFF2-40B4-BE49-F238E27FC236}">
                <a16:creationId xmlns:a16="http://schemas.microsoft.com/office/drawing/2014/main" id="{9B14440F-3C46-4E3D-AFB2-8407FBE56E4A}"/>
              </a:ext>
            </a:extLst>
          </p:cNvPr>
          <p:cNvPicPr>
            <a:picLocks noChangeAspect="1"/>
          </p:cNvPicPr>
          <p:nvPr/>
        </p:nvPicPr>
        <p:blipFill>
          <a:blip r:embed="rId2"/>
          <a:stretch>
            <a:fillRect/>
          </a:stretch>
        </p:blipFill>
        <p:spPr>
          <a:xfrm>
            <a:off x="550602" y="3930622"/>
            <a:ext cx="3409729" cy="1889558"/>
          </a:xfrm>
          <a:prstGeom prst="rect">
            <a:avLst/>
          </a:prstGeom>
        </p:spPr>
      </p:pic>
      <p:sp>
        <p:nvSpPr>
          <p:cNvPr id="9" name="矩形 8">
            <a:extLst>
              <a:ext uri="{FF2B5EF4-FFF2-40B4-BE49-F238E27FC236}">
                <a16:creationId xmlns:a16="http://schemas.microsoft.com/office/drawing/2014/main" id="{B4909DC4-142C-46F9-82D3-14592785FB67}"/>
              </a:ext>
            </a:extLst>
          </p:cNvPr>
          <p:cNvSpPr/>
          <p:nvPr/>
        </p:nvSpPr>
        <p:spPr>
          <a:xfrm>
            <a:off x="5053283" y="4229070"/>
            <a:ext cx="2334293" cy="646331"/>
          </a:xfrm>
          <a:prstGeom prst="rect">
            <a:avLst/>
          </a:prstGeom>
        </p:spPr>
        <p:txBody>
          <a:bodyPr wrap="none">
            <a:spAutoFit/>
          </a:bodyPr>
          <a:lstStyle/>
          <a:p>
            <a:r>
              <a:rPr lang="en-US" dirty="0">
                <a:hlinkClick r:id="rId3"/>
              </a:rPr>
              <a:t>https://goo.gl/GnQdLR</a:t>
            </a:r>
            <a:endParaRPr lang="en-US" dirty="0"/>
          </a:p>
          <a:p>
            <a:endParaRPr lang="en-US" dirty="0"/>
          </a:p>
        </p:txBody>
      </p:sp>
    </p:spTree>
    <p:extLst>
      <p:ext uri="{BB962C8B-B14F-4D97-AF65-F5344CB8AC3E}">
        <p14:creationId xmlns:p14="http://schemas.microsoft.com/office/powerpoint/2010/main" val="175765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76B517-A920-437C-AC16-BC647B03F9C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D7392DE-0BAD-4C8F-B2E0-298D24AD3D29}"/>
              </a:ext>
            </a:extLst>
          </p:cNvPr>
          <p:cNvSpPr>
            <a:spLocks noGrp="1"/>
          </p:cNvSpPr>
          <p:nvPr>
            <p:ph idx="1"/>
          </p:nvPr>
        </p:nvSpPr>
        <p:spPr/>
        <p:txBody>
          <a:bodyPr>
            <a:normAutofit/>
          </a:bodyPr>
          <a:lstStyle/>
          <a:p>
            <a:r>
              <a:rPr lang="en-US" dirty="0"/>
              <a:t>Large companies, such as Google, Facebook, Apple, Amazon, and IBM, </a:t>
            </a:r>
          </a:p>
          <a:p>
            <a:r>
              <a:rPr lang="en-US" dirty="0"/>
              <a:t>heavily invest in machine learning research </a:t>
            </a:r>
          </a:p>
          <a:p>
            <a:r>
              <a:rPr lang="en-US" dirty="0"/>
              <a:t>and applications for good reasons. </a:t>
            </a:r>
          </a:p>
        </p:txBody>
      </p:sp>
      <p:sp>
        <p:nvSpPr>
          <p:cNvPr id="4" name="投影片編號版面配置區 3">
            <a:extLst>
              <a:ext uri="{FF2B5EF4-FFF2-40B4-BE49-F238E27FC236}">
                <a16:creationId xmlns:a16="http://schemas.microsoft.com/office/drawing/2014/main" id="{35029607-3B60-4B41-9A92-176E88819EC8}"/>
              </a:ext>
            </a:extLst>
          </p:cNvPr>
          <p:cNvSpPr>
            <a:spLocks noGrp="1"/>
          </p:cNvSpPr>
          <p:nvPr>
            <p:ph type="sldNum" sz="quarter" idx="12"/>
          </p:nvPr>
        </p:nvSpPr>
        <p:spPr/>
        <p:txBody>
          <a:bodyPr/>
          <a:lstStyle/>
          <a:p>
            <a:fld id="{CF6F80B9-86DD-47FD-A717-7D8DCE89EA8C}" type="slidenum">
              <a:rPr lang="zh-TW" altLang="en-US" smtClean="0"/>
              <a:t>10</a:t>
            </a:fld>
            <a:endParaRPr lang="zh-TW" altLang="en-US"/>
          </a:p>
        </p:txBody>
      </p:sp>
      <p:sp>
        <p:nvSpPr>
          <p:cNvPr id="5" name="矩形 4">
            <a:extLst>
              <a:ext uri="{FF2B5EF4-FFF2-40B4-BE49-F238E27FC236}">
                <a16:creationId xmlns:a16="http://schemas.microsoft.com/office/drawing/2014/main" id="{81F7171A-FD2A-4912-AF76-E0DF39D50CCA}"/>
              </a:ext>
            </a:extLst>
          </p:cNvPr>
          <p:cNvSpPr/>
          <p:nvPr/>
        </p:nvSpPr>
        <p:spPr>
          <a:xfrm>
            <a:off x="3219450" y="4586585"/>
            <a:ext cx="5391150" cy="923330"/>
          </a:xfrm>
          <a:prstGeom prst="rect">
            <a:avLst/>
          </a:prstGeom>
        </p:spPr>
        <p:txBody>
          <a:bodyPr wrap="square">
            <a:spAutoFit/>
          </a:bodyPr>
          <a:lstStyle/>
          <a:p>
            <a:r>
              <a:rPr lang="zh-TW" altLang="en-US" dirty="0"/>
              <a:t>大公司，如谷歌，</a:t>
            </a:r>
            <a:r>
              <a:rPr lang="en-US" altLang="zh-TW" dirty="0"/>
              <a:t>Facebook</a:t>
            </a:r>
            <a:r>
              <a:rPr lang="zh-TW" altLang="en-US" dirty="0"/>
              <a:t>，蘋果，亞馬遜和</a:t>
            </a:r>
            <a:r>
              <a:rPr lang="en-US" altLang="zh-TW" dirty="0"/>
              <a:t>IBM</a:t>
            </a:r>
            <a:r>
              <a:rPr lang="zh-TW" altLang="en-US" dirty="0"/>
              <a:t>，</a:t>
            </a:r>
          </a:p>
          <a:p>
            <a:r>
              <a:rPr lang="zh-TW" altLang="en-US" dirty="0"/>
              <a:t>大力投資機器學習研究</a:t>
            </a:r>
          </a:p>
          <a:p>
            <a:r>
              <a:rPr lang="zh-TW" altLang="en-US" dirty="0"/>
              <a:t>以及應用，他們絕對有充分理由做這些行動。</a:t>
            </a:r>
          </a:p>
        </p:txBody>
      </p:sp>
    </p:spTree>
    <p:extLst>
      <p:ext uri="{BB962C8B-B14F-4D97-AF65-F5344CB8AC3E}">
        <p14:creationId xmlns:p14="http://schemas.microsoft.com/office/powerpoint/2010/main" val="3133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B0FACD-B0AB-4267-BBCA-2368606F819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B559FE90-DC86-42FE-91CE-A81B85E0A8DB}"/>
              </a:ext>
            </a:extLst>
          </p:cNvPr>
          <p:cNvSpPr>
            <a:spLocks noGrp="1"/>
          </p:cNvSpPr>
          <p:nvPr>
            <p:ph idx="1"/>
          </p:nvPr>
        </p:nvSpPr>
        <p:spPr/>
        <p:txBody>
          <a:bodyPr>
            <a:normAutofit/>
          </a:bodyPr>
          <a:lstStyle/>
          <a:p>
            <a:r>
              <a:rPr lang="en-US" dirty="0"/>
              <a:t>While it may seem that machine learning has become the buzzword of our time and age, </a:t>
            </a:r>
          </a:p>
          <a:p>
            <a:r>
              <a:rPr lang="en-US" dirty="0"/>
              <a:t>it is certainly not a fad. </a:t>
            </a:r>
          </a:p>
          <a:p>
            <a:endParaRPr lang="en-US" dirty="0"/>
          </a:p>
          <a:p>
            <a:r>
              <a:rPr lang="en-US" dirty="0"/>
              <a:t>This exciting field opens the way to new possibilities </a:t>
            </a:r>
          </a:p>
          <a:p>
            <a:r>
              <a:rPr lang="en-US" dirty="0"/>
              <a:t>and has become indispensable to our daily lives. </a:t>
            </a:r>
          </a:p>
        </p:txBody>
      </p:sp>
      <p:sp>
        <p:nvSpPr>
          <p:cNvPr id="4" name="投影片編號版面配置區 3">
            <a:extLst>
              <a:ext uri="{FF2B5EF4-FFF2-40B4-BE49-F238E27FC236}">
                <a16:creationId xmlns:a16="http://schemas.microsoft.com/office/drawing/2014/main" id="{A73CA4B9-7929-41A1-8EB3-7E404EB86AD5}"/>
              </a:ext>
            </a:extLst>
          </p:cNvPr>
          <p:cNvSpPr>
            <a:spLocks noGrp="1"/>
          </p:cNvSpPr>
          <p:nvPr>
            <p:ph type="sldNum" sz="quarter" idx="12"/>
          </p:nvPr>
        </p:nvSpPr>
        <p:spPr/>
        <p:txBody>
          <a:bodyPr/>
          <a:lstStyle/>
          <a:p>
            <a:fld id="{CF6F80B9-86DD-47FD-A717-7D8DCE89EA8C}" type="slidenum">
              <a:rPr lang="zh-TW" altLang="en-US" smtClean="0"/>
              <a:t>11</a:t>
            </a:fld>
            <a:endParaRPr lang="zh-TW" altLang="en-US"/>
          </a:p>
        </p:txBody>
      </p:sp>
      <p:sp>
        <p:nvSpPr>
          <p:cNvPr id="5" name="矩形 4">
            <a:extLst>
              <a:ext uri="{FF2B5EF4-FFF2-40B4-BE49-F238E27FC236}">
                <a16:creationId xmlns:a16="http://schemas.microsoft.com/office/drawing/2014/main" id="{ABCBBE9C-75B1-424D-BB8F-6608353C2274}"/>
              </a:ext>
            </a:extLst>
          </p:cNvPr>
          <p:cNvSpPr/>
          <p:nvPr/>
        </p:nvSpPr>
        <p:spPr>
          <a:xfrm>
            <a:off x="3181350" y="5061584"/>
            <a:ext cx="5162550" cy="1477328"/>
          </a:xfrm>
          <a:prstGeom prst="rect">
            <a:avLst/>
          </a:prstGeom>
        </p:spPr>
        <p:txBody>
          <a:bodyPr wrap="square">
            <a:spAutoFit/>
          </a:bodyPr>
          <a:lstStyle/>
          <a:p>
            <a:r>
              <a:rPr lang="zh-TW" altLang="en-US" dirty="0"/>
              <a:t>雖然看起來機器學習已成為這個時代的流行語，</a:t>
            </a:r>
          </a:p>
          <a:p>
            <a:r>
              <a:rPr lang="zh-TW" altLang="en-US" dirty="0"/>
              <a:t>它當然不會僅是一種時尚。</a:t>
            </a:r>
          </a:p>
          <a:p>
            <a:endParaRPr lang="zh-TW" altLang="en-US" dirty="0"/>
          </a:p>
          <a:p>
            <a:r>
              <a:rPr lang="zh-TW" altLang="en-US" dirty="0"/>
              <a:t>這個令人興奮的領域開闢了道路通向新的可能性</a:t>
            </a:r>
          </a:p>
          <a:p>
            <a:r>
              <a:rPr lang="zh-TW" altLang="en-US" dirty="0"/>
              <a:t>並已成為我們日常生活中不可或缺的一部分。</a:t>
            </a:r>
          </a:p>
        </p:txBody>
      </p:sp>
    </p:spTree>
    <p:extLst>
      <p:ext uri="{BB962C8B-B14F-4D97-AF65-F5344CB8AC3E}">
        <p14:creationId xmlns:p14="http://schemas.microsoft.com/office/powerpoint/2010/main" val="67944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A3DF5C-7838-401E-B135-64DFA9771BA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DCBFBD3-1D59-4E1D-B598-29AA7A07D256}"/>
              </a:ext>
            </a:extLst>
          </p:cNvPr>
          <p:cNvSpPr>
            <a:spLocks noGrp="1"/>
          </p:cNvSpPr>
          <p:nvPr>
            <p:ph idx="1"/>
          </p:nvPr>
        </p:nvSpPr>
        <p:spPr>
          <a:xfrm>
            <a:off x="838200" y="1825625"/>
            <a:ext cx="8191500" cy="4351338"/>
          </a:xfrm>
        </p:spPr>
        <p:txBody>
          <a:bodyPr>
            <a:normAutofit/>
          </a:bodyPr>
          <a:lstStyle/>
          <a:p>
            <a:r>
              <a:rPr lang="en-US" dirty="0"/>
              <a:t>This is evident </a:t>
            </a:r>
          </a:p>
          <a:p>
            <a:r>
              <a:rPr lang="en-US" dirty="0"/>
              <a:t>in talking to the voice assistant on our smartphones, </a:t>
            </a:r>
          </a:p>
          <a:p>
            <a:r>
              <a:rPr lang="en-US" dirty="0"/>
              <a:t>recommending the right product for our customers, </a:t>
            </a:r>
          </a:p>
          <a:p>
            <a:r>
              <a:rPr lang="en-US" dirty="0"/>
              <a:t>preventing credit card fraud, </a:t>
            </a:r>
          </a:p>
          <a:p>
            <a:r>
              <a:rPr lang="en-US" dirty="0"/>
              <a:t>filtering out spam from our email inboxes, </a:t>
            </a:r>
          </a:p>
          <a:p>
            <a:r>
              <a:rPr lang="en-US" dirty="0"/>
              <a:t>detecting and diagnosing medical diseases, </a:t>
            </a:r>
          </a:p>
          <a:p>
            <a:r>
              <a:rPr lang="en-US" dirty="0"/>
              <a:t>the list goes on and on.</a:t>
            </a:r>
          </a:p>
        </p:txBody>
      </p:sp>
      <p:sp>
        <p:nvSpPr>
          <p:cNvPr id="4" name="投影片編號版面配置區 3">
            <a:extLst>
              <a:ext uri="{FF2B5EF4-FFF2-40B4-BE49-F238E27FC236}">
                <a16:creationId xmlns:a16="http://schemas.microsoft.com/office/drawing/2014/main" id="{B8E8BD8D-655E-4EDD-B767-D72EEBC9B5A8}"/>
              </a:ext>
            </a:extLst>
          </p:cNvPr>
          <p:cNvSpPr>
            <a:spLocks noGrp="1"/>
          </p:cNvSpPr>
          <p:nvPr>
            <p:ph type="sldNum" sz="quarter" idx="12"/>
          </p:nvPr>
        </p:nvSpPr>
        <p:spPr/>
        <p:txBody>
          <a:bodyPr/>
          <a:lstStyle/>
          <a:p>
            <a:fld id="{CF6F80B9-86DD-47FD-A717-7D8DCE89EA8C}" type="slidenum">
              <a:rPr lang="zh-TW" altLang="en-US" smtClean="0"/>
              <a:t>12</a:t>
            </a:fld>
            <a:endParaRPr lang="zh-TW" altLang="en-US"/>
          </a:p>
        </p:txBody>
      </p:sp>
      <p:sp>
        <p:nvSpPr>
          <p:cNvPr id="5" name="矩形 4">
            <a:extLst>
              <a:ext uri="{FF2B5EF4-FFF2-40B4-BE49-F238E27FC236}">
                <a16:creationId xmlns:a16="http://schemas.microsoft.com/office/drawing/2014/main" id="{57599248-5479-492B-ABB6-B81F1F3DE6E6}"/>
              </a:ext>
            </a:extLst>
          </p:cNvPr>
          <p:cNvSpPr/>
          <p:nvPr/>
        </p:nvSpPr>
        <p:spPr>
          <a:xfrm>
            <a:off x="7696200" y="4001294"/>
            <a:ext cx="4248150" cy="2031325"/>
          </a:xfrm>
          <a:prstGeom prst="rect">
            <a:avLst/>
          </a:prstGeom>
        </p:spPr>
        <p:txBody>
          <a:bodyPr wrap="square">
            <a:spAutoFit/>
          </a:bodyPr>
          <a:lstStyle/>
          <a:p>
            <a:r>
              <a:rPr lang="zh-TW" altLang="en-US" dirty="0"/>
              <a:t>這種趨勢是很明顯的，</a:t>
            </a:r>
          </a:p>
          <a:p>
            <a:r>
              <a:rPr lang="zh-TW" altLang="en-US" dirty="0"/>
              <a:t>譬如我們與智能手機上的語音助手交談，</a:t>
            </a:r>
          </a:p>
          <a:p>
            <a:r>
              <a:rPr lang="zh-TW" altLang="en-US" dirty="0"/>
              <a:t>為客戶推薦合適的產品，</a:t>
            </a:r>
          </a:p>
          <a:p>
            <a:r>
              <a:rPr lang="zh-TW" altLang="en-US" dirty="0"/>
              <a:t>防止信用卡欺詐，</a:t>
            </a:r>
          </a:p>
          <a:p>
            <a:r>
              <a:rPr lang="zh-TW" altLang="en-US" dirty="0"/>
              <a:t>過濾掉電子郵件收件箱中的垃圾郵件，</a:t>
            </a:r>
          </a:p>
          <a:p>
            <a:r>
              <a:rPr lang="zh-TW" altLang="en-US" dirty="0"/>
              <a:t>檢測和診斷醫學疾病，</a:t>
            </a:r>
          </a:p>
          <a:p>
            <a:r>
              <a:rPr lang="zh-TW" altLang="en-US" dirty="0"/>
              <a:t>像這樣的清單一直在持續增長。</a:t>
            </a:r>
          </a:p>
        </p:txBody>
      </p:sp>
    </p:spTree>
    <p:extLst>
      <p:ext uri="{BB962C8B-B14F-4D97-AF65-F5344CB8AC3E}">
        <p14:creationId xmlns:p14="http://schemas.microsoft.com/office/powerpoint/2010/main" val="349270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FC08F7-99A5-4195-B95F-27EF7A712557}"/>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20A4ED2-660E-4B38-9F5C-BCBA42792EA4}"/>
              </a:ext>
            </a:extLst>
          </p:cNvPr>
          <p:cNvSpPr>
            <a:spLocks noGrp="1"/>
          </p:cNvSpPr>
          <p:nvPr>
            <p:ph idx="1"/>
          </p:nvPr>
        </p:nvSpPr>
        <p:spPr/>
        <p:txBody>
          <a:bodyPr>
            <a:normAutofit/>
          </a:bodyPr>
          <a:lstStyle/>
          <a:p>
            <a:r>
              <a:rPr lang="en-US" dirty="0"/>
              <a:t>If you want to become a machine learning practitioner, </a:t>
            </a:r>
          </a:p>
          <a:p>
            <a:r>
              <a:rPr lang="en-US" dirty="0"/>
              <a:t>a better problem solver, </a:t>
            </a:r>
          </a:p>
          <a:p>
            <a:r>
              <a:rPr lang="en-US" dirty="0"/>
              <a:t>or maybe even consider a career in machine learning research, </a:t>
            </a:r>
          </a:p>
          <a:p>
            <a:r>
              <a:rPr lang="en-US" dirty="0"/>
              <a:t>then this book is for you. </a:t>
            </a:r>
          </a:p>
        </p:txBody>
      </p:sp>
      <p:sp>
        <p:nvSpPr>
          <p:cNvPr id="4" name="投影片編號版面配置區 3">
            <a:extLst>
              <a:ext uri="{FF2B5EF4-FFF2-40B4-BE49-F238E27FC236}">
                <a16:creationId xmlns:a16="http://schemas.microsoft.com/office/drawing/2014/main" id="{9E0754FA-DC81-4B16-9397-F86420331159}"/>
              </a:ext>
            </a:extLst>
          </p:cNvPr>
          <p:cNvSpPr>
            <a:spLocks noGrp="1"/>
          </p:cNvSpPr>
          <p:nvPr>
            <p:ph type="sldNum" sz="quarter" idx="12"/>
          </p:nvPr>
        </p:nvSpPr>
        <p:spPr/>
        <p:txBody>
          <a:bodyPr/>
          <a:lstStyle/>
          <a:p>
            <a:fld id="{CF6F80B9-86DD-47FD-A717-7D8DCE89EA8C}" type="slidenum">
              <a:rPr lang="zh-TW" altLang="en-US" smtClean="0"/>
              <a:t>13</a:t>
            </a:fld>
            <a:endParaRPr lang="zh-TW" altLang="en-US"/>
          </a:p>
        </p:txBody>
      </p:sp>
      <p:sp>
        <p:nvSpPr>
          <p:cNvPr id="5" name="矩形 4">
            <a:extLst>
              <a:ext uri="{FF2B5EF4-FFF2-40B4-BE49-F238E27FC236}">
                <a16:creationId xmlns:a16="http://schemas.microsoft.com/office/drawing/2014/main" id="{8AAC7149-D7FA-4379-9975-FE33A3B08710}"/>
              </a:ext>
            </a:extLst>
          </p:cNvPr>
          <p:cNvSpPr/>
          <p:nvPr/>
        </p:nvSpPr>
        <p:spPr>
          <a:xfrm>
            <a:off x="3771900" y="4676686"/>
            <a:ext cx="3695700" cy="1200329"/>
          </a:xfrm>
          <a:prstGeom prst="rect">
            <a:avLst/>
          </a:prstGeom>
        </p:spPr>
        <p:txBody>
          <a:bodyPr wrap="square">
            <a:spAutoFit/>
          </a:bodyPr>
          <a:lstStyle/>
          <a:p>
            <a:r>
              <a:rPr lang="zh-TW" altLang="en-US" dirty="0"/>
              <a:t>如果你想成為一名機器學習從業者，</a:t>
            </a:r>
          </a:p>
          <a:p>
            <a:r>
              <a:rPr lang="zh-TW" altLang="en-US" dirty="0"/>
              <a:t>一個更好的問題解決者，</a:t>
            </a:r>
          </a:p>
          <a:p>
            <a:r>
              <a:rPr lang="zh-TW" altLang="en-US" dirty="0"/>
              <a:t>或者甚至考慮從事機器學習研究，</a:t>
            </a:r>
          </a:p>
          <a:p>
            <a:r>
              <a:rPr lang="zh-TW" altLang="en-US" dirty="0"/>
              <a:t>那麼這本書適合你。</a:t>
            </a:r>
          </a:p>
        </p:txBody>
      </p:sp>
    </p:spTree>
    <p:extLst>
      <p:ext uri="{BB962C8B-B14F-4D97-AF65-F5344CB8AC3E}">
        <p14:creationId xmlns:p14="http://schemas.microsoft.com/office/powerpoint/2010/main" val="214640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4A369B-7191-4BAB-B012-25E36A4F646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4D875E1-36B9-48B5-A636-9F2BC0E00EF2}"/>
              </a:ext>
            </a:extLst>
          </p:cNvPr>
          <p:cNvSpPr>
            <a:spLocks noGrp="1"/>
          </p:cNvSpPr>
          <p:nvPr>
            <p:ph idx="1"/>
          </p:nvPr>
        </p:nvSpPr>
        <p:spPr/>
        <p:txBody>
          <a:bodyPr>
            <a:normAutofit/>
          </a:bodyPr>
          <a:lstStyle/>
          <a:p>
            <a:r>
              <a:rPr lang="en-US" dirty="0"/>
              <a:t>However, for a novice, </a:t>
            </a:r>
          </a:p>
          <a:p>
            <a:r>
              <a:rPr lang="en-US" dirty="0"/>
              <a:t>the theoretical concepts behind machine learning can be quite overwhelming. </a:t>
            </a:r>
          </a:p>
          <a:p>
            <a:endParaRPr lang="en-US" dirty="0"/>
          </a:p>
          <a:p>
            <a:r>
              <a:rPr lang="en-US" dirty="0"/>
              <a:t>Many practical books have been published in recent years that will help you get started in machine learning by implementing powerful learning algorithms.</a:t>
            </a:r>
          </a:p>
        </p:txBody>
      </p:sp>
      <p:sp>
        <p:nvSpPr>
          <p:cNvPr id="4" name="投影片編號版面配置區 3">
            <a:extLst>
              <a:ext uri="{FF2B5EF4-FFF2-40B4-BE49-F238E27FC236}">
                <a16:creationId xmlns:a16="http://schemas.microsoft.com/office/drawing/2014/main" id="{4D83FFF7-F795-4256-B5F0-F906998C8B11}"/>
              </a:ext>
            </a:extLst>
          </p:cNvPr>
          <p:cNvSpPr>
            <a:spLocks noGrp="1"/>
          </p:cNvSpPr>
          <p:nvPr>
            <p:ph type="sldNum" sz="quarter" idx="12"/>
          </p:nvPr>
        </p:nvSpPr>
        <p:spPr/>
        <p:txBody>
          <a:bodyPr/>
          <a:lstStyle/>
          <a:p>
            <a:fld id="{CF6F80B9-86DD-47FD-A717-7D8DCE89EA8C}" type="slidenum">
              <a:rPr lang="zh-TW" altLang="en-US" smtClean="0"/>
              <a:t>14</a:t>
            </a:fld>
            <a:endParaRPr lang="zh-TW" altLang="en-US"/>
          </a:p>
        </p:txBody>
      </p:sp>
      <p:sp>
        <p:nvSpPr>
          <p:cNvPr id="5" name="矩形 4">
            <a:extLst>
              <a:ext uri="{FF2B5EF4-FFF2-40B4-BE49-F238E27FC236}">
                <a16:creationId xmlns:a16="http://schemas.microsoft.com/office/drawing/2014/main" id="{9EB78222-7C98-4D7A-90C5-431A7A59BE06}"/>
              </a:ext>
            </a:extLst>
          </p:cNvPr>
          <p:cNvSpPr/>
          <p:nvPr/>
        </p:nvSpPr>
        <p:spPr>
          <a:xfrm>
            <a:off x="4381500" y="5015547"/>
            <a:ext cx="6096000" cy="1477328"/>
          </a:xfrm>
          <a:prstGeom prst="rect">
            <a:avLst/>
          </a:prstGeom>
        </p:spPr>
        <p:txBody>
          <a:bodyPr>
            <a:spAutoFit/>
          </a:bodyPr>
          <a:lstStyle/>
          <a:p>
            <a:r>
              <a:rPr lang="zh-TW" altLang="en-US" dirty="0"/>
              <a:t>但是，對於新手來說，</a:t>
            </a:r>
          </a:p>
          <a:p>
            <a:r>
              <a:rPr lang="zh-TW" altLang="en-US" dirty="0"/>
              <a:t>機器學習背後的理論概念可能非常令人頭痛。</a:t>
            </a:r>
          </a:p>
          <a:p>
            <a:endParaRPr lang="zh-TW" altLang="en-US" dirty="0"/>
          </a:p>
          <a:p>
            <a:r>
              <a:rPr lang="zh-TW" altLang="en-US" dirty="0"/>
              <a:t>近年來出版了許多實用書籍，藉由實做強大的學習演算法，幫助您開始修習「機器學習」。</a:t>
            </a:r>
          </a:p>
        </p:txBody>
      </p:sp>
    </p:spTree>
    <p:extLst>
      <p:ext uri="{BB962C8B-B14F-4D97-AF65-F5344CB8AC3E}">
        <p14:creationId xmlns:p14="http://schemas.microsoft.com/office/powerpoint/2010/main" val="373019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F28E2D-94E7-4B3B-A901-B0C58193B9C1}"/>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4CF4038-BDBC-421D-8BC6-441F9329925F}"/>
              </a:ext>
            </a:extLst>
          </p:cNvPr>
          <p:cNvSpPr>
            <a:spLocks noGrp="1"/>
          </p:cNvSpPr>
          <p:nvPr>
            <p:ph idx="1"/>
          </p:nvPr>
        </p:nvSpPr>
        <p:spPr/>
        <p:txBody>
          <a:bodyPr>
            <a:normAutofit/>
          </a:bodyPr>
          <a:lstStyle/>
          <a:p>
            <a:r>
              <a:rPr lang="en-US" dirty="0"/>
              <a:t>Getting exposed to practical code examples and working through example applications of machine learning are a great way to dive into this field. </a:t>
            </a:r>
          </a:p>
          <a:p>
            <a:endParaRPr lang="en-US" dirty="0"/>
          </a:p>
          <a:p>
            <a:r>
              <a:rPr lang="en-US" dirty="0"/>
              <a:t>Concrete examples help illustrate the broader concepts by putting the learned material directly into action. </a:t>
            </a:r>
          </a:p>
        </p:txBody>
      </p:sp>
      <p:sp>
        <p:nvSpPr>
          <p:cNvPr id="4" name="投影片編號版面配置區 3">
            <a:extLst>
              <a:ext uri="{FF2B5EF4-FFF2-40B4-BE49-F238E27FC236}">
                <a16:creationId xmlns:a16="http://schemas.microsoft.com/office/drawing/2014/main" id="{56FAA409-95AC-4EB7-8CAC-4EEA57A94E98}"/>
              </a:ext>
            </a:extLst>
          </p:cNvPr>
          <p:cNvSpPr>
            <a:spLocks noGrp="1"/>
          </p:cNvSpPr>
          <p:nvPr>
            <p:ph type="sldNum" sz="quarter" idx="12"/>
          </p:nvPr>
        </p:nvSpPr>
        <p:spPr/>
        <p:txBody>
          <a:bodyPr/>
          <a:lstStyle/>
          <a:p>
            <a:fld id="{CF6F80B9-86DD-47FD-A717-7D8DCE89EA8C}" type="slidenum">
              <a:rPr lang="zh-TW" altLang="en-US" smtClean="0"/>
              <a:t>15</a:t>
            </a:fld>
            <a:endParaRPr lang="zh-TW" altLang="en-US"/>
          </a:p>
        </p:txBody>
      </p:sp>
      <p:sp>
        <p:nvSpPr>
          <p:cNvPr id="5" name="矩形 4">
            <a:extLst>
              <a:ext uri="{FF2B5EF4-FFF2-40B4-BE49-F238E27FC236}">
                <a16:creationId xmlns:a16="http://schemas.microsoft.com/office/drawing/2014/main" id="{2824C346-58CC-4A8D-B415-810132B1A909}"/>
              </a:ext>
            </a:extLst>
          </p:cNvPr>
          <p:cNvSpPr/>
          <p:nvPr/>
        </p:nvSpPr>
        <p:spPr>
          <a:xfrm>
            <a:off x="3048000" y="4879022"/>
            <a:ext cx="6096000" cy="1477328"/>
          </a:xfrm>
          <a:prstGeom prst="rect">
            <a:avLst/>
          </a:prstGeom>
        </p:spPr>
        <p:txBody>
          <a:bodyPr>
            <a:spAutoFit/>
          </a:bodyPr>
          <a:lstStyle/>
          <a:p>
            <a:r>
              <a:rPr lang="zh-TW" altLang="en-US" dirty="0"/>
              <a:t>接觸實際的代碼</a:t>
            </a:r>
            <a:r>
              <a:rPr lang="en-US" altLang="zh-TW" dirty="0"/>
              <a:t>(</a:t>
            </a:r>
            <a:r>
              <a:rPr lang="zh-TW" altLang="en-US" dirty="0"/>
              <a:t>程式碼</a:t>
            </a:r>
            <a:r>
              <a:rPr lang="en-US" altLang="zh-TW" dirty="0"/>
              <a:t>)</a:t>
            </a:r>
            <a:r>
              <a:rPr lang="zh-TW" altLang="en-US" dirty="0"/>
              <a:t>範例，並藉由機器學習的範例應用程式，是深入了解這一領域的好方法。</a:t>
            </a:r>
          </a:p>
          <a:p>
            <a:endParaRPr lang="zh-TW" altLang="en-US" dirty="0"/>
          </a:p>
          <a:p>
            <a:r>
              <a:rPr lang="zh-TW" altLang="en-US" dirty="0"/>
              <a:t>具體的例子通過將學到的材料直接付諸實踐來幫助說明更廣泛的概念。</a:t>
            </a:r>
          </a:p>
        </p:txBody>
      </p:sp>
    </p:spTree>
    <p:extLst>
      <p:ext uri="{BB962C8B-B14F-4D97-AF65-F5344CB8AC3E}">
        <p14:creationId xmlns:p14="http://schemas.microsoft.com/office/powerpoint/2010/main" val="343747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715A89-6EC5-4BDA-9B9E-2C99F3706B24}"/>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CDB555D-9AEE-40CB-BF97-2F9893FA42A9}"/>
              </a:ext>
            </a:extLst>
          </p:cNvPr>
          <p:cNvSpPr>
            <a:spLocks noGrp="1"/>
          </p:cNvSpPr>
          <p:nvPr>
            <p:ph idx="1"/>
          </p:nvPr>
        </p:nvSpPr>
        <p:spPr/>
        <p:txBody>
          <a:bodyPr>
            <a:normAutofit/>
          </a:bodyPr>
          <a:lstStyle/>
          <a:p>
            <a:r>
              <a:rPr lang="en-US" dirty="0"/>
              <a:t>However, remember that with great power comes great responsibility! </a:t>
            </a:r>
          </a:p>
          <a:p>
            <a:r>
              <a:rPr lang="en-US" dirty="0"/>
              <a:t>In addition to offering a hands-on experience with machine learning using the Python programming languages and Python-based machine learning libraries, </a:t>
            </a:r>
          </a:p>
          <a:p>
            <a:r>
              <a:rPr lang="en-US" dirty="0"/>
              <a:t>this book introduces the mathematical concepts behind machine learning algorithms, </a:t>
            </a:r>
          </a:p>
          <a:p>
            <a:r>
              <a:rPr lang="en-US" dirty="0"/>
              <a:t>which is essential for using machine learning successfully. </a:t>
            </a:r>
          </a:p>
        </p:txBody>
      </p:sp>
      <p:sp>
        <p:nvSpPr>
          <p:cNvPr id="4" name="投影片編號版面配置區 3">
            <a:extLst>
              <a:ext uri="{FF2B5EF4-FFF2-40B4-BE49-F238E27FC236}">
                <a16:creationId xmlns:a16="http://schemas.microsoft.com/office/drawing/2014/main" id="{EBF5AD3C-459D-4768-833C-7BCB461D6EAE}"/>
              </a:ext>
            </a:extLst>
          </p:cNvPr>
          <p:cNvSpPr>
            <a:spLocks noGrp="1"/>
          </p:cNvSpPr>
          <p:nvPr>
            <p:ph type="sldNum" sz="quarter" idx="12"/>
          </p:nvPr>
        </p:nvSpPr>
        <p:spPr/>
        <p:txBody>
          <a:bodyPr/>
          <a:lstStyle/>
          <a:p>
            <a:fld id="{CF6F80B9-86DD-47FD-A717-7D8DCE89EA8C}" type="slidenum">
              <a:rPr lang="zh-TW" altLang="en-US" smtClean="0"/>
              <a:t>16</a:t>
            </a:fld>
            <a:endParaRPr lang="zh-TW" altLang="en-US"/>
          </a:p>
        </p:txBody>
      </p:sp>
      <p:sp>
        <p:nvSpPr>
          <p:cNvPr id="5" name="矩形 4">
            <a:extLst>
              <a:ext uri="{FF2B5EF4-FFF2-40B4-BE49-F238E27FC236}">
                <a16:creationId xmlns:a16="http://schemas.microsoft.com/office/drawing/2014/main" id="{2270D158-8205-4CEF-8AFF-F5E9030162D1}"/>
              </a:ext>
            </a:extLst>
          </p:cNvPr>
          <p:cNvSpPr/>
          <p:nvPr/>
        </p:nvSpPr>
        <p:spPr>
          <a:xfrm>
            <a:off x="3200400" y="5380672"/>
            <a:ext cx="6096000" cy="1477328"/>
          </a:xfrm>
          <a:prstGeom prst="rect">
            <a:avLst/>
          </a:prstGeom>
        </p:spPr>
        <p:txBody>
          <a:bodyPr>
            <a:spAutoFit/>
          </a:bodyPr>
          <a:lstStyle/>
          <a:p>
            <a:r>
              <a:rPr lang="zh-TW" altLang="en-US" dirty="0"/>
              <a:t>但是，請記住，強大的力量帶來了巨大的責任！</a:t>
            </a:r>
          </a:p>
          <a:p>
            <a:r>
              <a:rPr lang="zh-TW" altLang="en-US" dirty="0"/>
              <a:t>除了使用</a:t>
            </a:r>
            <a:r>
              <a:rPr lang="en-US" altLang="zh-TW" dirty="0"/>
              <a:t>Python</a:t>
            </a:r>
            <a:r>
              <a:rPr lang="zh-TW" altLang="en-US" dirty="0"/>
              <a:t>編程語言和基於</a:t>
            </a:r>
            <a:r>
              <a:rPr lang="en-US" altLang="zh-TW" dirty="0"/>
              <a:t>Python</a:t>
            </a:r>
            <a:r>
              <a:rPr lang="zh-TW" altLang="en-US" dirty="0"/>
              <a:t>的機器學習庫提供機器學習的實踐經驗，</a:t>
            </a:r>
          </a:p>
          <a:p>
            <a:r>
              <a:rPr lang="zh-TW" altLang="en-US" dirty="0"/>
              <a:t>本書介紹了機器學習算法背後的數學概念，</a:t>
            </a:r>
          </a:p>
          <a:p>
            <a:r>
              <a:rPr lang="zh-TW" altLang="en-US" dirty="0"/>
              <a:t>這對於成功使用機器學習至關重要。</a:t>
            </a:r>
          </a:p>
        </p:txBody>
      </p:sp>
    </p:spTree>
    <p:extLst>
      <p:ext uri="{BB962C8B-B14F-4D97-AF65-F5344CB8AC3E}">
        <p14:creationId xmlns:p14="http://schemas.microsoft.com/office/powerpoint/2010/main" val="9538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519A3A-A210-4D1F-A6AF-B17EE9A8E99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1EF5BE8-51E3-46C4-8D92-0563654BDF85}"/>
              </a:ext>
            </a:extLst>
          </p:cNvPr>
          <p:cNvSpPr>
            <a:spLocks noGrp="1"/>
          </p:cNvSpPr>
          <p:nvPr>
            <p:ph idx="1"/>
          </p:nvPr>
        </p:nvSpPr>
        <p:spPr/>
        <p:txBody>
          <a:bodyPr>
            <a:normAutofit/>
          </a:bodyPr>
          <a:lstStyle/>
          <a:p>
            <a:r>
              <a:rPr lang="en-US" dirty="0"/>
              <a:t>Thus, this book is different from a purely practical book; </a:t>
            </a:r>
          </a:p>
          <a:p>
            <a:r>
              <a:rPr lang="en-US" dirty="0"/>
              <a:t>it is a book that discusses the necessary details regarding machine learning concepts </a:t>
            </a:r>
          </a:p>
          <a:p>
            <a:r>
              <a:rPr lang="en-US" dirty="0"/>
              <a:t>and offers intuitive yet informative explanations of how machine learning algorithms work, </a:t>
            </a:r>
          </a:p>
          <a:p>
            <a:r>
              <a:rPr lang="en-US" dirty="0"/>
              <a:t>how to use them, </a:t>
            </a:r>
          </a:p>
          <a:p>
            <a:r>
              <a:rPr lang="en-US" dirty="0"/>
              <a:t>and most importantly, </a:t>
            </a:r>
          </a:p>
          <a:p>
            <a:r>
              <a:rPr lang="en-US" dirty="0"/>
              <a:t>how to avoid the most common pitfalls.</a:t>
            </a:r>
          </a:p>
        </p:txBody>
      </p:sp>
      <p:sp>
        <p:nvSpPr>
          <p:cNvPr id="4" name="投影片編號版面配置區 3">
            <a:extLst>
              <a:ext uri="{FF2B5EF4-FFF2-40B4-BE49-F238E27FC236}">
                <a16:creationId xmlns:a16="http://schemas.microsoft.com/office/drawing/2014/main" id="{A0984914-649E-4F85-BADF-518AC4285792}"/>
              </a:ext>
            </a:extLst>
          </p:cNvPr>
          <p:cNvSpPr>
            <a:spLocks noGrp="1"/>
          </p:cNvSpPr>
          <p:nvPr>
            <p:ph type="sldNum" sz="quarter" idx="12"/>
          </p:nvPr>
        </p:nvSpPr>
        <p:spPr/>
        <p:txBody>
          <a:bodyPr/>
          <a:lstStyle/>
          <a:p>
            <a:fld id="{CF6F80B9-86DD-47FD-A717-7D8DCE89EA8C}" type="slidenum">
              <a:rPr lang="zh-TW" altLang="en-US" smtClean="0"/>
              <a:t>17</a:t>
            </a:fld>
            <a:endParaRPr lang="zh-TW" altLang="en-US"/>
          </a:p>
        </p:txBody>
      </p:sp>
      <p:sp>
        <p:nvSpPr>
          <p:cNvPr id="5" name="矩形 4">
            <a:extLst>
              <a:ext uri="{FF2B5EF4-FFF2-40B4-BE49-F238E27FC236}">
                <a16:creationId xmlns:a16="http://schemas.microsoft.com/office/drawing/2014/main" id="{A38DEB10-C0D3-4BC5-AE17-218FBA0D44A5}"/>
              </a:ext>
            </a:extLst>
          </p:cNvPr>
          <p:cNvSpPr/>
          <p:nvPr/>
        </p:nvSpPr>
        <p:spPr>
          <a:xfrm>
            <a:off x="6896100" y="4557574"/>
            <a:ext cx="5486400" cy="1754326"/>
          </a:xfrm>
          <a:prstGeom prst="rect">
            <a:avLst/>
          </a:prstGeom>
        </p:spPr>
        <p:txBody>
          <a:bodyPr wrap="square">
            <a:spAutoFit/>
          </a:bodyPr>
          <a:lstStyle/>
          <a:p>
            <a:r>
              <a:rPr lang="zh-TW" altLang="en-US" dirty="0"/>
              <a:t>因此，這本書不同於純粹的實用書籍</a:t>
            </a:r>
            <a:r>
              <a:rPr lang="en-US" altLang="zh-TW" dirty="0"/>
              <a:t>;</a:t>
            </a:r>
          </a:p>
          <a:p>
            <a:r>
              <a:rPr lang="zh-TW" altLang="en-US" dirty="0"/>
              <a:t>這本書討論了有關機器學習概念的必要細節</a:t>
            </a:r>
          </a:p>
          <a:p>
            <a:r>
              <a:rPr lang="zh-TW" altLang="en-US" dirty="0"/>
              <a:t>並提供機器學習算法如何工作的直觀而翔實的解釋，</a:t>
            </a:r>
          </a:p>
          <a:p>
            <a:r>
              <a:rPr lang="zh-TW" altLang="en-US" dirty="0"/>
              <a:t>如何使用它們，</a:t>
            </a:r>
          </a:p>
          <a:p>
            <a:r>
              <a:rPr lang="zh-TW" altLang="en-US" dirty="0"/>
              <a:t>最重要的是，</a:t>
            </a:r>
          </a:p>
          <a:p>
            <a:r>
              <a:rPr lang="zh-TW" altLang="en-US" dirty="0"/>
              <a:t>如何避免最常見的陷阱。</a:t>
            </a:r>
          </a:p>
        </p:txBody>
      </p:sp>
    </p:spTree>
    <p:extLst>
      <p:ext uri="{BB962C8B-B14F-4D97-AF65-F5344CB8AC3E}">
        <p14:creationId xmlns:p14="http://schemas.microsoft.com/office/powerpoint/2010/main" val="375421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26E191-3078-4DF3-A933-195B81EA69B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BC35DBF5-3F68-4CDA-BE00-F017915FDD9C}"/>
              </a:ext>
            </a:extLst>
          </p:cNvPr>
          <p:cNvSpPr>
            <a:spLocks noGrp="1"/>
          </p:cNvSpPr>
          <p:nvPr>
            <p:ph idx="1"/>
          </p:nvPr>
        </p:nvSpPr>
        <p:spPr/>
        <p:txBody>
          <a:bodyPr>
            <a:normAutofit/>
          </a:bodyPr>
          <a:lstStyle/>
          <a:p>
            <a:r>
              <a:rPr lang="en-US" dirty="0"/>
              <a:t>Currently, if you type "machine learning" as a search term in Google Scholar, </a:t>
            </a:r>
          </a:p>
          <a:p>
            <a:r>
              <a:rPr lang="en-US" dirty="0"/>
              <a:t>it returns an overwhelmingly large number of publications—1,800,000. </a:t>
            </a:r>
          </a:p>
        </p:txBody>
      </p:sp>
      <p:sp>
        <p:nvSpPr>
          <p:cNvPr id="4" name="投影片編號版面配置區 3">
            <a:extLst>
              <a:ext uri="{FF2B5EF4-FFF2-40B4-BE49-F238E27FC236}">
                <a16:creationId xmlns:a16="http://schemas.microsoft.com/office/drawing/2014/main" id="{139FD8A2-BFFA-47C5-83CA-B640B8A4FEAB}"/>
              </a:ext>
            </a:extLst>
          </p:cNvPr>
          <p:cNvSpPr>
            <a:spLocks noGrp="1"/>
          </p:cNvSpPr>
          <p:nvPr>
            <p:ph type="sldNum" sz="quarter" idx="12"/>
          </p:nvPr>
        </p:nvSpPr>
        <p:spPr/>
        <p:txBody>
          <a:bodyPr/>
          <a:lstStyle/>
          <a:p>
            <a:fld id="{CF6F80B9-86DD-47FD-A717-7D8DCE89EA8C}" type="slidenum">
              <a:rPr lang="zh-TW" altLang="en-US" smtClean="0"/>
              <a:t>18</a:t>
            </a:fld>
            <a:endParaRPr lang="zh-TW" altLang="en-US"/>
          </a:p>
        </p:txBody>
      </p:sp>
    </p:spTree>
    <p:extLst>
      <p:ext uri="{BB962C8B-B14F-4D97-AF65-F5344CB8AC3E}">
        <p14:creationId xmlns:p14="http://schemas.microsoft.com/office/powerpoint/2010/main" val="43504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A96A10-5FDB-46F7-8B61-062602418C21}"/>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72830C79-A556-4E1C-BFF0-70FEA82DB403}"/>
              </a:ext>
            </a:extLst>
          </p:cNvPr>
          <p:cNvSpPr>
            <a:spLocks noGrp="1"/>
          </p:cNvSpPr>
          <p:nvPr>
            <p:ph idx="1"/>
          </p:nvPr>
        </p:nvSpPr>
        <p:spPr/>
        <p:txBody>
          <a:bodyPr>
            <a:normAutofit/>
          </a:bodyPr>
          <a:lstStyle/>
          <a:p>
            <a:r>
              <a:rPr lang="en-US" dirty="0"/>
              <a:t>Of course, we cannot discuss the nitty-gritty of all the different algorithms </a:t>
            </a:r>
          </a:p>
          <a:p>
            <a:r>
              <a:rPr lang="en-US" dirty="0"/>
              <a:t>and applications that have emerged in the last 60 years. </a:t>
            </a:r>
          </a:p>
        </p:txBody>
      </p:sp>
      <p:sp>
        <p:nvSpPr>
          <p:cNvPr id="4" name="投影片編號版面配置區 3">
            <a:extLst>
              <a:ext uri="{FF2B5EF4-FFF2-40B4-BE49-F238E27FC236}">
                <a16:creationId xmlns:a16="http://schemas.microsoft.com/office/drawing/2014/main" id="{0302DECF-3E81-4168-9A88-FE24A05805DD}"/>
              </a:ext>
            </a:extLst>
          </p:cNvPr>
          <p:cNvSpPr>
            <a:spLocks noGrp="1"/>
          </p:cNvSpPr>
          <p:nvPr>
            <p:ph type="sldNum" sz="quarter" idx="12"/>
          </p:nvPr>
        </p:nvSpPr>
        <p:spPr/>
        <p:txBody>
          <a:bodyPr/>
          <a:lstStyle/>
          <a:p>
            <a:fld id="{CF6F80B9-86DD-47FD-A717-7D8DCE89EA8C}" type="slidenum">
              <a:rPr lang="zh-TW" altLang="en-US" smtClean="0"/>
              <a:t>19</a:t>
            </a:fld>
            <a:endParaRPr lang="zh-TW" altLang="en-US"/>
          </a:p>
        </p:txBody>
      </p:sp>
    </p:spTree>
    <p:extLst>
      <p:ext uri="{BB962C8B-B14F-4D97-AF65-F5344CB8AC3E}">
        <p14:creationId xmlns:p14="http://schemas.microsoft.com/office/powerpoint/2010/main" val="259147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069C79-BC8C-4D4C-926E-266BCC56E01E}"/>
              </a:ext>
            </a:extLst>
          </p:cNvPr>
          <p:cNvSpPr>
            <a:spLocks noGrp="1"/>
          </p:cNvSpPr>
          <p:nvPr>
            <p:ph type="title"/>
          </p:nvPr>
        </p:nvSpPr>
        <p:spPr/>
        <p:txBody>
          <a:bodyPr/>
          <a:lstStyle/>
          <a:p>
            <a:r>
              <a:rPr lang="en-US" altLang="zh-TW" dirty="0" err="1"/>
              <a:t>TextBook</a:t>
            </a:r>
            <a:endParaRPr lang="zh-TW" altLang="en-US" dirty="0"/>
          </a:p>
        </p:txBody>
      </p:sp>
      <p:sp>
        <p:nvSpPr>
          <p:cNvPr id="3" name="內容版面配置區 2">
            <a:extLst>
              <a:ext uri="{FF2B5EF4-FFF2-40B4-BE49-F238E27FC236}">
                <a16:creationId xmlns:a16="http://schemas.microsoft.com/office/drawing/2014/main" id="{CDCEA8C3-4970-4E33-A9C9-BB917A41FB8A}"/>
              </a:ext>
            </a:extLst>
          </p:cNvPr>
          <p:cNvSpPr>
            <a:spLocks noGrp="1"/>
          </p:cNvSpPr>
          <p:nvPr>
            <p:ph idx="1"/>
          </p:nvPr>
        </p:nvSpPr>
        <p:spPr>
          <a:xfrm>
            <a:off x="838200" y="1825625"/>
            <a:ext cx="5649686" cy="4444546"/>
          </a:xfrm>
        </p:spPr>
        <p:txBody>
          <a:bodyPr>
            <a:normAutofit/>
          </a:bodyPr>
          <a:lstStyle/>
          <a:p>
            <a:r>
              <a:rPr lang="en-US" altLang="zh-TW" b="1" dirty="0"/>
              <a:t>Python Machine Learning - Second Edition</a:t>
            </a:r>
          </a:p>
          <a:p>
            <a:pPr lvl="1"/>
            <a:r>
              <a:rPr lang="en-US" altLang="zh-TW" b="1" dirty="0"/>
              <a:t>Sebastian </a:t>
            </a:r>
            <a:r>
              <a:rPr lang="en-US" altLang="zh-TW" b="1" dirty="0" err="1"/>
              <a:t>Raschka</a:t>
            </a:r>
            <a:r>
              <a:rPr lang="en-US" altLang="zh-TW" b="1" dirty="0"/>
              <a:t>, Vahid </a:t>
            </a:r>
            <a:r>
              <a:rPr lang="en-US" altLang="zh-TW" b="1" dirty="0" err="1"/>
              <a:t>Mirjalili</a:t>
            </a:r>
            <a:br>
              <a:rPr lang="en-US" altLang="zh-TW" b="1" dirty="0"/>
            </a:br>
            <a:r>
              <a:rPr lang="en-US" altLang="zh-TW" b="1" dirty="0"/>
              <a:t>September 2017</a:t>
            </a:r>
          </a:p>
          <a:p>
            <a:pPr marL="0" indent="0">
              <a:buNone/>
            </a:pPr>
            <a:r>
              <a:rPr lang="en-US" altLang="zh-TW" dirty="0">
                <a:hlinkClick r:id="rId2"/>
              </a:rPr>
              <a:t>https://www.packtpub.com/big-data-and-business-intelligence/python-machine-learning-second-edition</a:t>
            </a:r>
            <a:endParaRPr lang="en-US" altLang="zh-TW" dirty="0"/>
          </a:p>
          <a:p>
            <a:pPr marL="0" indent="0">
              <a:buNone/>
            </a:pPr>
            <a:endParaRPr lang="en-US" altLang="zh-TW" dirty="0"/>
          </a:p>
          <a:p>
            <a:pPr marL="0" indent="0">
              <a:buNone/>
            </a:pPr>
            <a:r>
              <a:rPr lang="en-US" altLang="zh-TW" dirty="0"/>
              <a:t>Private:</a:t>
            </a:r>
          </a:p>
          <a:p>
            <a:pPr marL="0" indent="0">
              <a:buNone/>
            </a:pPr>
            <a:r>
              <a:rPr lang="en-US" dirty="0">
                <a:hlinkClick r:id="rId3"/>
              </a:rPr>
              <a:t>https://goo.gl/41yqiY</a:t>
            </a:r>
            <a:endParaRPr lang="en-US" dirty="0"/>
          </a:p>
          <a:p>
            <a:pPr marL="0" indent="0">
              <a:buNone/>
            </a:pPr>
            <a:endParaRPr lang="en-US" altLang="zh-TW" dirty="0"/>
          </a:p>
          <a:p>
            <a:pPr marL="0" indent="0">
              <a:buNone/>
            </a:pPr>
            <a:endParaRPr lang="en-US" altLang="zh-TW" dirty="0"/>
          </a:p>
          <a:p>
            <a:pPr marL="0" indent="0">
              <a:buNone/>
            </a:pPr>
            <a:endParaRPr lang="en-US" altLang="zh-TW" dirty="0"/>
          </a:p>
        </p:txBody>
      </p:sp>
      <p:pic>
        <p:nvPicPr>
          <p:cNvPr id="4" name="圖片 3">
            <a:extLst>
              <a:ext uri="{FF2B5EF4-FFF2-40B4-BE49-F238E27FC236}">
                <a16:creationId xmlns:a16="http://schemas.microsoft.com/office/drawing/2014/main" id="{C6F9A3D1-CC6A-4C19-B62D-7326E743DA2B}"/>
              </a:ext>
            </a:extLst>
          </p:cNvPr>
          <p:cNvPicPr>
            <a:picLocks noChangeAspect="1"/>
          </p:cNvPicPr>
          <p:nvPr/>
        </p:nvPicPr>
        <p:blipFill>
          <a:blip r:embed="rId4"/>
          <a:stretch>
            <a:fillRect/>
          </a:stretch>
        </p:blipFill>
        <p:spPr>
          <a:xfrm>
            <a:off x="7078742" y="1690688"/>
            <a:ext cx="3902158" cy="4667250"/>
          </a:xfrm>
          <a:prstGeom prst="rect">
            <a:avLst/>
          </a:prstGeom>
        </p:spPr>
      </p:pic>
      <p:sp>
        <p:nvSpPr>
          <p:cNvPr id="5" name="投影片編號版面配置區 4">
            <a:extLst>
              <a:ext uri="{FF2B5EF4-FFF2-40B4-BE49-F238E27FC236}">
                <a16:creationId xmlns:a16="http://schemas.microsoft.com/office/drawing/2014/main" id="{EFA90932-3464-4E15-8700-B07BAAC465BF}"/>
              </a:ext>
            </a:extLst>
          </p:cNvPr>
          <p:cNvSpPr>
            <a:spLocks noGrp="1"/>
          </p:cNvSpPr>
          <p:nvPr>
            <p:ph type="sldNum" sz="quarter" idx="12"/>
          </p:nvPr>
        </p:nvSpPr>
        <p:spPr/>
        <p:txBody>
          <a:bodyPr/>
          <a:lstStyle/>
          <a:p>
            <a:fld id="{CF6F80B9-86DD-47FD-A717-7D8DCE89EA8C}" type="slidenum">
              <a:rPr lang="zh-TW" altLang="en-US" smtClean="0"/>
              <a:t>2</a:t>
            </a:fld>
            <a:endParaRPr lang="zh-TW" altLang="en-US"/>
          </a:p>
        </p:txBody>
      </p:sp>
    </p:spTree>
    <p:extLst>
      <p:ext uri="{BB962C8B-B14F-4D97-AF65-F5344CB8AC3E}">
        <p14:creationId xmlns:p14="http://schemas.microsoft.com/office/powerpoint/2010/main" val="358284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B4DC6-DAEB-402A-89BE-887A6BC0029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F68F05F-4CAE-4A51-9F03-395AD0658D17}"/>
              </a:ext>
            </a:extLst>
          </p:cNvPr>
          <p:cNvSpPr>
            <a:spLocks noGrp="1"/>
          </p:cNvSpPr>
          <p:nvPr>
            <p:ph idx="1"/>
          </p:nvPr>
        </p:nvSpPr>
        <p:spPr/>
        <p:txBody>
          <a:bodyPr>
            <a:normAutofit/>
          </a:bodyPr>
          <a:lstStyle/>
          <a:p>
            <a:r>
              <a:rPr lang="en-US" dirty="0"/>
              <a:t>However, in this book, </a:t>
            </a:r>
          </a:p>
          <a:p>
            <a:r>
              <a:rPr lang="en-US" dirty="0"/>
              <a:t>we will embark on an exciting journey </a:t>
            </a:r>
          </a:p>
          <a:p>
            <a:r>
              <a:rPr lang="en-US" dirty="0"/>
              <a:t>that covers all the essential topics and concepts </a:t>
            </a:r>
          </a:p>
          <a:p>
            <a:r>
              <a:rPr lang="en-US" dirty="0"/>
              <a:t>to give you a head start in this field. </a:t>
            </a:r>
          </a:p>
        </p:txBody>
      </p:sp>
      <p:sp>
        <p:nvSpPr>
          <p:cNvPr id="4" name="投影片編號版面配置區 3">
            <a:extLst>
              <a:ext uri="{FF2B5EF4-FFF2-40B4-BE49-F238E27FC236}">
                <a16:creationId xmlns:a16="http://schemas.microsoft.com/office/drawing/2014/main" id="{71307C7E-E19E-4A5E-9D0B-D303A43D20FE}"/>
              </a:ext>
            </a:extLst>
          </p:cNvPr>
          <p:cNvSpPr>
            <a:spLocks noGrp="1"/>
          </p:cNvSpPr>
          <p:nvPr>
            <p:ph type="sldNum" sz="quarter" idx="12"/>
          </p:nvPr>
        </p:nvSpPr>
        <p:spPr/>
        <p:txBody>
          <a:bodyPr/>
          <a:lstStyle/>
          <a:p>
            <a:fld id="{CF6F80B9-86DD-47FD-A717-7D8DCE89EA8C}" type="slidenum">
              <a:rPr lang="zh-TW" altLang="en-US" smtClean="0"/>
              <a:t>20</a:t>
            </a:fld>
            <a:endParaRPr lang="zh-TW" altLang="en-US"/>
          </a:p>
        </p:txBody>
      </p:sp>
    </p:spTree>
    <p:extLst>
      <p:ext uri="{BB962C8B-B14F-4D97-AF65-F5344CB8AC3E}">
        <p14:creationId xmlns:p14="http://schemas.microsoft.com/office/powerpoint/2010/main" val="358435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1C804-7B5E-4948-AABB-709C2020D6D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97B0EA0-D9E5-410E-B671-55DC357EA866}"/>
              </a:ext>
            </a:extLst>
          </p:cNvPr>
          <p:cNvSpPr>
            <a:spLocks noGrp="1"/>
          </p:cNvSpPr>
          <p:nvPr>
            <p:ph idx="1"/>
          </p:nvPr>
        </p:nvSpPr>
        <p:spPr/>
        <p:txBody>
          <a:bodyPr>
            <a:normAutofit/>
          </a:bodyPr>
          <a:lstStyle/>
          <a:p>
            <a:r>
              <a:rPr lang="en-US" dirty="0"/>
              <a:t>If you find that your thirst for knowledge is not satisfied, </a:t>
            </a:r>
          </a:p>
          <a:p>
            <a:r>
              <a:rPr lang="en-US" dirty="0"/>
              <a:t>this book references many useful resources </a:t>
            </a:r>
          </a:p>
          <a:p>
            <a:r>
              <a:rPr lang="en-US" dirty="0"/>
              <a:t>that can be used to follow up on the essential breakthroughs in this field. </a:t>
            </a:r>
          </a:p>
          <a:p>
            <a:endParaRPr lang="en-US" dirty="0"/>
          </a:p>
          <a:p>
            <a:r>
              <a:rPr lang="en-US" dirty="0"/>
              <a:t>If you have already studied machine learning theory in detail, this book will show you </a:t>
            </a:r>
          </a:p>
          <a:p>
            <a:r>
              <a:rPr lang="en-US" dirty="0"/>
              <a:t>how to put your knowledge into practice. </a:t>
            </a:r>
          </a:p>
        </p:txBody>
      </p:sp>
      <p:sp>
        <p:nvSpPr>
          <p:cNvPr id="4" name="投影片編號版面配置區 3">
            <a:extLst>
              <a:ext uri="{FF2B5EF4-FFF2-40B4-BE49-F238E27FC236}">
                <a16:creationId xmlns:a16="http://schemas.microsoft.com/office/drawing/2014/main" id="{4B749369-F819-4611-AFFC-E04D1C7681A3}"/>
              </a:ext>
            </a:extLst>
          </p:cNvPr>
          <p:cNvSpPr>
            <a:spLocks noGrp="1"/>
          </p:cNvSpPr>
          <p:nvPr>
            <p:ph type="sldNum" sz="quarter" idx="12"/>
          </p:nvPr>
        </p:nvSpPr>
        <p:spPr/>
        <p:txBody>
          <a:bodyPr/>
          <a:lstStyle/>
          <a:p>
            <a:fld id="{CF6F80B9-86DD-47FD-A717-7D8DCE89EA8C}" type="slidenum">
              <a:rPr lang="zh-TW" altLang="en-US" smtClean="0"/>
              <a:t>21</a:t>
            </a:fld>
            <a:endParaRPr lang="zh-TW" altLang="en-US"/>
          </a:p>
        </p:txBody>
      </p:sp>
    </p:spTree>
    <p:extLst>
      <p:ext uri="{BB962C8B-B14F-4D97-AF65-F5344CB8AC3E}">
        <p14:creationId xmlns:p14="http://schemas.microsoft.com/office/powerpoint/2010/main" val="151360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2895E-23AF-44FD-9D13-6AF2864CDE3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8B3FFF1-558C-4737-8E18-B27B56D20DBB}"/>
              </a:ext>
            </a:extLst>
          </p:cNvPr>
          <p:cNvSpPr>
            <a:spLocks noGrp="1"/>
          </p:cNvSpPr>
          <p:nvPr>
            <p:ph idx="1"/>
          </p:nvPr>
        </p:nvSpPr>
        <p:spPr/>
        <p:txBody>
          <a:bodyPr>
            <a:normAutofit/>
          </a:bodyPr>
          <a:lstStyle/>
          <a:p>
            <a:r>
              <a:rPr lang="en-US" dirty="0"/>
              <a:t>If you have used machine learning techniques before </a:t>
            </a:r>
          </a:p>
          <a:p>
            <a:r>
              <a:rPr lang="en-US" dirty="0"/>
              <a:t>and want to gain more insight into how machine learning actually works, </a:t>
            </a:r>
          </a:p>
          <a:p>
            <a:r>
              <a:rPr lang="en-US" dirty="0"/>
              <a:t>this book is for you. </a:t>
            </a:r>
          </a:p>
          <a:p>
            <a:endParaRPr lang="en-US" dirty="0"/>
          </a:p>
          <a:p>
            <a:r>
              <a:rPr lang="en-US" dirty="0"/>
              <a:t>Don't worry if you are completely new to the machine learning field; </a:t>
            </a:r>
          </a:p>
          <a:p>
            <a:r>
              <a:rPr lang="en-US" dirty="0"/>
              <a:t>you have even more reason to be excited. </a:t>
            </a:r>
          </a:p>
        </p:txBody>
      </p:sp>
      <p:sp>
        <p:nvSpPr>
          <p:cNvPr id="4" name="投影片編號版面配置區 3">
            <a:extLst>
              <a:ext uri="{FF2B5EF4-FFF2-40B4-BE49-F238E27FC236}">
                <a16:creationId xmlns:a16="http://schemas.microsoft.com/office/drawing/2014/main" id="{360C1D36-A586-4FEE-A7D9-12BE53D6ECF4}"/>
              </a:ext>
            </a:extLst>
          </p:cNvPr>
          <p:cNvSpPr>
            <a:spLocks noGrp="1"/>
          </p:cNvSpPr>
          <p:nvPr>
            <p:ph type="sldNum" sz="quarter" idx="12"/>
          </p:nvPr>
        </p:nvSpPr>
        <p:spPr/>
        <p:txBody>
          <a:bodyPr/>
          <a:lstStyle/>
          <a:p>
            <a:fld id="{CF6F80B9-86DD-47FD-A717-7D8DCE89EA8C}" type="slidenum">
              <a:rPr lang="zh-TW" altLang="en-US" smtClean="0"/>
              <a:t>22</a:t>
            </a:fld>
            <a:endParaRPr lang="zh-TW" altLang="en-US"/>
          </a:p>
        </p:txBody>
      </p:sp>
    </p:spTree>
    <p:extLst>
      <p:ext uri="{BB962C8B-B14F-4D97-AF65-F5344CB8AC3E}">
        <p14:creationId xmlns:p14="http://schemas.microsoft.com/office/powerpoint/2010/main" val="401650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67B629-CE46-4AF9-9CB1-1D6D343C518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8E32E22-8477-44B0-BBE1-DDE934D713CB}"/>
              </a:ext>
            </a:extLst>
          </p:cNvPr>
          <p:cNvSpPr>
            <a:spLocks noGrp="1"/>
          </p:cNvSpPr>
          <p:nvPr>
            <p:ph idx="1"/>
          </p:nvPr>
        </p:nvSpPr>
        <p:spPr/>
        <p:txBody>
          <a:bodyPr>
            <a:normAutofit/>
          </a:bodyPr>
          <a:lstStyle/>
          <a:p>
            <a:r>
              <a:rPr lang="en-US" dirty="0"/>
              <a:t>Here is a promise that machine learning will change the way you think about the problems you want to solve </a:t>
            </a:r>
          </a:p>
          <a:p>
            <a:r>
              <a:rPr lang="en-US" dirty="0"/>
              <a:t>and will show you how to tackle them by unlocking the power of data. </a:t>
            </a:r>
          </a:p>
          <a:p>
            <a:endParaRPr lang="en-US" dirty="0"/>
          </a:p>
          <a:p>
            <a:r>
              <a:rPr lang="en-US" dirty="0"/>
              <a:t>Before we dive deeper into the machine learning field, </a:t>
            </a:r>
          </a:p>
          <a:p>
            <a:r>
              <a:rPr lang="en-US" dirty="0"/>
              <a:t>let's answer your most important question, </a:t>
            </a:r>
          </a:p>
        </p:txBody>
      </p:sp>
      <p:sp>
        <p:nvSpPr>
          <p:cNvPr id="4" name="投影片編號版面配置區 3">
            <a:extLst>
              <a:ext uri="{FF2B5EF4-FFF2-40B4-BE49-F238E27FC236}">
                <a16:creationId xmlns:a16="http://schemas.microsoft.com/office/drawing/2014/main" id="{15F7BF8B-CE4E-4BA6-B0DF-C26FE4130965}"/>
              </a:ext>
            </a:extLst>
          </p:cNvPr>
          <p:cNvSpPr>
            <a:spLocks noGrp="1"/>
          </p:cNvSpPr>
          <p:nvPr>
            <p:ph type="sldNum" sz="quarter" idx="12"/>
          </p:nvPr>
        </p:nvSpPr>
        <p:spPr/>
        <p:txBody>
          <a:bodyPr/>
          <a:lstStyle/>
          <a:p>
            <a:fld id="{CF6F80B9-86DD-47FD-A717-7D8DCE89EA8C}" type="slidenum">
              <a:rPr lang="zh-TW" altLang="en-US" smtClean="0"/>
              <a:t>23</a:t>
            </a:fld>
            <a:endParaRPr lang="zh-TW" altLang="en-US"/>
          </a:p>
        </p:txBody>
      </p:sp>
    </p:spTree>
    <p:extLst>
      <p:ext uri="{BB962C8B-B14F-4D97-AF65-F5344CB8AC3E}">
        <p14:creationId xmlns:p14="http://schemas.microsoft.com/office/powerpoint/2010/main" val="3763680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F44D53-4A07-4539-9163-3F0B4C8C98E5}"/>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18EB6BC-DD49-4526-858E-06888BBD3123}"/>
              </a:ext>
            </a:extLst>
          </p:cNvPr>
          <p:cNvSpPr>
            <a:spLocks noGrp="1"/>
          </p:cNvSpPr>
          <p:nvPr>
            <p:ph idx="1"/>
          </p:nvPr>
        </p:nvSpPr>
        <p:spPr/>
        <p:txBody>
          <a:bodyPr>
            <a:normAutofit/>
          </a:bodyPr>
          <a:lstStyle/>
          <a:p>
            <a:r>
              <a:rPr lang="en-US" dirty="0"/>
              <a:t>"Why Python?" </a:t>
            </a:r>
          </a:p>
        </p:txBody>
      </p:sp>
      <p:sp>
        <p:nvSpPr>
          <p:cNvPr id="4" name="投影片編號版面配置區 3">
            <a:extLst>
              <a:ext uri="{FF2B5EF4-FFF2-40B4-BE49-F238E27FC236}">
                <a16:creationId xmlns:a16="http://schemas.microsoft.com/office/drawing/2014/main" id="{B8950B4D-521C-428E-9D02-2B71EB752F17}"/>
              </a:ext>
            </a:extLst>
          </p:cNvPr>
          <p:cNvSpPr>
            <a:spLocks noGrp="1"/>
          </p:cNvSpPr>
          <p:nvPr>
            <p:ph type="sldNum" sz="quarter" idx="12"/>
          </p:nvPr>
        </p:nvSpPr>
        <p:spPr/>
        <p:txBody>
          <a:bodyPr/>
          <a:lstStyle/>
          <a:p>
            <a:fld id="{CF6F80B9-86DD-47FD-A717-7D8DCE89EA8C}" type="slidenum">
              <a:rPr lang="zh-TW" altLang="en-US" smtClean="0"/>
              <a:t>24</a:t>
            </a:fld>
            <a:endParaRPr lang="zh-TW" altLang="en-US"/>
          </a:p>
        </p:txBody>
      </p:sp>
    </p:spTree>
    <p:extLst>
      <p:ext uri="{BB962C8B-B14F-4D97-AF65-F5344CB8AC3E}">
        <p14:creationId xmlns:p14="http://schemas.microsoft.com/office/powerpoint/2010/main" val="180813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8C603E-FCB0-40F0-BBF4-090EA39E2257}"/>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CD72B71-0772-4D2C-BED1-11C30D7CDC7A}"/>
              </a:ext>
            </a:extLst>
          </p:cNvPr>
          <p:cNvSpPr>
            <a:spLocks noGrp="1"/>
          </p:cNvSpPr>
          <p:nvPr>
            <p:ph idx="1"/>
          </p:nvPr>
        </p:nvSpPr>
        <p:spPr/>
        <p:txBody>
          <a:bodyPr>
            <a:normAutofit/>
          </a:bodyPr>
          <a:lstStyle/>
          <a:p>
            <a:r>
              <a:rPr lang="en-US" dirty="0"/>
              <a:t>The answer is simple: </a:t>
            </a:r>
          </a:p>
          <a:p>
            <a:r>
              <a:rPr lang="en-US" dirty="0"/>
              <a:t>it is powerful yet very accessible. </a:t>
            </a:r>
          </a:p>
        </p:txBody>
      </p:sp>
      <p:sp>
        <p:nvSpPr>
          <p:cNvPr id="4" name="投影片編號版面配置區 3">
            <a:extLst>
              <a:ext uri="{FF2B5EF4-FFF2-40B4-BE49-F238E27FC236}">
                <a16:creationId xmlns:a16="http://schemas.microsoft.com/office/drawing/2014/main" id="{B41DA9DB-3408-4710-B79D-0A1EBDD11758}"/>
              </a:ext>
            </a:extLst>
          </p:cNvPr>
          <p:cNvSpPr>
            <a:spLocks noGrp="1"/>
          </p:cNvSpPr>
          <p:nvPr>
            <p:ph type="sldNum" sz="quarter" idx="12"/>
          </p:nvPr>
        </p:nvSpPr>
        <p:spPr/>
        <p:txBody>
          <a:bodyPr/>
          <a:lstStyle/>
          <a:p>
            <a:fld id="{CF6F80B9-86DD-47FD-A717-7D8DCE89EA8C}" type="slidenum">
              <a:rPr lang="zh-TW" altLang="en-US" smtClean="0"/>
              <a:t>25</a:t>
            </a:fld>
            <a:endParaRPr lang="zh-TW" altLang="en-US"/>
          </a:p>
        </p:txBody>
      </p:sp>
    </p:spTree>
    <p:extLst>
      <p:ext uri="{BB962C8B-B14F-4D97-AF65-F5344CB8AC3E}">
        <p14:creationId xmlns:p14="http://schemas.microsoft.com/office/powerpoint/2010/main" val="28321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799D8-F561-434F-97A6-A6AC348300E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13476E6-D042-4BF7-8B01-6D63185A767E}"/>
              </a:ext>
            </a:extLst>
          </p:cNvPr>
          <p:cNvSpPr>
            <a:spLocks noGrp="1"/>
          </p:cNvSpPr>
          <p:nvPr>
            <p:ph idx="1"/>
          </p:nvPr>
        </p:nvSpPr>
        <p:spPr/>
        <p:txBody>
          <a:bodyPr>
            <a:normAutofit/>
          </a:bodyPr>
          <a:lstStyle/>
          <a:p>
            <a:r>
              <a:rPr lang="en-US" dirty="0"/>
              <a:t>Python has become the most popular programming language for data science </a:t>
            </a:r>
          </a:p>
          <a:p>
            <a:r>
              <a:rPr lang="en-US" dirty="0"/>
              <a:t>because it allows us to forget about the tedious parts of programming </a:t>
            </a:r>
          </a:p>
          <a:p>
            <a:r>
              <a:rPr lang="en-US" dirty="0"/>
              <a:t>and offers us an environment </a:t>
            </a:r>
          </a:p>
          <a:p>
            <a:r>
              <a:rPr lang="en-US" dirty="0"/>
              <a:t>where we can quickly jot down our ideas and put concepts directly into action. </a:t>
            </a:r>
          </a:p>
        </p:txBody>
      </p:sp>
      <p:sp>
        <p:nvSpPr>
          <p:cNvPr id="4" name="投影片編號版面配置區 3">
            <a:extLst>
              <a:ext uri="{FF2B5EF4-FFF2-40B4-BE49-F238E27FC236}">
                <a16:creationId xmlns:a16="http://schemas.microsoft.com/office/drawing/2014/main" id="{9FDC344A-8A0E-46AE-8D5A-A88444C184B4}"/>
              </a:ext>
            </a:extLst>
          </p:cNvPr>
          <p:cNvSpPr>
            <a:spLocks noGrp="1"/>
          </p:cNvSpPr>
          <p:nvPr>
            <p:ph type="sldNum" sz="quarter" idx="12"/>
          </p:nvPr>
        </p:nvSpPr>
        <p:spPr/>
        <p:txBody>
          <a:bodyPr/>
          <a:lstStyle/>
          <a:p>
            <a:fld id="{CF6F80B9-86DD-47FD-A717-7D8DCE89EA8C}" type="slidenum">
              <a:rPr lang="zh-TW" altLang="en-US" smtClean="0"/>
              <a:t>26</a:t>
            </a:fld>
            <a:endParaRPr lang="zh-TW" altLang="en-US"/>
          </a:p>
        </p:txBody>
      </p:sp>
    </p:spTree>
    <p:extLst>
      <p:ext uri="{BB962C8B-B14F-4D97-AF65-F5344CB8AC3E}">
        <p14:creationId xmlns:p14="http://schemas.microsoft.com/office/powerpoint/2010/main" val="169327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CFFCE-F51D-436A-8EB6-FB8CFC78FF12}"/>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DC9E175-C37D-41E6-9775-7D488C84098D}"/>
              </a:ext>
            </a:extLst>
          </p:cNvPr>
          <p:cNvSpPr>
            <a:spLocks noGrp="1"/>
          </p:cNvSpPr>
          <p:nvPr>
            <p:ph idx="1"/>
          </p:nvPr>
        </p:nvSpPr>
        <p:spPr/>
        <p:txBody>
          <a:bodyPr>
            <a:normAutofit/>
          </a:bodyPr>
          <a:lstStyle/>
          <a:p>
            <a:r>
              <a:rPr lang="en-US" dirty="0"/>
              <a:t>We, the authors, </a:t>
            </a:r>
          </a:p>
          <a:p>
            <a:r>
              <a:rPr lang="en-US" dirty="0"/>
              <a:t>can truly say that the study of machine learning has made us better scientists, thinkers, and problem solvers. </a:t>
            </a:r>
          </a:p>
        </p:txBody>
      </p:sp>
      <p:sp>
        <p:nvSpPr>
          <p:cNvPr id="4" name="投影片編號版面配置區 3">
            <a:extLst>
              <a:ext uri="{FF2B5EF4-FFF2-40B4-BE49-F238E27FC236}">
                <a16:creationId xmlns:a16="http://schemas.microsoft.com/office/drawing/2014/main" id="{FAA7DB74-61A9-46E9-ABCB-DA05097042DA}"/>
              </a:ext>
            </a:extLst>
          </p:cNvPr>
          <p:cNvSpPr>
            <a:spLocks noGrp="1"/>
          </p:cNvSpPr>
          <p:nvPr>
            <p:ph type="sldNum" sz="quarter" idx="12"/>
          </p:nvPr>
        </p:nvSpPr>
        <p:spPr/>
        <p:txBody>
          <a:bodyPr/>
          <a:lstStyle/>
          <a:p>
            <a:fld id="{CF6F80B9-86DD-47FD-A717-7D8DCE89EA8C}" type="slidenum">
              <a:rPr lang="zh-TW" altLang="en-US" smtClean="0"/>
              <a:t>27</a:t>
            </a:fld>
            <a:endParaRPr lang="zh-TW" altLang="en-US"/>
          </a:p>
        </p:txBody>
      </p:sp>
    </p:spTree>
    <p:extLst>
      <p:ext uri="{BB962C8B-B14F-4D97-AF65-F5344CB8AC3E}">
        <p14:creationId xmlns:p14="http://schemas.microsoft.com/office/powerpoint/2010/main" val="387509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4E556-17DD-4FB3-8727-4AFBC695361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EED7D37-52A0-4694-A58F-B59187534976}"/>
              </a:ext>
            </a:extLst>
          </p:cNvPr>
          <p:cNvSpPr>
            <a:spLocks noGrp="1"/>
          </p:cNvSpPr>
          <p:nvPr>
            <p:ph idx="1"/>
          </p:nvPr>
        </p:nvSpPr>
        <p:spPr/>
        <p:txBody>
          <a:bodyPr>
            <a:normAutofit/>
          </a:bodyPr>
          <a:lstStyle/>
          <a:p>
            <a:r>
              <a:rPr lang="en-US" dirty="0"/>
              <a:t>In this book, we want to share this knowledge with you. </a:t>
            </a:r>
          </a:p>
          <a:p>
            <a:endParaRPr lang="en-US" dirty="0"/>
          </a:p>
          <a:p>
            <a:r>
              <a:rPr lang="en-US" dirty="0"/>
              <a:t>Knowledge is gained by learning. </a:t>
            </a:r>
          </a:p>
        </p:txBody>
      </p:sp>
      <p:sp>
        <p:nvSpPr>
          <p:cNvPr id="4" name="投影片編號版面配置區 3">
            <a:extLst>
              <a:ext uri="{FF2B5EF4-FFF2-40B4-BE49-F238E27FC236}">
                <a16:creationId xmlns:a16="http://schemas.microsoft.com/office/drawing/2014/main" id="{0CBFF003-BB0D-4204-9AA0-3E48C0665D95}"/>
              </a:ext>
            </a:extLst>
          </p:cNvPr>
          <p:cNvSpPr>
            <a:spLocks noGrp="1"/>
          </p:cNvSpPr>
          <p:nvPr>
            <p:ph type="sldNum" sz="quarter" idx="12"/>
          </p:nvPr>
        </p:nvSpPr>
        <p:spPr/>
        <p:txBody>
          <a:bodyPr/>
          <a:lstStyle/>
          <a:p>
            <a:fld id="{CF6F80B9-86DD-47FD-A717-7D8DCE89EA8C}" type="slidenum">
              <a:rPr lang="zh-TW" altLang="en-US" smtClean="0"/>
              <a:t>28</a:t>
            </a:fld>
            <a:endParaRPr lang="zh-TW" altLang="en-US"/>
          </a:p>
        </p:txBody>
      </p:sp>
    </p:spTree>
    <p:extLst>
      <p:ext uri="{BB962C8B-B14F-4D97-AF65-F5344CB8AC3E}">
        <p14:creationId xmlns:p14="http://schemas.microsoft.com/office/powerpoint/2010/main" val="3210598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D0EC5A-3D8D-49F6-A350-85071CB03D1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C372F7CC-7801-4513-AF71-ABEEB5308255}"/>
              </a:ext>
            </a:extLst>
          </p:cNvPr>
          <p:cNvSpPr>
            <a:spLocks noGrp="1"/>
          </p:cNvSpPr>
          <p:nvPr>
            <p:ph idx="1"/>
          </p:nvPr>
        </p:nvSpPr>
        <p:spPr/>
        <p:txBody>
          <a:bodyPr>
            <a:normAutofit/>
          </a:bodyPr>
          <a:lstStyle/>
          <a:p>
            <a:r>
              <a:rPr lang="en-US" dirty="0"/>
              <a:t>The key is our enthusiasm, </a:t>
            </a:r>
          </a:p>
          <a:p>
            <a:r>
              <a:rPr lang="en-US" dirty="0"/>
              <a:t>and the real mastery of skills can only be achieved by practice. </a:t>
            </a:r>
          </a:p>
          <a:p>
            <a:endParaRPr lang="en-US" dirty="0"/>
          </a:p>
          <a:p>
            <a:r>
              <a:rPr lang="en-US" dirty="0"/>
              <a:t>The road ahead may be bumpy on occasions and some topics may be more challenging than others, </a:t>
            </a:r>
          </a:p>
          <a:p>
            <a:r>
              <a:rPr lang="en-US" dirty="0"/>
              <a:t>but we hope that you will embrace this opportunity and focus on the reward. </a:t>
            </a:r>
          </a:p>
        </p:txBody>
      </p:sp>
      <p:sp>
        <p:nvSpPr>
          <p:cNvPr id="4" name="投影片編號版面配置區 3">
            <a:extLst>
              <a:ext uri="{FF2B5EF4-FFF2-40B4-BE49-F238E27FC236}">
                <a16:creationId xmlns:a16="http://schemas.microsoft.com/office/drawing/2014/main" id="{7C0BE0D0-8D65-4B58-9F4D-0774934E5202}"/>
              </a:ext>
            </a:extLst>
          </p:cNvPr>
          <p:cNvSpPr>
            <a:spLocks noGrp="1"/>
          </p:cNvSpPr>
          <p:nvPr>
            <p:ph type="sldNum" sz="quarter" idx="12"/>
          </p:nvPr>
        </p:nvSpPr>
        <p:spPr/>
        <p:txBody>
          <a:bodyPr/>
          <a:lstStyle/>
          <a:p>
            <a:fld id="{CF6F80B9-86DD-47FD-A717-7D8DCE89EA8C}" type="slidenum">
              <a:rPr lang="zh-TW" altLang="en-US" smtClean="0"/>
              <a:t>29</a:t>
            </a:fld>
            <a:endParaRPr lang="zh-TW" altLang="en-US"/>
          </a:p>
        </p:txBody>
      </p:sp>
    </p:spTree>
    <p:extLst>
      <p:ext uri="{BB962C8B-B14F-4D97-AF65-F5344CB8AC3E}">
        <p14:creationId xmlns:p14="http://schemas.microsoft.com/office/powerpoint/2010/main" val="244064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BF6074-F6DA-44E1-B012-9BEB9E4297CB}"/>
              </a:ext>
            </a:extLst>
          </p:cNvPr>
          <p:cNvSpPr>
            <a:spLocks noGrp="1"/>
          </p:cNvSpPr>
          <p:nvPr>
            <p:ph type="title"/>
          </p:nvPr>
        </p:nvSpPr>
        <p:spPr/>
        <p:txBody>
          <a:bodyPr/>
          <a:lstStyle/>
          <a:p>
            <a:pPr rtl="0" eaLnBrk="1" latinLnBrk="0" hangingPunct="1"/>
            <a:r>
              <a:rPr lang="en-US" sz="4400" kern="1200" dirty="0">
                <a:solidFill>
                  <a:schemeClr val="tx1"/>
                </a:solidFill>
                <a:effectLst/>
                <a:latin typeface="+mj-lt"/>
                <a:ea typeface="+mj-ea"/>
                <a:cs typeface="+mj-cs"/>
              </a:rPr>
              <a:t>Table of Contents    </a:t>
            </a:r>
            <a:r>
              <a:rPr lang="zh-TW" altLang="en-US" sz="4400" kern="1200" dirty="0">
                <a:solidFill>
                  <a:schemeClr val="tx1"/>
                </a:solidFill>
                <a:effectLst/>
                <a:latin typeface="+mj-lt"/>
                <a:ea typeface="+mj-ea"/>
                <a:cs typeface="+mj-cs"/>
              </a:rPr>
              <a:t>目錄</a:t>
            </a:r>
            <a:endParaRPr lang="en-US" dirty="0">
              <a:effectLst/>
            </a:endParaRPr>
          </a:p>
          <a:p>
            <a:endParaRPr lang="en-US" dirty="0"/>
          </a:p>
        </p:txBody>
      </p:sp>
      <p:sp>
        <p:nvSpPr>
          <p:cNvPr id="3" name="內容版面配置區 2">
            <a:extLst>
              <a:ext uri="{FF2B5EF4-FFF2-40B4-BE49-F238E27FC236}">
                <a16:creationId xmlns:a16="http://schemas.microsoft.com/office/drawing/2014/main" id="{F7D5F707-E53A-4351-99CA-87BB5708BB2C}"/>
              </a:ext>
            </a:extLst>
          </p:cNvPr>
          <p:cNvSpPr>
            <a:spLocks noGrp="1"/>
          </p:cNvSpPr>
          <p:nvPr>
            <p:ph idx="1"/>
          </p:nvPr>
        </p:nvSpPr>
        <p:spPr/>
        <p:txBody>
          <a:bodyPr/>
          <a:lstStyle/>
          <a:p>
            <a:r>
              <a:rPr lang="en-US" dirty="0"/>
              <a:t>01.  Giving Computers the Ability to </a:t>
            </a:r>
            <a:r>
              <a:rPr lang="en-US" b="1" dirty="0">
                <a:solidFill>
                  <a:srgbClr val="FF0000"/>
                </a:solidFill>
              </a:rPr>
              <a:t>Learn from Data</a:t>
            </a:r>
          </a:p>
          <a:p>
            <a:pPr lvl="1"/>
            <a:r>
              <a:rPr lang="en-US" dirty="0"/>
              <a:t>01.     </a:t>
            </a:r>
            <a:r>
              <a:rPr lang="zh-TW" altLang="en-US" dirty="0"/>
              <a:t>賦予計算機從數據中學習的能力</a:t>
            </a:r>
          </a:p>
          <a:p>
            <a:r>
              <a:rPr lang="en-US" altLang="zh-TW" dirty="0"/>
              <a:t>02.  </a:t>
            </a:r>
            <a:r>
              <a:rPr lang="en-US" dirty="0"/>
              <a:t>Training Simple Machine Learning Algorithms for </a:t>
            </a:r>
            <a:r>
              <a:rPr lang="en-US" b="1" dirty="0">
                <a:solidFill>
                  <a:srgbClr val="FF0000"/>
                </a:solidFill>
              </a:rPr>
              <a:t>Classification</a:t>
            </a:r>
          </a:p>
          <a:p>
            <a:pPr lvl="1"/>
            <a:r>
              <a:rPr lang="en-US" dirty="0"/>
              <a:t>02.     </a:t>
            </a:r>
            <a:r>
              <a:rPr lang="zh-TW" altLang="en-US" dirty="0"/>
              <a:t>訓練用於分類的簡單機器學習算法</a:t>
            </a:r>
          </a:p>
          <a:p>
            <a:r>
              <a:rPr lang="en-US" altLang="zh-TW" dirty="0"/>
              <a:t>03.  </a:t>
            </a:r>
            <a:r>
              <a:rPr lang="en-US" dirty="0"/>
              <a:t>A Tour of Machine Learning Classifiers Using </a:t>
            </a:r>
            <a:r>
              <a:rPr lang="en-US" b="1" dirty="0" err="1">
                <a:solidFill>
                  <a:srgbClr val="FF0000"/>
                </a:solidFill>
              </a:rPr>
              <a:t>scikit</a:t>
            </a:r>
            <a:r>
              <a:rPr lang="en-US" b="1" dirty="0">
                <a:solidFill>
                  <a:srgbClr val="FF0000"/>
                </a:solidFill>
              </a:rPr>
              <a:t>-learn</a:t>
            </a:r>
          </a:p>
          <a:p>
            <a:pPr lvl="1"/>
            <a:r>
              <a:rPr lang="en-US" dirty="0"/>
              <a:t>03.     </a:t>
            </a:r>
            <a:r>
              <a:rPr lang="zh-TW" altLang="en-US" dirty="0"/>
              <a:t>機器學習分類器之旅，使用</a:t>
            </a:r>
            <a:r>
              <a:rPr lang="en-US" dirty="0" err="1"/>
              <a:t>scikit</a:t>
            </a:r>
            <a:r>
              <a:rPr lang="en-US" dirty="0"/>
              <a:t>-learn</a:t>
            </a:r>
          </a:p>
          <a:p>
            <a:r>
              <a:rPr lang="en-US" dirty="0"/>
              <a:t>04.  Building Good Training Sets – </a:t>
            </a:r>
            <a:r>
              <a:rPr lang="en-US" b="1" dirty="0">
                <a:solidFill>
                  <a:srgbClr val="FF0000"/>
                </a:solidFill>
              </a:rPr>
              <a:t>Data Preprocessing</a:t>
            </a:r>
          </a:p>
          <a:p>
            <a:pPr lvl="1"/>
            <a:r>
              <a:rPr lang="en-US" dirty="0"/>
              <a:t>04.     </a:t>
            </a:r>
            <a:r>
              <a:rPr lang="zh-TW" altLang="en-US" dirty="0"/>
              <a:t>建立良好的訓練集 </a:t>
            </a:r>
            <a:r>
              <a:rPr lang="en-US" altLang="zh-TW" dirty="0"/>
              <a:t>- </a:t>
            </a:r>
            <a:r>
              <a:rPr lang="zh-TW" altLang="en-US" dirty="0"/>
              <a:t>數據預處理</a:t>
            </a:r>
            <a:endParaRPr lang="en-US" dirty="0"/>
          </a:p>
        </p:txBody>
      </p:sp>
      <p:sp>
        <p:nvSpPr>
          <p:cNvPr id="4" name="投影片編號版面配置區 3">
            <a:extLst>
              <a:ext uri="{FF2B5EF4-FFF2-40B4-BE49-F238E27FC236}">
                <a16:creationId xmlns:a16="http://schemas.microsoft.com/office/drawing/2014/main" id="{522BC82A-241E-44AD-9E07-7EEE2404A072}"/>
              </a:ext>
            </a:extLst>
          </p:cNvPr>
          <p:cNvSpPr>
            <a:spLocks noGrp="1"/>
          </p:cNvSpPr>
          <p:nvPr>
            <p:ph type="sldNum" sz="quarter" idx="12"/>
          </p:nvPr>
        </p:nvSpPr>
        <p:spPr/>
        <p:txBody>
          <a:bodyPr/>
          <a:lstStyle/>
          <a:p>
            <a:fld id="{CF6F80B9-86DD-47FD-A717-7D8DCE89EA8C}" type="slidenum">
              <a:rPr lang="zh-TW" altLang="en-US" smtClean="0"/>
              <a:t>3</a:t>
            </a:fld>
            <a:endParaRPr lang="zh-TW" altLang="en-US"/>
          </a:p>
        </p:txBody>
      </p:sp>
    </p:spTree>
    <p:extLst>
      <p:ext uri="{BB962C8B-B14F-4D97-AF65-F5344CB8AC3E}">
        <p14:creationId xmlns:p14="http://schemas.microsoft.com/office/powerpoint/2010/main" val="344964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0DBF7-3458-402D-B21C-47D8B874B7A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E9CDD51-762D-4321-8353-717451221097}"/>
              </a:ext>
            </a:extLst>
          </p:cNvPr>
          <p:cNvSpPr>
            <a:spLocks noGrp="1"/>
          </p:cNvSpPr>
          <p:nvPr>
            <p:ph idx="1"/>
          </p:nvPr>
        </p:nvSpPr>
        <p:spPr/>
        <p:txBody>
          <a:bodyPr>
            <a:normAutofit/>
          </a:bodyPr>
          <a:lstStyle/>
          <a:p>
            <a:r>
              <a:rPr lang="en-US" dirty="0"/>
              <a:t>Remember that we are on this journey together, </a:t>
            </a:r>
          </a:p>
          <a:p>
            <a:r>
              <a:rPr lang="en-US" dirty="0"/>
              <a:t>and throughout this book, </a:t>
            </a:r>
          </a:p>
          <a:p>
            <a:r>
              <a:rPr lang="en-US" dirty="0"/>
              <a:t>we will add many powerful techniques to your arsenal </a:t>
            </a:r>
          </a:p>
          <a:p>
            <a:r>
              <a:rPr lang="en-US" dirty="0"/>
              <a:t>that will help us solve even the toughest problems the data-driven way. </a:t>
            </a:r>
          </a:p>
        </p:txBody>
      </p:sp>
      <p:sp>
        <p:nvSpPr>
          <p:cNvPr id="4" name="投影片編號版面配置區 3">
            <a:extLst>
              <a:ext uri="{FF2B5EF4-FFF2-40B4-BE49-F238E27FC236}">
                <a16:creationId xmlns:a16="http://schemas.microsoft.com/office/drawing/2014/main" id="{5A61B355-7045-44DA-AA5C-1099C9B12C6E}"/>
              </a:ext>
            </a:extLst>
          </p:cNvPr>
          <p:cNvSpPr>
            <a:spLocks noGrp="1"/>
          </p:cNvSpPr>
          <p:nvPr>
            <p:ph type="sldNum" sz="quarter" idx="12"/>
          </p:nvPr>
        </p:nvSpPr>
        <p:spPr/>
        <p:txBody>
          <a:bodyPr/>
          <a:lstStyle/>
          <a:p>
            <a:fld id="{CF6F80B9-86DD-47FD-A717-7D8DCE89EA8C}" type="slidenum">
              <a:rPr lang="zh-TW" altLang="en-US" smtClean="0"/>
              <a:t>30</a:t>
            </a:fld>
            <a:endParaRPr lang="zh-TW" altLang="en-US"/>
          </a:p>
        </p:txBody>
      </p:sp>
    </p:spTree>
    <p:extLst>
      <p:ext uri="{BB962C8B-B14F-4D97-AF65-F5344CB8AC3E}">
        <p14:creationId xmlns:p14="http://schemas.microsoft.com/office/powerpoint/2010/main" val="602468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2690EA-3DAD-46DF-9330-7C5CAC6FA753}"/>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484400EF-C277-4756-9F69-743CA5CD9B13}"/>
              </a:ext>
            </a:extLst>
          </p:cNvPr>
          <p:cNvSpPr>
            <a:spLocks noGrp="1"/>
          </p:cNvSpPr>
          <p:nvPr>
            <p:ph idx="1"/>
          </p:nvPr>
        </p:nvSpPr>
        <p:spPr/>
        <p:txBody>
          <a:bodyPr>
            <a:normAutofit/>
          </a:bodyPr>
          <a:lstStyle/>
          <a:p>
            <a:r>
              <a:rPr lang="en-US" dirty="0"/>
              <a:t>What this book covers</a:t>
            </a:r>
          </a:p>
        </p:txBody>
      </p:sp>
      <p:sp>
        <p:nvSpPr>
          <p:cNvPr id="4" name="投影片編號版面配置區 3">
            <a:extLst>
              <a:ext uri="{FF2B5EF4-FFF2-40B4-BE49-F238E27FC236}">
                <a16:creationId xmlns:a16="http://schemas.microsoft.com/office/drawing/2014/main" id="{8B2C5C59-A32C-4465-A605-6EABA4E7BCAC}"/>
              </a:ext>
            </a:extLst>
          </p:cNvPr>
          <p:cNvSpPr>
            <a:spLocks noGrp="1"/>
          </p:cNvSpPr>
          <p:nvPr>
            <p:ph type="sldNum" sz="quarter" idx="12"/>
          </p:nvPr>
        </p:nvSpPr>
        <p:spPr/>
        <p:txBody>
          <a:bodyPr/>
          <a:lstStyle/>
          <a:p>
            <a:fld id="{CF6F80B9-86DD-47FD-A717-7D8DCE89EA8C}" type="slidenum">
              <a:rPr lang="zh-TW" altLang="en-US" smtClean="0"/>
              <a:t>31</a:t>
            </a:fld>
            <a:endParaRPr lang="zh-TW" altLang="en-US"/>
          </a:p>
        </p:txBody>
      </p:sp>
    </p:spTree>
    <p:extLst>
      <p:ext uri="{BB962C8B-B14F-4D97-AF65-F5344CB8AC3E}">
        <p14:creationId xmlns:p14="http://schemas.microsoft.com/office/powerpoint/2010/main" val="4048471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3A444-72AF-4F86-8C64-D43C6286E797}"/>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F681C89-4294-4F89-81C9-1D21D5AEFAF6}"/>
              </a:ext>
            </a:extLst>
          </p:cNvPr>
          <p:cNvSpPr>
            <a:spLocks noGrp="1"/>
          </p:cNvSpPr>
          <p:nvPr>
            <p:ph idx="1"/>
          </p:nvPr>
        </p:nvSpPr>
        <p:spPr/>
        <p:txBody>
          <a:bodyPr>
            <a:normAutofit lnSpcReduction="10000"/>
          </a:bodyPr>
          <a:lstStyle/>
          <a:p>
            <a:r>
              <a:rPr lang="en-US" dirty="0"/>
              <a:t>Chapter 1 , </a:t>
            </a:r>
          </a:p>
          <a:p>
            <a:r>
              <a:rPr lang="en-US" dirty="0"/>
              <a:t>Giving Computers the Ability to Learn from Data, </a:t>
            </a:r>
          </a:p>
          <a:p>
            <a:r>
              <a:rPr lang="en-US" dirty="0"/>
              <a:t>introduces you to the main subareas of machine learning in order to tackle various problem tasks.</a:t>
            </a:r>
          </a:p>
          <a:p>
            <a:r>
              <a:rPr lang="en-US" dirty="0"/>
              <a:t> </a:t>
            </a:r>
          </a:p>
          <a:p>
            <a:r>
              <a:rPr lang="en-US" dirty="0"/>
              <a:t>In addition, </a:t>
            </a:r>
          </a:p>
          <a:p>
            <a:r>
              <a:rPr lang="en-US" dirty="0"/>
              <a:t>it discusses the essential steps for creating a typical machine learning model </a:t>
            </a:r>
          </a:p>
          <a:p>
            <a:r>
              <a:rPr lang="en-US" dirty="0"/>
              <a:t>by building a pipeline that will guide us through the following chapters.</a:t>
            </a:r>
          </a:p>
        </p:txBody>
      </p:sp>
      <p:sp>
        <p:nvSpPr>
          <p:cNvPr id="4" name="投影片編號版面配置區 3">
            <a:extLst>
              <a:ext uri="{FF2B5EF4-FFF2-40B4-BE49-F238E27FC236}">
                <a16:creationId xmlns:a16="http://schemas.microsoft.com/office/drawing/2014/main" id="{F3BD119D-CE72-4C9D-BB49-537B7A4375DD}"/>
              </a:ext>
            </a:extLst>
          </p:cNvPr>
          <p:cNvSpPr>
            <a:spLocks noGrp="1"/>
          </p:cNvSpPr>
          <p:nvPr>
            <p:ph type="sldNum" sz="quarter" idx="12"/>
          </p:nvPr>
        </p:nvSpPr>
        <p:spPr/>
        <p:txBody>
          <a:bodyPr/>
          <a:lstStyle/>
          <a:p>
            <a:fld id="{CF6F80B9-86DD-47FD-A717-7D8DCE89EA8C}" type="slidenum">
              <a:rPr lang="zh-TW" altLang="en-US" smtClean="0"/>
              <a:t>32</a:t>
            </a:fld>
            <a:endParaRPr lang="zh-TW" altLang="en-US"/>
          </a:p>
        </p:txBody>
      </p:sp>
    </p:spTree>
    <p:extLst>
      <p:ext uri="{BB962C8B-B14F-4D97-AF65-F5344CB8AC3E}">
        <p14:creationId xmlns:p14="http://schemas.microsoft.com/office/powerpoint/2010/main" val="70486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1E7D45-94E9-4D68-B694-9BB35D09A69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82E79E1-5B9D-4C60-9686-3D4E94CC9BA0}"/>
              </a:ext>
            </a:extLst>
          </p:cNvPr>
          <p:cNvSpPr>
            <a:spLocks noGrp="1"/>
          </p:cNvSpPr>
          <p:nvPr>
            <p:ph idx="1"/>
          </p:nvPr>
        </p:nvSpPr>
        <p:spPr/>
        <p:txBody>
          <a:bodyPr>
            <a:normAutofit lnSpcReduction="10000"/>
          </a:bodyPr>
          <a:lstStyle/>
          <a:p>
            <a:r>
              <a:rPr lang="en-US" dirty="0"/>
              <a:t>Chapter 2 , </a:t>
            </a:r>
          </a:p>
          <a:p>
            <a:r>
              <a:rPr lang="en-US" dirty="0"/>
              <a:t>Training Simple Machine Learning Algorithms for Classification, </a:t>
            </a:r>
          </a:p>
          <a:p>
            <a:r>
              <a:rPr lang="en-US" dirty="0"/>
              <a:t>goes back to the origins of machine learning </a:t>
            </a:r>
          </a:p>
          <a:p>
            <a:r>
              <a:rPr lang="en-US" dirty="0"/>
              <a:t>and introduces binary perceptron classifiers and adaptive linear neurons.</a:t>
            </a:r>
          </a:p>
          <a:p>
            <a:r>
              <a:rPr lang="en-US" dirty="0"/>
              <a:t> </a:t>
            </a:r>
          </a:p>
          <a:p>
            <a:r>
              <a:rPr lang="en-US" dirty="0"/>
              <a:t>This chapter is a gentle introduction to the fundamentals of pattern classification </a:t>
            </a:r>
          </a:p>
          <a:p>
            <a:r>
              <a:rPr lang="en-US" dirty="0"/>
              <a:t>and focuses on the interplay of optimization algorithms and machine learning.</a:t>
            </a:r>
          </a:p>
        </p:txBody>
      </p:sp>
      <p:sp>
        <p:nvSpPr>
          <p:cNvPr id="4" name="投影片編號版面配置區 3">
            <a:extLst>
              <a:ext uri="{FF2B5EF4-FFF2-40B4-BE49-F238E27FC236}">
                <a16:creationId xmlns:a16="http://schemas.microsoft.com/office/drawing/2014/main" id="{E6F8ADB3-3EB0-4C8E-910E-4AD5B3CD9811}"/>
              </a:ext>
            </a:extLst>
          </p:cNvPr>
          <p:cNvSpPr>
            <a:spLocks noGrp="1"/>
          </p:cNvSpPr>
          <p:nvPr>
            <p:ph type="sldNum" sz="quarter" idx="12"/>
          </p:nvPr>
        </p:nvSpPr>
        <p:spPr/>
        <p:txBody>
          <a:bodyPr/>
          <a:lstStyle/>
          <a:p>
            <a:fld id="{CF6F80B9-86DD-47FD-A717-7D8DCE89EA8C}" type="slidenum">
              <a:rPr lang="zh-TW" altLang="en-US" smtClean="0"/>
              <a:t>33</a:t>
            </a:fld>
            <a:endParaRPr lang="zh-TW" altLang="en-US"/>
          </a:p>
        </p:txBody>
      </p:sp>
    </p:spTree>
    <p:extLst>
      <p:ext uri="{BB962C8B-B14F-4D97-AF65-F5344CB8AC3E}">
        <p14:creationId xmlns:p14="http://schemas.microsoft.com/office/powerpoint/2010/main" val="250134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D20669-6CD3-45EB-A26D-DAF5AD85192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7FAF972-9677-4D8E-B44E-5CA70C13B6CA}"/>
              </a:ext>
            </a:extLst>
          </p:cNvPr>
          <p:cNvSpPr>
            <a:spLocks noGrp="1"/>
          </p:cNvSpPr>
          <p:nvPr>
            <p:ph idx="1"/>
          </p:nvPr>
        </p:nvSpPr>
        <p:spPr/>
        <p:txBody>
          <a:bodyPr>
            <a:normAutofit/>
          </a:bodyPr>
          <a:lstStyle/>
          <a:p>
            <a:r>
              <a:rPr lang="en-US" dirty="0"/>
              <a:t>Chapter 3 , </a:t>
            </a:r>
          </a:p>
          <a:p>
            <a:r>
              <a:rPr lang="en-US" dirty="0"/>
              <a:t>A Tour of Machine Learning Classifiers Using </a:t>
            </a:r>
            <a:r>
              <a:rPr lang="en-US" dirty="0" err="1"/>
              <a:t>scikit</a:t>
            </a:r>
            <a:r>
              <a:rPr lang="en-US" dirty="0"/>
              <a:t>-learn, </a:t>
            </a:r>
          </a:p>
          <a:p>
            <a:r>
              <a:rPr lang="en-US" dirty="0"/>
              <a:t>describes the essential machine learning algorithms for classification </a:t>
            </a:r>
          </a:p>
          <a:p>
            <a:r>
              <a:rPr lang="en-US" dirty="0"/>
              <a:t>and provides practical examples </a:t>
            </a:r>
          </a:p>
          <a:p>
            <a:r>
              <a:rPr lang="en-US" dirty="0"/>
              <a:t>using one of the most popular and comprehensive open source machine learning libraries: </a:t>
            </a:r>
            <a:r>
              <a:rPr lang="en-US" dirty="0" err="1"/>
              <a:t>scikit</a:t>
            </a:r>
            <a:r>
              <a:rPr lang="en-US" dirty="0"/>
              <a:t>-learn. </a:t>
            </a:r>
          </a:p>
        </p:txBody>
      </p:sp>
      <p:sp>
        <p:nvSpPr>
          <p:cNvPr id="4" name="投影片編號版面配置區 3">
            <a:extLst>
              <a:ext uri="{FF2B5EF4-FFF2-40B4-BE49-F238E27FC236}">
                <a16:creationId xmlns:a16="http://schemas.microsoft.com/office/drawing/2014/main" id="{0D0C5E94-938B-464A-B5D2-57CB2A6F6C13}"/>
              </a:ext>
            </a:extLst>
          </p:cNvPr>
          <p:cNvSpPr>
            <a:spLocks noGrp="1"/>
          </p:cNvSpPr>
          <p:nvPr>
            <p:ph type="sldNum" sz="quarter" idx="12"/>
          </p:nvPr>
        </p:nvSpPr>
        <p:spPr/>
        <p:txBody>
          <a:bodyPr/>
          <a:lstStyle/>
          <a:p>
            <a:fld id="{CF6F80B9-86DD-47FD-A717-7D8DCE89EA8C}" type="slidenum">
              <a:rPr lang="zh-TW" altLang="en-US" smtClean="0"/>
              <a:t>34</a:t>
            </a:fld>
            <a:endParaRPr lang="zh-TW" altLang="en-US"/>
          </a:p>
        </p:txBody>
      </p:sp>
    </p:spTree>
    <p:extLst>
      <p:ext uri="{BB962C8B-B14F-4D97-AF65-F5344CB8AC3E}">
        <p14:creationId xmlns:p14="http://schemas.microsoft.com/office/powerpoint/2010/main" val="1209563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1272B-3732-44B2-8E58-B0CDB391969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E0A0A8BD-7FCE-4553-BCC4-D04CECB74C5B}"/>
              </a:ext>
            </a:extLst>
          </p:cNvPr>
          <p:cNvSpPr>
            <a:spLocks noGrp="1"/>
          </p:cNvSpPr>
          <p:nvPr>
            <p:ph idx="1"/>
          </p:nvPr>
        </p:nvSpPr>
        <p:spPr/>
        <p:txBody>
          <a:bodyPr>
            <a:normAutofit/>
          </a:bodyPr>
          <a:lstStyle/>
          <a:p>
            <a:r>
              <a:rPr lang="en-US" dirty="0"/>
              <a:t>Chapter 4 , </a:t>
            </a:r>
          </a:p>
          <a:p>
            <a:r>
              <a:rPr lang="en-US" dirty="0"/>
              <a:t>Building Good Training Sets – Data Preprocessing, </a:t>
            </a:r>
          </a:p>
          <a:p>
            <a:r>
              <a:rPr lang="en-US" dirty="0"/>
              <a:t>discusses how to deal with the most common problems in unprocessed datasets, such as missing data.</a:t>
            </a:r>
          </a:p>
          <a:p>
            <a:r>
              <a:rPr lang="en-US" dirty="0"/>
              <a:t> </a:t>
            </a:r>
          </a:p>
          <a:p>
            <a:r>
              <a:rPr lang="en-US" dirty="0"/>
              <a:t>It also discusses several approaches to identify the most informative features in datasets </a:t>
            </a:r>
          </a:p>
          <a:p>
            <a:r>
              <a:rPr lang="en-US" dirty="0"/>
              <a:t>and teaches you how to prepare variables of different types as proper input for machine learning algorithms.</a:t>
            </a:r>
          </a:p>
        </p:txBody>
      </p:sp>
      <p:sp>
        <p:nvSpPr>
          <p:cNvPr id="4" name="投影片編號版面配置區 3">
            <a:extLst>
              <a:ext uri="{FF2B5EF4-FFF2-40B4-BE49-F238E27FC236}">
                <a16:creationId xmlns:a16="http://schemas.microsoft.com/office/drawing/2014/main" id="{D33BFC1B-5082-44DA-8CBB-1EC0B2B5A122}"/>
              </a:ext>
            </a:extLst>
          </p:cNvPr>
          <p:cNvSpPr>
            <a:spLocks noGrp="1"/>
          </p:cNvSpPr>
          <p:nvPr>
            <p:ph type="sldNum" sz="quarter" idx="12"/>
          </p:nvPr>
        </p:nvSpPr>
        <p:spPr/>
        <p:txBody>
          <a:bodyPr/>
          <a:lstStyle/>
          <a:p>
            <a:fld id="{CF6F80B9-86DD-47FD-A717-7D8DCE89EA8C}" type="slidenum">
              <a:rPr lang="zh-TW" altLang="en-US" smtClean="0"/>
              <a:t>35</a:t>
            </a:fld>
            <a:endParaRPr lang="zh-TW" altLang="en-US"/>
          </a:p>
        </p:txBody>
      </p:sp>
    </p:spTree>
    <p:extLst>
      <p:ext uri="{BB962C8B-B14F-4D97-AF65-F5344CB8AC3E}">
        <p14:creationId xmlns:p14="http://schemas.microsoft.com/office/powerpoint/2010/main" val="3312234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5161C8-8E86-4D8F-AFBE-4E1A0737E647}"/>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B8299AA-9D36-4FBB-B94C-8F85B5CA6EAD}"/>
              </a:ext>
            </a:extLst>
          </p:cNvPr>
          <p:cNvSpPr>
            <a:spLocks noGrp="1"/>
          </p:cNvSpPr>
          <p:nvPr>
            <p:ph idx="1"/>
          </p:nvPr>
        </p:nvSpPr>
        <p:spPr/>
        <p:txBody>
          <a:bodyPr>
            <a:normAutofit/>
          </a:bodyPr>
          <a:lstStyle/>
          <a:p>
            <a:r>
              <a:rPr lang="en-US" dirty="0"/>
              <a:t>Chapter 5 , </a:t>
            </a:r>
          </a:p>
          <a:p>
            <a:r>
              <a:rPr lang="en-US" dirty="0"/>
              <a:t>Compressing Data via Dimensionality Reduction, </a:t>
            </a:r>
          </a:p>
          <a:p>
            <a:r>
              <a:rPr lang="en-US" dirty="0"/>
              <a:t>describes the essential techniques to reduce the number of features in a dataset to smaller sets </a:t>
            </a:r>
          </a:p>
          <a:p>
            <a:r>
              <a:rPr lang="en-US" dirty="0"/>
              <a:t>while retaining most of their useful and discriminatory information. </a:t>
            </a:r>
          </a:p>
          <a:p>
            <a:endParaRPr lang="en-US" dirty="0"/>
          </a:p>
          <a:p>
            <a:r>
              <a:rPr lang="en-US" dirty="0"/>
              <a:t>It discusses the standard approach to dimensionality reduction via principal component analysis and compares it to supervised and nonlinear transformation techniques. </a:t>
            </a:r>
          </a:p>
        </p:txBody>
      </p:sp>
      <p:sp>
        <p:nvSpPr>
          <p:cNvPr id="4" name="投影片編號版面配置區 3">
            <a:extLst>
              <a:ext uri="{FF2B5EF4-FFF2-40B4-BE49-F238E27FC236}">
                <a16:creationId xmlns:a16="http://schemas.microsoft.com/office/drawing/2014/main" id="{D7B5AB9B-8AB2-4336-A260-D8F4CB53DF07}"/>
              </a:ext>
            </a:extLst>
          </p:cNvPr>
          <p:cNvSpPr>
            <a:spLocks noGrp="1"/>
          </p:cNvSpPr>
          <p:nvPr>
            <p:ph type="sldNum" sz="quarter" idx="12"/>
          </p:nvPr>
        </p:nvSpPr>
        <p:spPr/>
        <p:txBody>
          <a:bodyPr/>
          <a:lstStyle/>
          <a:p>
            <a:fld id="{CF6F80B9-86DD-47FD-A717-7D8DCE89EA8C}" type="slidenum">
              <a:rPr lang="zh-TW" altLang="en-US" smtClean="0"/>
              <a:t>36</a:t>
            </a:fld>
            <a:endParaRPr lang="zh-TW" altLang="en-US"/>
          </a:p>
        </p:txBody>
      </p:sp>
    </p:spTree>
    <p:extLst>
      <p:ext uri="{BB962C8B-B14F-4D97-AF65-F5344CB8AC3E}">
        <p14:creationId xmlns:p14="http://schemas.microsoft.com/office/powerpoint/2010/main" val="461475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45515A-7331-4968-B0FC-448A58934473}"/>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B4D7384-37A7-4B84-9108-D43FD5544080}"/>
              </a:ext>
            </a:extLst>
          </p:cNvPr>
          <p:cNvSpPr>
            <a:spLocks noGrp="1"/>
          </p:cNvSpPr>
          <p:nvPr>
            <p:ph idx="1"/>
          </p:nvPr>
        </p:nvSpPr>
        <p:spPr/>
        <p:txBody>
          <a:bodyPr>
            <a:normAutofit/>
          </a:bodyPr>
          <a:lstStyle/>
          <a:p>
            <a:r>
              <a:rPr lang="en-US" dirty="0"/>
              <a:t>Chapter 6 , </a:t>
            </a:r>
          </a:p>
          <a:p>
            <a:r>
              <a:rPr lang="en-US" dirty="0"/>
              <a:t>Learning Best Practices for Model Evaluation and Hyperparameter Tuning, </a:t>
            </a:r>
          </a:p>
          <a:p>
            <a:r>
              <a:rPr lang="en-US" dirty="0"/>
              <a:t>discusses the dos and don'ts for estimating the performances of predictive models. </a:t>
            </a:r>
          </a:p>
          <a:p>
            <a:endParaRPr lang="en-US" dirty="0"/>
          </a:p>
          <a:p>
            <a:r>
              <a:rPr lang="en-US" dirty="0"/>
              <a:t>Moreover, it discusses different metrics for measuring the performance of our models and techniques to fine-tune machine learning algorithms. </a:t>
            </a:r>
          </a:p>
        </p:txBody>
      </p:sp>
      <p:sp>
        <p:nvSpPr>
          <p:cNvPr id="4" name="投影片編號版面配置區 3">
            <a:extLst>
              <a:ext uri="{FF2B5EF4-FFF2-40B4-BE49-F238E27FC236}">
                <a16:creationId xmlns:a16="http://schemas.microsoft.com/office/drawing/2014/main" id="{90477562-0D3F-47CE-9390-2F26ED20A885}"/>
              </a:ext>
            </a:extLst>
          </p:cNvPr>
          <p:cNvSpPr>
            <a:spLocks noGrp="1"/>
          </p:cNvSpPr>
          <p:nvPr>
            <p:ph type="sldNum" sz="quarter" idx="12"/>
          </p:nvPr>
        </p:nvSpPr>
        <p:spPr/>
        <p:txBody>
          <a:bodyPr/>
          <a:lstStyle/>
          <a:p>
            <a:fld id="{CF6F80B9-86DD-47FD-A717-7D8DCE89EA8C}" type="slidenum">
              <a:rPr lang="zh-TW" altLang="en-US" smtClean="0"/>
              <a:t>37</a:t>
            </a:fld>
            <a:endParaRPr lang="zh-TW" altLang="en-US"/>
          </a:p>
        </p:txBody>
      </p:sp>
    </p:spTree>
    <p:extLst>
      <p:ext uri="{BB962C8B-B14F-4D97-AF65-F5344CB8AC3E}">
        <p14:creationId xmlns:p14="http://schemas.microsoft.com/office/powerpoint/2010/main" val="74241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CBCF79-DB3A-4214-B319-25CD41C88442}"/>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B821533E-AAA4-4BB8-8489-5B14FE4BE5CC}"/>
              </a:ext>
            </a:extLst>
          </p:cNvPr>
          <p:cNvSpPr>
            <a:spLocks noGrp="1"/>
          </p:cNvSpPr>
          <p:nvPr>
            <p:ph idx="1"/>
          </p:nvPr>
        </p:nvSpPr>
        <p:spPr/>
        <p:txBody>
          <a:bodyPr>
            <a:normAutofit/>
          </a:bodyPr>
          <a:lstStyle/>
          <a:p>
            <a:r>
              <a:rPr lang="en-US" dirty="0"/>
              <a:t>Chapter 7 , </a:t>
            </a:r>
          </a:p>
          <a:p>
            <a:r>
              <a:rPr lang="en-US" dirty="0"/>
              <a:t>Combining Different Models for Ensemble Learning, </a:t>
            </a:r>
          </a:p>
          <a:p>
            <a:r>
              <a:rPr lang="en-US" dirty="0"/>
              <a:t>introduces you to the different concepts of combining multiple learning algorithms effectively. </a:t>
            </a:r>
          </a:p>
          <a:p>
            <a:endParaRPr lang="en-US" dirty="0"/>
          </a:p>
          <a:p>
            <a:r>
              <a:rPr lang="en-US" dirty="0"/>
              <a:t>It teaches you how to build ensembles of experts to overcome the weaknesses of individual learners, </a:t>
            </a:r>
          </a:p>
          <a:p>
            <a:r>
              <a:rPr lang="en-US" dirty="0"/>
              <a:t>resulting in more accurate and reliable predictions. </a:t>
            </a:r>
          </a:p>
        </p:txBody>
      </p:sp>
      <p:sp>
        <p:nvSpPr>
          <p:cNvPr id="4" name="投影片編號版面配置區 3">
            <a:extLst>
              <a:ext uri="{FF2B5EF4-FFF2-40B4-BE49-F238E27FC236}">
                <a16:creationId xmlns:a16="http://schemas.microsoft.com/office/drawing/2014/main" id="{4D1291F0-0309-4ECE-B02B-32AC3700FCD5}"/>
              </a:ext>
            </a:extLst>
          </p:cNvPr>
          <p:cNvSpPr>
            <a:spLocks noGrp="1"/>
          </p:cNvSpPr>
          <p:nvPr>
            <p:ph type="sldNum" sz="quarter" idx="12"/>
          </p:nvPr>
        </p:nvSpPr>
        <p:spPr/>
        <p:txBody>
          <a:bodyPr/>
          <a:lstStyle/>
          <a:p>
            <a:fld id="{CF6F80B9-86DD-47FD-A717-7D8DCE89EA8C}" type="slidenum">
              <a:rPr lang="zh-TW" altLang="en-US" smtClean="0"/>
              <a:t>38</a:t>
            </a:fld>
            <a:endParaRPr lang="zh-TW" altLang="en-US"/>
          </a:p>
        </p:txBody>
      </p:sp>
    </p:spTree>
    <p:extLst>
      <p:ext uri="{BB962C8B-B14F-4D97-AF65-F5344CB8AC3E}">
        <p14:creationId xmlns:p14="http://schemas.microsoft.com/office/powerpoint/2010/main" val="522660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16C62-39E5-4EDE-995B-FCD28A252F8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DB12F6D-54BF-4382-BDD3-1E49BA494D87}"/>
              </a:ext>
            </a:extLst>
          </p:cNvPr>
          <p:cNvSpPr>
            <a:spLocks noGrp="1"/>
          </p:cNvSpPr>
          <p:nvPr>
            <p:ph idx="1"/>
          </p:nvPr>
        </p:nvSpPr>
        <p:spPr/>
        <p:txBody>
          <a:bodyPr>
            <a:normAutofit/>
          </a:bodyPr>
          <a:lstStyle/>
          <a:p>
            <a:r>
              <a:rPr lang="en-US" dirty="0"/>
              <a:t>Chapter 8 , </a:t>
            </a:r>
          </a:p>
          <a:p>
            <a:r>
              <a:rPr lang="en-US" dirty="0"/>
              <a:t>Applying Machine Learning to Sentiment Analysis, </a:t>
            </a:r>
          </a:p>
          <a:p>
            <a:r>
              <a:rPr lang="en-US" dirty="0"/>
              <a:t>discusses the essential steps to transform textual data into meaningful representations for machine learning algorithms to predict the opinions of people based on their writing. </a:t>
            </a:r>
          </a:p>
        </p:txBody>
      </p:sp>
      <p:sp>
        <p:nvSpPr>
          <p:cNvPr id="4" name="投影片編號版面配置區 3">
            <a:extLst>
              <a:ext uri="{FF2B5EF4-FFF2-40B4-BE49-F238E27FC236}">
                <a16:creationId xmlns:a16="http://schemas.microsoft.com/office/drawing/2014/main" id="{24CA9FD4-BC0A-41EF-BF56-70FF4E108266}"/>
              </a:ext>
            </a:extLst>
          </p:cNvPr>
          <p:cNvSpPr>
            <a:spLocks noGrp="1"/>
          </p:cNvSpPr>
          <p:nvPr>
            <p:ph type="sldNum" sz="quarter" idx="12"/>
          </p:nvPr>
        </p:nvSpPr>
        <p:spPr/>
        <p:txBody>
          <a:bodyPr/>
          <a:lstStyle/>
          <a:p>
            <a:fld id="{CF6F80B9-86DD-47FD-A717-7D8DCE89EA8C}" type="slidenum">
              <a:rPr lang="zh-TW" altLang="en-US" smtClean="0"/>
              <a:t>39</a:t>
            </a:fld>
            <a:endParaRPr lang="zh-TW" altLang="en-US"/>
          </a:p>
        </p:txBody>
      </p:sp>
    </p:spTree>
    <p:extLst>
      <p:ext uri="{BB962C8B-B14F-4D97-AF65-F5344CB8AC3E}">
        <p14:creationId xmlns:p14="http://schemas.microsoft.com/office/powerpoint/2010/main" val="284266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B7F2D5-C0EF-47B2-B11D-F6DA0FD0BDD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EA7A75A-886B-4FC7-8EB9-B888E27B3CA8}"/>
              </a:ext>
            </a:extLst>
          </p:cNvPr>
          <p:cNvSpPr>
            <a:spLocks noGrp="1"/>
          </p:cNvSpPr>
          <p:nvPr>
            <p:ph idx="1"/>
          </p:nvPr>
        </p:nvSpPr>
        <p:spPr/>
        <p:txBody>
          <a:bodyPr>
            <a:normAutofit/>
          </a:bodyPr>
          <a:lstStyle/>
          <a:p>
            <a:r>
              <a:rPr lang="en-US" altLang="zh-TW" dirty="0"/>
              <a:t>05.  </a:t>
            </a:r>
            <a:r>
              <a:rPr lang="en-US" dirty="0"/>
              <a:t>Compressing Data via </a:t>
            </a:r>
            <a:r>
              <a:rPr lang="en-US" b="1" dirty="0">
                <a:solidFill>
                  <a:srgbClr val="FF0000"/>
                </a:solidFill>
              </a:rPr>
              <a:t>Dimensionality Reduction</a:t>
            </a:r>
          </a:p>
          <a:p>
            <a:pPr lvl="1"/>
            <a:r>
              <a:rPr lang="en-US" dirty="0"/>
              <a:t>05.     </a:t>
            </a:r>
            <a:r>
              <a:rPr lang="zh-TW" altLang="en-US" dirty="0"/>
              <a:t>通過降維來壓縮數據</a:t>
            </a:r>
          </a:p>
          <a:p>
            <a:r>
              <a:rPr lang="en-US" altLang="zh-TW" dirty="0"/>
              <a:t>06.  </a:t>
            </a:r>
            <a:r>
              <a:rPr lang="en-US" dirty="0"/>
              <a:t>Learning Best Practices for Model </a:t>
            </a:r>
            <a:r>
              <a:rPr lang="en-US" b="1" dirty="0">
                <a:solidFill>
                  <a:srgbClr val="FF0000"/>
                </a:solidFill>
              </a:rPr>
              <a:t>Evaluation</a:t>
            </a:r>
            <a:r>
              <a:rPr lang="en-US" dirty="0"/>
              <a:t> and Hyperparameter </a:t>
            </a:r>
            <a:r>
              <a:rPr lang="en-US" b="1" dirty="0">
                <a:solidFill>
                  <a:srgbClr val="FF0000"/>
                </a:solidFill>
              </a:rPr>
              <a:t>Tuning</a:t>
            </a:r>
          </a:p>
          <a:p>
            <a:pPr lvl="1"/>
            <a:r>
              <a:rPr lang="en-US" dirty="0"/>
              <a:t>06.     </a:t>
            </a:r>
            <a:r>
              <a:rPr lang="zh-TW" altLang="en-US" dirty="0"/>
              <a:t>學習模型評估和超參數調整的最佳實踐</a:t>
            </a:r>
          </a:p>
          <a:p>
            <a:r>
              <a:rPr lang="en-US" altLang="zh-TW" dirty="0"/>
              <a:t>07.  </a:t>
            </a:r>
            <a:r>
              <a:rPr lang="en-US" dirty="0"/>
              <a:t>Combining Different Models for </a:t>
            </a:r>
            <a:r>
              <a:rPr lang="en-US" b="1" dirty="0">
                <a:solidFill>
                  <a:srgbClr val="FF0000"/>
                </a:solidFill>
              </a:rPr>
              <a:t>Ensemble Learning</a:t>
            </a:r>
          </a:p>
          <a:p>
            <a:pPr lvl="1"/>
            <a:r>
              <a:rPr lang="en-US" dirty="0"/>
              <a:t>07.     </a:t>
            </a:r>
            <a:r>
              <a:rPr lang="zh-TW" altLang="en-US" dirty="0"/>
              <a:t>結合不同的集合學習模型</a:t>
            </a:r>
          </a:p>
          <a:p>
            <a:r>
              <a:rPr lang="en-US" altLang="zh-TW" dirty="0"/>
              <a:t>08.  </a:t>
            </a:r>
            <a:r>
              <a:rPr lang="en-US" dirty="0"/>
              <a:t>Applying Machine Learning to </a:t>
            </a:r>
            <a:r>
              <a:rPr lang="en-US" b="1" dirty="0">
                <a:solidFill>
                  <a:srgbClr val="FF0000"/>
                </a:solidFill>
              </a:rPr>
              <a:t>Sentiment Analysis</a:t>
            </a:r>
          </a:p>
          <a:p>
            <a:pPr lvl="1"/>
            <a:r>
              <a:rPr lang="en-US" dirty="0"/>
              <a:t>08.     </a:t>
            </a:r>
            <a:r>
              <a:rPr lang="zh-TW" altLang="en-US" dirty="0"/>
              <a:t>將機器學習應用於情感分析</a:t>
            </a:r>
            <a:endParaRPr lang="en-US" altLang="zh-TW" dirty="0"/>
          </a:p>
        </p:txBody>
      </p:sp>
      <p:sp>
        <p:nvSpPr>
          <p:cNvPr id="4" name="投影片編號版面配置區 3">
            <a:extLst>
              <a:ext uri="{FF2B5EF4-FFF2-40B4-BE49-F238E27FC236}">
                <a16:creationId xmlns:a16="http://schemas.microsoft.com/office/drawing/2014/main" id="{F0EDB190-5ABD-425F-9D76-1E12C5113924}"/>
              </a:ext>
            </a:extLst>
          </p:cNvPr>
          <p:cNvSpPr>
            <a:spLocks noGrp="1"/>
          </p:cNvSpPr>
          <p:nvPr>
            <p:ph type="sldNum" sz="quarter" idx="12"/>
          </p:nvPr>
        </p:nvSpPr>
        <p:spPr/>
        <p:txBody>
          <a:bodyPr/>
          <a:lstStyle/>
          <a:p>
            <a:fld id="{CF6F80B9-86DD-47FD-A717-7D8DCE89EA8C}" type="slidenum">
              <a:rPr lang="zh-TW" altLang="en-US" smtClean="0"/>
              <a:t>4</a:t>
            </a:fld>
            <a:endParaRPr lang="zh-TW" altLang="en-US" dirty="0"/>
          </a:p>
        </p:txBody>
      </p:sp>
    </p:spTree>
    <p:extLst>
      <p:ext uri="{BB962C8B-B14F-4D97-AF65-F5344CB8AC3E}">
        <p14:creationId xmlns:p14="http://schemas.microsoft.com/office/powerpoint/2010/main" val="3542502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0A90A9-37F4-48F8-92A8-0E3734107B22}"/>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C60EA7A-017D-4394-B590-D9EC7F63C450}"/>
              </a:ext>
            </a:extLst>
          </p:cNvPr>
          <p:cNvSpPr>
            <a:spLocks noGrp="1"/>
          </p:cNvSpPr>
          <p:nvPr>
            <p:ph idx="1"/>
          </p:nvPr>
        </p:nvSpPr>
        <p:spPr/>
        <p:txBody>
          <a:bodyPr>
            <a:normAutofit/>
          </a:bodyPr>
          <a:lstStyle/>
          <a:p>
            <a:r>
              <a:rPr lang="en-US" dirty="0"/>
              <a:t>Chapter 9 , </a:t>
            </a:r>
          </a:p>
          <a:p>
            <a:r>
              <a:rPr lang="en-US" dirty="0"/>
              <a:t>Embedding a Machine Learning Model into a Web Application, </a:t>
            </a:r>
          </a:p>
          <a:p>
            <a:r>
              <a:rPr lang="en-US" dirty="0"/>
              <a:t>continues with the predictive model from the previous chapter and walks you through the essential steps of developing web applications with embedded machine learning models.</a:t>
            </a:r>
          </a:p>
        </p:txBody>
      </p:sp>
      <p:sp>
        <p:nvSpPr>
          <p:cNvPr id="4" name="投影片編號版面配置區 3">
            <a:extLst>
              <a:ext uri="{FF2B5EF4-FFF2-40B4-BE49-F238E27FC236}">
                <a16:creationId xmlns:a16="http://schemas.microsoft.com/office/drawing/2014/main" id="{29B4B157-2CDB-46C3-9FB2-8864D82AA019}"/>
              </a:ext>
            </a:extLst>
          </p:cNvPr>
          <p:cNvSpPr>
            <a:spLocks noGrp="1"/>
          </p:cNvSpPr>
          <p:nvPr>
            <p:ph type="sldNum" sz="quarter" idx="12"/>
          </p:nvPr>
        </p:nvSpPr>
        <p:spPr/>
        <p:txBody>
          <a:bodyPr/>
          <a:lstStyle/>
          <a:p>
            <a:fld id="{CF6F80B9-86DD-47FD-A717-7D8DCE89EA8C}" type="slidenum">
              <a:rPr lang="zh-TW" altLang="en-US" smtClean="0"/>
              <a:t>40</a:t>
            </a:fld>
            <a:endParaRPr lang="zh-TW" altLang="en-US"/>
          </a:p>
        </p:txBody>
      </p:sp>
    </p:spTree>
    <p:extLst>
      <p:ext uri="{BB962C8B-B14F-4D97-AF65-F5344CB8AC3E}">
        <p14:creationId xmlns:p14="http://schemas.microsoft.com/office/powerpoint/2010/main" val="1156642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C0829-070C-4785-924F-6C16AE42BEC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CF0770D9-4757-4A2E-9F00-4F696C5959DC}"/>
              </a:ext>
            </a:extLst>
          </p:cNvPr>
          <p:cNvSpPr>
            <a:spLocks noGrp="1"/>
          </p:cNvSpPr>
          <p:nvPr>
            <p:ph idx="1"/>
          </p:nvPr>
        </p:nvSpPr>
        <p:spPr/>
        <p:txBody>
          <a:bodyPr>
            <a:normAutofit/>
          </a:bodyPr>
          <a:lstStyle/>
          <a:p>
            <a:r>
              <a:rPr lang="en-US" dirty="0"/>
              <a:t>Chapter 10 , </a:t>
            </a:r>
          </a:p>
          <a:p>
            <a:r>
              <a:rPr lang="en-US" dirty="0"/>
              <a:t>Predicting Continuous Target Variables with Regression Analysis, </a:t>
            </a:r>
          </a:p>
          <a:p>
            <a:r>
              <a:rPr lang="en-US" dirty="0"/>
              <a:t>discusses the essential techniques for modeling linear relationships between target and response variables to make predictions on a continuous scale. After introducing different linear models, it also talks about polynomial regression and tree-based approaches. </a:t>
            </a:r>
          </a:p>
        </p:txBody>
      </p:sp>
      <p:sp>
        <p:nvSpPr>
          <p:cNvPr id="4" name="投影片編號版面配置區 3">
            <a:extLst>
              <a:ext uri="{FF2B5EF4-FFF2-40B4-BE49-F238E27FC236}">
                <a16:creationId xmlns:a16="http://schemas.microsoft.com/office/drawing/2014/main" id="{F50BC040-E4E5-4A66-8418-DFA98DF1F578}"/>
              </a:ext>
            </a:extLst>
          </p:cNvPr>
          <p:cNvSpPr>
            <a:spLocks noGrp="1"/>
          </p:cNvSpPr>
          <p:nvPr>
            <p:ph type="sldNum" sz="quarter" idx="12"/>
          </p:nvPr>
        </p:nvSpPr>
        <p:spPr/>
        <p:txBody>
          <a:bodyPr/>
          <a:lstStyle/>
          <a:p>
            <a:fld id="{CF6F80B9-86DD-47FD-A717-7D8DCE89EA8C}" type="slidenum">
              <a:rPr lang="zh-TW" altLang="en-US" smtClean="0"/>
              <a:t>41</a:t>
            </a:fld>
            <a:endParaRPr lang="zh-TW" altLang="en-US"/>
          </a:p>
        </p:txBody>
      </p:sp>
    </p:spTree>
    <p:extLst>
      <p:ext uri="{BB962C8B-B14F-4D97-AF65-F5344CB8AC3E}">
        <p14:creationId xmlns:p14="http://schemas.microsoft.com/office/powerpoint/2010/main" val="333154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5B798-65CC-4F2E-9995-2B2F7CCDA065}"/>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4392078-3754-499C-B6E1-C0F54AE4FDA6}"/>
              </a:ext>
            </a:extLst>
          </p:cNvPr>
          <p:cNvSpPr>
            <a:spLocks noGrp="1"/>
          </p:cNvSpPr>
          <p:nvPr>
            <p:ph idx="1"/>
          </p:nvPr>
        </p:nvSpPr>
        <p:spPr/>
        <p:txBody>
          <a:bodyPr>
            <a:normAutofit/>
          </a:bodyPr>
          <a:lstStyle/>
          <a:p>
            <a:r>
              <a:rPr lang="en-US" dirty="0"/>
              <a:t>Chapter 11 , </a:t>
            </a:r>
          </a:p>
          <a:p>
            <a:r>
              <a:rPr lang="en-US" dirty="0"/>
              <a:t>Working with Unlabeled Data – Clustering Analysis, </a:t>
            </a:r>
          </a:p>
          <a:p>
            <a:r>
              <a:rPr lang="en-US" dirty="0"/>
              <a:t>shifts the focus to a different subarea of machine learning, </a:t>
            </a:r>
          </a:p>
          <a:p>
            <a:r>
              <a:rPr lang="en-US" dirty="0"/>
              <a:t>unsupervised learning. </a:t>
            </a:r>
          </a:p>
          <a:p>
            <a:endParaRPr lang="en-US" dirty="0"/>
          </a:p>
          <a:p>
            <a:r>
              <a:rPr lang="en-US" dirty="0"/>
              <a:t>We apply algorithms from three fundamental families of clustering algorithms to find groups of objects that share a certain degree of similarity.</a:t>
            </a:r>
          </a:p>
        </p:txBody>
      </p:sp>
      <p:sp>
        <p:nvSpPr>
          <p:cNvPr id="4" name="投影片編號版面配置區 3">
            <a:extLst>
              <a:ext uri="{FF2B5EF4-FFF2-40B4-BE49-F238E27FC236}">
                <a16:creationId xmlns:a16="http://schemas.microsoft.com/office/drawing/2014/main" id="{F63B4B37-F858-41CD-BE15-087F68EF6999}"/>
              </a:ext>
            </a:extLst>
          </p:cNvPr>
          <p:cNvSpPr>
            <a:spLocks noGrp="1"/>
          </p:cNvSpPr>
          <p:nvPr>
            <p:ph type="sldNum" sz="quarter" idx="12"/>
          </p:nvPr>
        </p:nvSpPr>
        <p:spPr/>
        <p:txBody>
          <a:bodyPr/>
          <a:lstStyle/>
          <a:p>
            <a:fld id="{CF6F80B9-86DD-47FD-A717-7D8DCE89EA8C}" type="slidenum">
              <a:rPr lang="zh-TW" altLang="en-US" smtClean="0"/>
              <a:t>42</a:t>
            </a:fld>
            <a:endParaRPr lang="zh-TW" altLang="en-US"/>
          </a:p>
        </p:txBody>
      </p:sp>
    </p:spTree>
    <p:extLst>
      <p:ext uri="{BB962C8B-B14F-4D97-AF65-F5344CB8AC3E}">
        <p14:creationId xmlns:p14="http://schemas.microsoft.com/office/powerpoint/2010/main" val="2687849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991D8E-A8CF-4CC6-8D31-C8340CF0861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457572C8-DB8A-4D2C-899D-7E23A5932870}"/>
              </a:ext>
            </a:extLst>
          </p:cNvPr>
          <p:cNvSpPr>
            <a:spLocks noGrp="1"/>
          </p:cNvSpPr>
          <p:nvPr>
            <p:ph idx="1"/>
          </p:nvPr>
        </p:nvSpPr>
        <p:spPr/>
        <p:txBody>
          <a:bodyPr>
            <a:normAutofit/>
          </a:bodyPr>
          <a:lstStyle/>
          <a:p>
            <a:r>
              <a:rPr lang="en-US" dirty="0"/>
              <a:t>Chapter 12 , </a:t>
            </a:r>
          </a:p>
          <a:p>
            <a:r>
              <a:rPr lang="en-US" dirty="0"/>
              <a:t>Implementing a Multilayer Artificial Neural Network from Scratch, </a:t>
            </a:r>
          </a:p>
          <a:p>
            <a:r>
              <a:rPr lang="en-US" dirty="0"/>
              <a:t>extends the concept of gradient-based optimization, </a:t>
            </a:r>
          </a:p>
          <a:p>
            <a:r>
              <a:rPr lang="en-US" dirty="0"/>
              <a:t>which we first introduced in Chapter 2, </a:t>
            </a:r>
          </a:p>
          <a:p>
            <a:r>
              <a:rPr lang="en-US" dirty="0"/>
              <a:t>Training Simple Machine Learning Algorithms for Classification, </a:t>
            </a:r>
          </a:p>
          <a:p>
            <a:r>
              <a:rPr lang="en-US" dirty="0"/>
              <a:t>to build powerful, multilayer neural networks based on the popular backpropagation algorithm in Python.</a:t>
            </a:r>
          </a:p>
        </p:txBody>
      </p:sp>
      <p:sp>
        <p:nvSpPr>
          <p:cNvPr id="4" name="投影片編號版面配置區 3">
            <a:extLst>
              <a:ext uri="{FF2B5EF4-FFF2-40B4-BE49-F238E27FC236}">
                <a16:creationId xmlns:a16="http://schemas.microsoft.com/office/drawing/2014/main" id="{EE2E7F0C-1DAA-4E5E-BFB3-5ACE8A5104A0}"/>
              </a:ext>
            </a:extLst>
          </p:cNvPr>
          <p:cNvSpPr>
            <a:spLocks noGrp="1"/>
          </p:cNvSpPr>
          <p:nvPr>
            <p:ph type="sldNum" sz="quarter" idx="12"/>
          </p:nvPr>
        </p:nvSpPr>
        <p:spPr/>
        <p:txBody>
          <a:bodyPr/>
          <a:lstStyle/>
          <a:p>
            <a:fld id="{CF6F80B9-86DD-47FD-A717-7D8DCE89EA8C}" type="slidenum">
              <a:rPr lang="zh-TW" altLang="en-US" smtClean="0"/>
              <a:t>43</a:t>
            </a:fld>
            <a:endParaRPr lang="zh-TW" altLang="en-US"/>
          </a:p>
        </p:txBody>
      </p:sp>
    </p:spTree>
    <p:extLst>
      <p:ext uri="{BB962C8B-B14F-4D97-AF65-F5344CB8AC3E}">
        <p14:creationId xmlns:p14="http://schemas.microsoft.com/office/powerpoint/2010/main" val="2381728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729CB-B39C-425F-BB1D-6E5E1F8DD8D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405C4BE5-5DF5-4044-BDF7-A7A13D73A094}"/>
              </a:ext>
            </a:extLst>
          </p:cNvPr>
          <p:cNvSpPr>
            <a:spLocks noGrp="1"/>
          </p:cNvSpPr>
          <p:nvPr>
            <p:ph idx="1"/>
          </p:nvPr>
        </p:nvSpPr>
        <p:spPr/>
        <p:txBody>
          <a:bodyPr>
            <a:normAutofit/>
          </a:bodyPr>
          <a:lstStyle/>
          <a:p>
            <a:r>
              <a:rPr lang="en-US" dirty="0"/>
              <a:t>Chapter 13 , </a:t>
            </a:r>
          </a:p>
          <a:p>
            <a:r>
              <a:rPr lang="en-US" dirty="0"/>
              <a:t>Parallelizing Neural Network Training with TensorFlow, </a:t>
            </a:r>
          </a:p>
          <a:p>
            <a:r>
              <a:rPr lang="en-US" dirty="0"/>
              <a:t>builds upon the knowledge from the previous chapter to provide you with a practical guide for training neural networks more efficiently. </a:t>
            </a:r>
          </a:p>
          <a:p>
            <a:r>
              <a:rPr lang="en-US" dirty="0"/>
              <a:t>The focus of this chapter is on TensorFlow, an open source Python library that allows us to utilize multiple cores of modern GPUs.</a:t>
            </a:r>
          </a:p>
        </p:txBody>
      </p:sp>
      <p:sp>
        <p:nvSpPr>
          <p:cNvPr id="4" name="投影片編號版面配置區 3">
            <a:extLst>
              <a:ext uri="{FF2B5EF4-FFF2-40B4-BE49-F238E27FC236}">
                <a16:creationId xmlns:a16="http://schemas.microsoft.com/office/drawing/2014/main" id="{1B9BC77A-05C6-4227-B898-907D60923508}"/>
              </a:ext>
            </a:extLst>
          </p:cNvPr>
          <p:cNvSpPr>
            <a:spLocks noGrp="1"/>
          </p:cNvSpPr>
          <p:nvPr>
            <p:ph type="sldNum" sz="quarter" idx="12"/>
          </p:nvPr>
        </p:nvSpPr>
        <p:spPr/>
        <p:txBody>
          <a:bodyPr/>
          <a:lstStyle/>
          <a:p>
            <a:fld id="{CF6F80B9-86DD-47FD-A717-7D8DCE89EA8C}" type="slidenum">
              <a:rPr lang="zh-TW" altLang="en-US" smtClean="0"/>
              <a:t>44</a:t>
            </a:fld>
            <a:endParaRPr lang="zh-TW" altLang="en-US"/>
          </a:p>
        </p:txBody>
      </p:sp>
    </p:spTree>
    <p:extLst>
      <p:ext uri="{BB962C8B-B14F-4D97-AF65-F5344CB8AC3E}">
        <p14:creationId xmlns:p14="http://schemas.microsoft.com/office/powerpoint/2010/main" val="3130839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1322DE-48F8-4FCE-90C8-019C594FB5D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0C570D28-64AA-47E6-96FA-690E2E3C8D8B}"/>
              </a:ext>
            </a:extLst>
          </p:cNvPr>
          <p:cNvSpPr>
            <a:spLocks noGrp="1"/>
          </p:cNvSpPr>
          <p:nvPr>
            <p:ph idx="1"/>
          </p:nvPr>
        </p:nvSpPr>
        <p:spPr/>
        <p:txBody>
          <a:bodyPr>
            <a:normAutofit/>
          </a:bodyPr>
          <a:lstStyle/>
          <a:p>
            <a:r>
              <a:rPr lang="en-US" dirty="0"/>
              <a:t>Chapter 14, </a:t>
            </a:r>
          </a:p>
          <a:p>
            <a:r>
              <a:rPr lang="en-US" dirty="0"/>
              <a:t>Going Deeper – The Mechanics of TensorFlow, </a:t>
            </a:r>
          </a:p>
          <a:p>
            <a:r>
              <a:rPr lang="en-US" dirty="0"/>
              <a:t>covers TensorFlow in greater detail explaining its core concepts of computational graphs and sessions. </a:t>
            </a:r>
          </a:p>
          <a:p>
            <a:endParaRPr lang="en-US" dirty="0"/>
          </a:p>
          <a:p>
            <a:r>
              <a:rPr lang="en-US" dirty="0"/>
              <a:t>In addition, this chapter covers topics such as saving and visualizing neural network graphs, which will come in very handy during the remaining chapters of this book.</a:t>
            </a:r>
          </a:p>
        </p:txBody>
      </p:sp>
      <p:sp>
        <p:nvSpPr>
          <p:cNvPr id="4" name="投影片編號版面配置區 3">
            <a:extLst>
              <a:ext uri="{FF2B5EF4-FFF2-40B4-BE49-F238E27FC236}">
                <a16:creationId xmlns:a16="http://schemas.microsoft.com/office/drawing/2014/main" id="{60CA267A-3818-4F86-92B4-417C5F560DE0}"/>
              </a:ext>
            </a:extLst>
          </p:cNvPr>
          <p:cNvSpPr>
            <a:spLocks noGrp="1"/>
          </p:cNvSpPr>
          <p:nvPr>
            <p:ph type="sldNum" sz="quarter" idx="12"/>
          </p:nvPr>
        </p:nvSpPr>
        <p:spPr/>
        <p:txBody>
          <a:bodyPr/>
          <a:lstStyle/>
          <a:p>
            <a:fld id="{CF6F80B9-86DD-47FD-A717-7D8DCE89EA8C}" type="slidenum">
              <a:rPr lang="zh-TW" altLang="en-US" smtClean="0"/>
              <a:t>45</a:t>
            </a:fld>
            <a:endParaRPr lang="zh-TW" altLang="en-US"/>
          </a:p>
        </p:txBody>
      </p:sp>
    </p:spTree>
    <p:extLst>
      <p:ext uri="{BB962C8B-B14F-4D97-AF65-F5344CB8AC3E}">
        <p14:creationId xmlns:p14="http://schemas.microsoft.com/office/powerpoint/2010/main" val="588788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BF000B-2B49-46B2-A8DE-C1A47B52A9D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C2DA60E7-FE8C-419C-9DFB-BF881C41CA61}"/>
              </a:ext>
            </a:extLst>
          </p:cNvPr>
          <p:cNvSpPr>
            <a:spLocks noGrp="1"/>
          </p:cNvSpPr>
          <p:nvPr>
            <p:ph idx="1"/>
          </p:nvPr>
        </p:nvSpPr>
        <p:spPr/>
        <p:txBody>
          <a:bodyPr>
            <a:normAutofit fontScale="85000" lnSpcReduction="20000"/>
          </a:bodyPr>
          <a:lstStyle/>
          <a:p>
            <a:r>
              <a:rPr lang="en-US" dirty="0"/>
              <a:t>Chapter 15 , </a:t>
            </a:r>
          </a:p>
          <a:p>
            <a:r>
              <a:rPr lang="en-US" dirty="0"/>
              <a:t>Classifying Images with Deep Convolutional Neural Networks, </a:t>
            </a:r>
          </a:p>
          <a:p>
            <a:r>
              <a:rPr lang="en-US" dirty="0"/>
              <a:t>discusses deep neural network architectures </a:t>
            </a:r>
          </a:p>
          <a:p>
            <a:r>
              <a:rPr lang="en-US" dirty="0"/>
              <a:t>that have become the new standard in computer vision and image recognition fields</a:t>
            </a:r>
          </a:p>
          <a:p>
            <a:r>
              <a:rPr lang="en-US" dirty="0"/>
              <a:t>—convolutional neural networks. </a:t>
            </a:r>
          </a:p>
          <a:p>
            <a:endParaRPr lang="en-US" dirty="0"/>
          </a:p>
          <a:p>
            <a:r>
              <a:rPr lang="en-US" dirty="0"/>
              <a:t>This chapter will discuss the main concepts between convolutional layers as a feature extractor </a:t>
            </a:r>
          </a:p>
          <a:p>
            <a:r>
              <a:rPr lang="en-US" dirty="0"/>
              <a:t>and apply convolutional neural network architectures to an image classification task </a:t>
            </a:r>
          </a:p>
          <a:p>
            <a:r>
              <a:rPr lang="en-US" dirty="0"/>
              <a:t>to achieve almost perfect classification accuracy.</a:t>
            </a:r>
          </a:p>
        </p:txBody>
      </p:sp>
      <p:sp>
        <p:nvSpPr>
          <p:cNvPr id="4" name="投影片編號版面配置區 3">
            <a:extLst>
              <a:ext uri="{FF2B5EF4-FFF2-40B4-BE49-F238E27FC236}">
                <a16:creationId xmlns:a16="http://schemas.microsoft.com/office/drawing/2014/main" id="{1A10A516-0E65-4AFB-BBD6-68CA75329FCE}"/>
              </a:ext>
            </a:extLst>
          </p:cNvPr>
          <p:cNvSpPr>
            <a:spLocks noGrp="1"/>
          </p:cNvSpPr>
          <p:nvPr>
            <p:ph type="sldNum" sz="quarter" idx="12"/>
          </p:nvPr>
        </p:nvSpPr>
        <p:spPr/>
        <p:txBody>
          <a:bodyPr/>
          <a:lstStyle/>
          <a:p>
            <a:fld id="{CF6F80B9-86DD-47FD-A717-7D8DCE89EA8C}" type="slidenum">
              <a:rPr lang="zh-TW" altLang="en-US" smtClean="0"/>
              <a:t>46</a:t>
            </a:fld>
            <a:endParaRPr lang="zh-TW" altLang="en-US"/>
          </a:p>
        </p:txBody>
      </p:sp>
    </p:spTree>
    <p:extLst>
      <p:ext uri="{BB962C8B-B14F-4D97-AF65-F5344CB8AC3E}">
        <p14:creationId xmlns:p14="http://schemas.microsoft.com/office/powerpoint/2010/main" val="3902758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EFCE42-D020-4FE1-B534-9DD11068B6A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037DADC3-E153-4125-AD53-921A0FD55329}"/>
              </a:ext>
            </a:extLst>
          </p:cNvPr>
          <p:cNvSpPr>
            <a:spLocks noGrp="1"/>
          </p:cNvSpPr>
          <p:nvPr>
            <p:ph idx="1"/>
          </p:nvPr>
        </p:nvSpPr>
        <p:spPr/>
        <p:txBody>
          <a:bodyPr>
            <a:normAutofit fontScale="92500" lnSpcReduction="20000"/>
          </a:bodyPr>
          <a:lstStyle/>
          <a:p>
            <a:r>
              <a:rPr lang="en-US" dirty="0"/>
              <a:t>Chapter 16 , </a:t>
            </a:r>
          </a:p>
          <a:p>
            <a:r>
              <a:rPr lang="en-US" dirty="0"/>
              <a:t>Modeling Sequential Data Using Recurrent Neural Networks, </a:t>
            </a:r>
          </a:p>
          <a:p>
            <a:r>
              <a:rPr lang="en-US" dirty="0"/>
              <a:t>introduces another popular neural network architecture for deep learning </a:t>
            </a:r>
          </a:p>
          <a:p>
            <a:r>
              <a:rPr lang="en-US" dirty="0"/>
              <a:t>that is especially well suited for working with sequential data and time series data. </a:t>
            </a:r>
          </a:p>
          <a:p>
            <a:endParaRPr lang="en-US" dirty="0"/>
          </a:p>
          <a:p>
            <a:r>
              <a:rPr lang="en-US" dirty="0"/>
              <a:t>In this chapter, </a:t>
            </a:r>
          </a:p>
          <a:p>
            <a:r>
              <a:rPr lang="en-US" dirty="0"/>
              <a:t>we will apply different recurrent neural network architectures to text data. </a:t>
            </a:r>
          </a:p>
          <a:p>
            <a:endParaRPr lang="en-US" dirty="0"/>
          </a:p>
          <a:p>
            <a:r>
              <a:rPr lang="en-US" dirty="0"/>
              <a:t>We will start with a sentiment analysis task as a warm-up exercise </a:t>
            </a:r>
          </a:p>
          <a:p>
            <a:r>
              <a:rPr lang="en-US" dirty="0"/>
              <a:t>and will learn how to generate entirely new text.</a:t>
            </a:r>
          </a:p>
        </p:txBody>
      </p:sp>
      <p:sp>
        <p:nvSpPr>
          <p:cNvPr id="4" name="投影片編號版面配置區 3">
            <a:extLst>
              <a:ext uri="{FF2B5EF4-FFF2-40B4-BE49-F238E27FC236}">
                <a16:creationId xmlns:a16="http://schemas.microsoft.com/office/drawing/2014/main" id="{F0859912-D0F0-42ED-9F5C-208A8C5A51B7}"/>
              </a:ext>
            </a:extLst>
          </p:cNvPr>
          <p:cNvSpPr>
            <a:spLocks noGrp="1"/>
          </p:cNvSpPr>
          <p:nvPr>
            <p:ph type="sldNum" sz="quarter" idx="12"/>
          </p:nvPr>
        </p:nvSpPr>
        <p:spPr/>
        <p:txBody>
          <a:bodyPr/>
          <a:lstStyle/>
          <a:p>
            <a:fld id="{CF6F80B9-86DD-47FD-A717-7D8DCE89EA8C}" type="slidenum">
              <a:rPr lang="zh-TW" altLang="en-US" smtClean="0"/>
              <a:t>47</a:t>
            </a:fld>
            <a:endParaRPr lang="zh-TW" altLang="en-US"/>
          </a:p>
        </p:txBody>
      </p:sp>
    </p:spTree>
    <p:extLst>
      <p:ext uri="{BB962C8B-B14F-4D97-AF65-F5344CB8AC3E}">
        <p14:creationId xmlns:p14="http://schemas.microsoft.com/office/powerpoint/2010/main" val="2911665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EA3FD-B03A-4093-A024-DF35D1145611}"/>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3F15273F-4DCD-4E43-89A3-47293D3F5B8D}"/>
              </a:ext>
            </a:extLst>
          </p:cNvPr>
          <p:cNvSpPr>
            <a:spLocks noGrp="1"/>
          </p:cNvSpPr>
          <p:nvPr>
            <p:ph idx="1"/>
          </p:nvPr>
        </p:nvSpPr>
        <p:spPr/>
        <p:txBody>
          <a:bodyPr/>
          <a:lstStyle/>
          <a:p>
            <a:endParaRPr lang="en-US"/>
          </a:p>
        </p:txBody>
      </p:sp>
      <p:sp>
        <p:nvSpPr>
          <p:cNvPr id="4" name="投影片編號版面配置區 3">
            <a:extLst>
              <a:ext uri="{FF2B5EF4-FFF2-40B4-BE49-F238E27FC236}">
                <a16:creationId xmlns:a16="http://schemas.microsoft.com/office/drawing/2014/main" id="{FC2FAE4B-28A8-48F0-ACD0-9A6A37CB86DD}"/>
              </a:ext>
            </a:extLst>
          </p:cNvPr>
          <p:cNvSpPr>
            <a:spLocks noGrp="1"/>
          </p:cNvSpPr>
          <p:nvPr>
            <p:ph type="sldNum" sz="quarter" idx="12"/>
          </p:nvPr>
        </p:nvSpPr>
        <p:spPr/>
        <p:txBody>
          <a:bodyPr/>
          <a:lstStyle/>
          <a:p>
            <a:fld id="{CF6F80B9-86DD-47FD-A717-7D8DCE89EA8C}" type="slidenum">
              <a:rPr lang="zh-TW" altLang="en-US" smtClean="0"/>
              <a:t>48</a:t>
            </a:fld>
            <a:endParaRPr lang="zh-TW" altLang="en-US"/>
          </a:p>
        </p:txBody>
      </p:sp>
    </p:spTree>
    <p:extLst>
      <p:ext uri="{BB962C8B-B14F-4D97-AF65-F5344CB8AC3E}">
        <p14:creationId xmlns:p14="http://schemas.microsoft.com/office/powerpoint/2010/main" val="2425528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5E6A07-C249-4DB9-8AD3-721E7472B0C3}"/>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7CEEF76-123A-4E33-8A5F-46E1C4319B88}"/>
              </a:ext>
            </a:extLst>
          </p:cNvPr>
          <p:cNvSpPr>
            <a:spLocks noGrp="1"/>
          </p:cNvSpPr>
          <p:nvPr>
            <p:ph idx="1"/>
          </p:nvPr>
        </p:nvSpPr>
        <p:spPr/>
        <p:txBody>
          <a:bodyPr>
            <a:normAutofit/>
          </a:bodyPr>
          <a:lstStyle/>
          <a:p>
            <a:r>
              <a:rPr lang="zh-TW" altLang="en-US" dirty="0"/>
              <a:t>前言</a:t>
            </a:r>
          </a:p>
          <a:p>
            <a:endParaRPr lang="zh-TW" altLang="en-US" dirty="0"/>
          </a:p>
          <a:p>
            <a:r>
              <a:rPr lang="zh-TW" altLang="en-US" dirty="0"/>
              <a:t>通過接觸新聞和社交媒體，</a:t>
            </a:r>
          </a:p>
          <a:p>
            <a:r>
              <a:rPr lang="zh-TW" altLang="en-US" dirty="0"/>
              <a:t>你可能已經意識到這個事實</a:t>
            </a:r>
          </a:p>
          <a:p>
            <a:r>
              <a:rPr lang="zh-TW" altLang="en-US" dirty="0"/>
              <a:t>機器學習已經成為一種</a:t>
            </a:r>
          </a:p>
          <a:p>
            <a:r>
              <a:rPr lang="zh-TW" altLang="en-US" dirty="0"/>
              <a:t>我們這個時代最令人興奮的技術。</a:t>
            </a:r>
          </a:p>
        </p:txBody>
      </p:sp>
      <p:sp>
        <p:nvSpPr>
          <p:cNvPr id="4" name="投影片編號版面配置區 3">
            <a:extLst>
              <a:ext uri="{FF2B5EF4-FFF2-40B4-BE49-F238E27FC236}">
                <a16:creationId xmlns:a16="http://schemas.microsoft.com/office/drawing/2014/main" id="{B44321D1-891D-4156-8400-6EA6880F7745}"/>
              </a:ext>
            </a:extLst>
          </p:cNvPr>
          <p:cNvSpPr>
            <a:spLocks noGrp="1"/>
          </p:cNvSpPr>
          <p:nvPr>
            <p:ph type="sldNum" sz="quarter" idx="12"/>
          </p:nvPr>
        </p:nvSpPr>
        <p:spPr/>
        <p:txBody>
          <a:bodyPr/>
          <a:lstStyle/>
          <a:p>
            <a:fld id="{CF6F80B9-86DD-47FD-A717-7D8DCE89EA8C}" type="slidenum">
              <a:rPr lang="zh-TW" altLang="en-US" smtClean="0"/>
              <a:t>49</a:t>
            </a:fld>
            <a:endParaRPr lang="zh-TW" altLang="en-US"/>
          </a:p>
        </p:txBody>
      </p:sp>
    </p:spTree>
    <p:extLst>
      <p:ext uri="{BB962C8B-B14F-4D97-AF65-F5344CB8AC3E}">
        <p14:creationId xmlns:p14="http://schemas.microsoft.com/office/powerpoint/2010/main" val="372474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11600F-3C82-4E47-B19A-A7ACC09DE0D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46F0FFC-9EA3-4349-83A2-360D6C729789}"/>
              </a:ext>
            </a:extLst>
          </p:cNvPr>
          <p:cNvSpPr>
            <a:spLocks noGrp="1"/>
          </p:cNvSpPr>
          <p:nvPr>
            <p:ph idx="1"/>
          </p:nvPr>
        </p:nvSpPr>
        <p:spPr/>
        <p:txBody>
          <a:bodyPr>
            <a:normAutofit/>
          </a:bodyPr>
          <a:lstStyle/>
          <a:p>
            <a:r>
              <a:rPr lang="en-US" altLang="zh-TW" dirty="0"/>
              <a:t>09.  </a:t>
            </a:r>
            <a:r>
              <a:rPr lang="en-US" dirty="0"/>
              <a:t>Embedding a Machine Learning Model into a Web Application</a:t>
            </a:r>
          </a:p>
          <a:p>
            <a:pPr lvl="1"/>
            <a:r>
              <a:rPr lang="en-US" dirty="0"/>
              <a:t>09.     </a:t>
            </a:r>
            <a:r>
              <a:rPr lang="zh-TW" altLang="en-US" dirty="0"/>
              <a:t>將機器學習模型嵌入到</a:t>
            </a:r>
            <a:r>
              <a:rPr lang="en-US" dirty="0"/>
              <a:t>Web</a:t>
            </a:r>
            <a:r>
              <a:rPr lang="zh-TW" altLang="en-US" dirty="0"/>
              <a:t>應用程序中</a:t>
            </a:r>
          </a:p>
          <a:p>
            <a:r>
              <a:rPr lang="en-US" altLang="zh-TW" dirty="0"/>
              <a:t>10.  </a:t>
            </a:r>
            <a:r>
              <a:rPr lang="en-US" dirty="0"/>
              <a:t>Predicting Continuous Target Variables with Regression Analysis</a:t>
            </a:r>
          </a:p>
          <a:p>
            <a:pPr lvl="1"/>
            <a:r>
              <a:rPr lang="en-US" dirty="0"/>
              <a:t>10.     </a:t>
            </a:r>
            <a:r>
              <a:rPr lang="zh-TW" altLang="en-US" dirty="0"/>
              <a:t>使用回歸分析預測連續目標變量</a:t>
            </a:r>
          </a:p>
          <a:p>
            <a:r>
              <a:rPr lang="en-US" altLang="zh-TW" dirty="0"/>
              <a:t>11.  </a:t>
            </a:r>
            <a:r>
              <a:rPr lang="en-US" dirty="0"/>
              <a:t>Working with Unlabeled Data – Clustering Analysis</a:t>
            </a:r>
          </a:p>
          <a:p>
            <a:pPr lvl="1"/>
            <a:r>
              <a:rPr lang="en-US" dirty="0"/>
              <a:t>11.     </a:t>
            </a:r>
            <a:r>
              <a:rPr lang="zh-TW" altLang="en-US" dirty="0"/>
              <a:t>使用未標記數據 </a:t>
            </a:r>
            <a:r>
              <a:rPr lang="en-US" altLang="zh-TW" dirty="0"/>
              <a:t>- </a:t>
            </a:r>
            <a:r>
              <a:rPr lang="zh-TW" altLang="en-US" dirty="0"/>
              <a:t>聚類分析</a:t>
            </a:r>
          </a:p>
          <a:p>
            <a:r>
              <a:rPr lang="en-US" altLang="zh-TW" dirty="0"/>
              <a:t>12.  </a:t>
            </a:r>
            <a:r>
              <a:rPr lang="en-US" dirty="0"/>
              <a:t>Implementing a Multilayer Artificial Neural Network from Scratch</a:t>
            </a:r>
          </a:p>
          <a:p>
            <a:pPr lvl="1"/>
            <a:r>
              <a:rPr lang="en-US" dirty="0"/>
              <a:t>12.     </a:t>
            </a:r>
            <a:r>
              <a:rPr lang="zh-TW" altLang="en-US"/>
              <a:t>從無到有實作多</a:t>
            </a:r>
            <a:r>
              <a:rPr lang="zh-TW" altLang="en-US" dirty="0"/>
              <a:t>層人工神經網絡</a:t>
            </a:r>
            <a:endParaRPr lang="en-US" altLang="zh-TW" dirty="0"/>
          </a:p>
        </p:txBody>
      </p:sp>
      <p:sp>
        <p:nvSpPr>
          <p:cNvPr id="4" name="投影片編號版面配置區 3">
            <a:extLst>
              <a:ext uri="{FF2B5EF4-FFF2-40B4-BE49-F238E27FC236}">
                <a16:creationId xmlns:a16="http://schemas.microsoft.com/office/drawing/2014/main" id="{AC5BF8D8-6ACF-4D98-9D6A-C28732324D54}"/>
              </a:ext>
            </a:extLst>
          </p:cNvPr>
          <p:cNvSpPr>
            <a:spLocks noGrp="1"/>
          </p:cNvSpPr>
          <p:nvPr>
            <p:ph type="sldNum" sz="quarter" idx="12"/>
          </p:nvPr>
        </p:nvSpPr>
        <p:spPr/>
        <p:txBody>
          <a:bodyPr/>
          <a:lstStyle/>
          <a:p>
            <a:fld id="{CF6F80B9-86DD-47FD-A717-7D8DCE89EA8C}" type="slidenum">
              <a:rPr lang="zh-TW" altLang="en-US" smtClean="0"/>
              <a:t>5</a:t>
            </a:fld>
            <a:endParaRPr lang="zh-TW" altLang="en-US"/>
          </a:p>
        </p:txBody>
      </p:sp>
    </p:spTree>
    <p:extLst>
      <p:ext uri="{BB962C8B-B14F-4D97-AF65-F5344CB8AC3E}">
        <p14:creationId xmlns:p14="http://schemas.microsoft.com/office/powerpoint/2010/main" val="418753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8C0187-2F5D-4735-9571-DAEB38D48C2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0236064-E331-4BA3-8940-D5876B02BB43}"/>
              </a:ext>
            </a:extLst>
          </p:cNvPr>
          <p:cNvSpPr>
            <a:spLocks noGrp="1"/>
          </p:cNvSpPr>
          <p:nvPr>
            <p:ph idx="1"/>
          </p:nvPr>
        </p:nvSpPr>
        <p:spPr/>
        <p:txBody>
          <a:bodyPr>
            <a:normAutofit/>
          </a:bodyPr>
          <a:lstStyle/>
          <a:p>
            <a:r>
              <a:rPr lang="zh-TW" altLang="en-US" dirty="0"/>
              <a:t>大公司，如谷歌，</a:t>
            </a:r>
            <a:r>
              <a:rPr lang="en-US" altLang="zh-TW" dirty="0"/>
              <a:t>Facebook</a:t>
            </a:r>
            <a:r>
              <a:rPr lang="zh-TW" altLang="en-US" dirty="0"/>
              <a:t>，蘋果，亞馬遜和</a:t>
            </a:r>
            <a:r>
              <a:rPr lang="en-US" altLang="zh-TW" dirty="0"/>
              <a:t>IBM</a:t>
            </a:r>
            <a:r>
              <a:rPr lang="zh-TW" altLang="en-US" dirty="0"/>
              <a:t>，</a:t>
            </a:r>
          </a:p>
          <a:p>
            <a:r>
              <a:rPr lang="zh-TW" altLang="en-US" dirty="0"/>
              <a:t>大力投資機器學習研究和應用。</a:t>
            </a:r>
            <a:endParaRPr lang="en-US" altLang="zh-TW" dirty="0"/>
          </a:p>
          <a:p>
            <a:r>
              <a:rPr lang="zh-TW" altLang="en-US" dirty="0"/>
              <a:t>有充分理由地。</a:t>
            </a:r>
          </a:p>
          <a:p>
            <a:endParaRPr lang="zh-TW" altLang="en-US" dirty="0"/>
          </a:p>
          <a:p>
            <a:r>
              <a:rPr lang="zh-TW" altLang="en-US" dirty="0"/>
              <a:t>雖然看起來機器學習已成為我們時代的流行語，</a:t>
            </a:r>
          </a:p>
          <a:p>
            <a:r>
              <a:rPr lang="zh-TW" altLang="en-US" dirty="0"/>
              <a:t>但它肯定不只是一種時尚而已。</a:t>
            </a:r>
          </a:p>
        </p:txBody>
      </p:sp>
      <p:sp>
        <p:nvSpPr>
          <p:cNvPr id="4" name="投影片編號版面配置區 3">
            <a:extLst>
              <a:ext uri="{FF2B5EF4-FFF2-40B4-BE49-F238E27FC236}">
                <a16:creationId xmlns:a16="http://schemas.microsoft.com/office/drawing/2014/main" id="{B1D0B180-61BC-488A-892D-2650674831C5}"/>
              </a:ext>
            </a:extLst>
          </p:cNvPr>
          <p:cNvSpPr>
            <a:spLocks noGrp="1"/>
          </p:cNvSpPr>
          <p:nvPr>
            <p:ph type="sldNum" sz="quarter" idx="12"/>
          </p:nvPr>
        </p:nvSpPr>
        <p:spPr/>
        <p:txBody>
          <a:bodyPr/>
          <a:lstStyle/>
          <a:p>
            <a:fld id="{CF6F80B9-86DD-47FD-A717-7D8DCE89EA8C}" type="slidenum">
              <a:rPr lang="zh-TW" altLang="en-US" smtClean="0"/>
              <a:t>50</a:t>
            </a:fld>
            <a:endParaRPr lang="zh-TW" altLang="en-US"/>
          </a:p>
        </p:txBody>
      </p:sp>
    </p:spTree>
    <p:extLst>
      <p:ext uri="{BB962C8B-B14F-4D97-AF65-F5344CB8AC3E}">
        <p14:creationId xmlns:p14="http://schemas.microsoft.com/office/powerpoint/2010/main" val="974042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212355-79F9-47EC-A9E3-6BBC881A3CD2}"/>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95F8429-BB85-4ED5-BF74-A89F08021B36}"/>
              </a:ext>
            </a:extLst>
          </p:cNvPr>
          <p:cNvSpPr>
            <a:spLocks noGrp="1"/>
          </p:cNvSpPr>
          <p:nvPr>
            <p:ph idx="1"/>
          </p:nvPr>
        </p:nvSpPr>
        <p:spPr/>
        <p:txBody>
          <a:bodyPr>
            <a:normAutofit/>
          </a:bodyPr>
          <a:lstStyle/>
          <a:p>
            <a:r>
              <a:rPr lang="zh-TW" altLang="en-US" dirty="0"/>
              <a:t>這個令人興奮的領域開闢了通路向著新的可能性</a:t>
            </a:r>
          </a:p>
          <a:p>
            <a:r>
              <a:rPr lang="zh-TW" altLang="en-US" dirty="0"/>
              <a:t>並已成為我們日常生活中不可或缺的一部分。</a:t>
            </a:r>
          </a:p>
        </p:txBody>
      </p:sp>
      <p:sp>
        <p:nvSpPr>
          <p:cNvPr id="4" name="投影片編號版面配置區 3">
            <a:extLst>
              <a:ext uri="{FF2B5EF4-FFF2-40B4-BE49-F238E27FC236}">
                <a16:creationId xmlns:a16="http://schemas.microsoft.com/office/drawing/2014/main" id="{70C64FA6-64BF-4DD6-8033-128F8B81DD8C}"/>
              </a:ext>
            </a:extLst>
          </p:cNvPr>
          <p:cNvSpPr>
            <a:spLocks noGrp="1"/>
          </p:cNvSpPr>
          <p:nvPr>
            <p:ph type="sldNum" sz="quarter" idx="12"/>
          </p:nvPr>
        </p:nvSpPr>
        <p:spPr/>
        <p:txBody>
          <a:bodyPr/>
          <a:lstStyle/>
          <a:p>
            <a:fld id="{CF6F80B9-86DD-47FD-A717-7D8DCE89EA8C}" type="slidenum">
              <a:rPr lang="zh-TW" altLang="en-US" smtClean="0"/>
              <a:t>51</a:t>
            </a:fld>
            <a:endParaRPr lang="zh-TW" altLang="en-US"/>
          </a:p>
        </p:txBody>
      </p:sp>
    </p:spTree>
    <p:extLst>
      <p:ext uri="{BB962C8B-B14F-4D97-AF65-F5344CB8AC3E}">
        <p14:creationId xmlns:p14="http://schemas.microsoft.com/office/powerpoint/2010/main" val="876098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B5DD75-4AD8-454A-A7D0-3470B94B57FE}"/>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D7EBDE4-58AB-4908-BC7B-20209D3BB3DC}"/>
              </a:ext>
            </a:extLst>
          </p:cNvPr>
          <p:cNvSpPr>
            <a:spLocks noGrp="1"/>
          </p:cNvSpPr>
          <p:nvPr>
            <p:ph idx="1"/>
          </p:nvPr>
        </p:nvSpPr>
        <p:spPr/>
        <p:txBody>
          <a:bodyPr>
            <a:normAutofit/>
          </a:bodyPr>
          <a:lstStyle/>
          <a:p>
            <a:r>
              <a:rPr lang="zh-TW" altLang="en-US" dirty="0"/>
              <a:t>這趨勢是很明顯的：</a:t>
            </a:r>
            <a:endParaRPr lang="en-US" altLang="zh-TW" dirty="0"/>
          </a:p>
          <a:p>
            <a:r>
              <a:rPr lang="zh-TW" altLang="en-US" dirty="0"/>
              <a:t>比如我們可以與智能手機上的語音助理交談，</a:t>
            </a:r>
          </a:p>
          <a:p>
            <a:r>
              <a:rPr lang="zh-TW" altLang="en-US" dirty="0"/>
              <a:t>為客戶推薦合適的產品，</a:t>
            </a:r>
          </a:p>
          <a:p>
            <a:r>
              <a:rPr lang="zh-TW" altLang="en-US" dirty="0"/>
              <a:t>防止信用卡欺詐，</a:t>
            </a:r>
          </a:p>
          <a:p>
            <a:r>
              <a:rPr lang="zh-TW" altLang="en-US" dirty="0"/>
              <a:t>過濾掉電子郵件收件箱中的垃圾郵件，</a:t>
            </a:r>
          </a:p>
          <a:p>
            <a:r>
              <a:rPr lang="zh-TW" altLang="en-US" dirty="0"/>
              <a:t>檢測和診斷醫學疾病，</a:t>
            </a:r>
          </a:p>
          <a:p>
            <a:r>
              <a:rPr lang="zh-TW" altLang="en-US" dirty="0"/>
              <a:t>諸如此類的清單一直在繼續增長。</a:t>
            </a:r>
          </a:p>
        </p:txBody>
      </p:sp>
      <p:sp>
        <p:nvSpPr>
          <p:cNvPr id="4" name="投影片編號版面配置區 3">
            <a:extLst>
              <a:ext uri="{FF2B5EF4-FFF2-40B4-BE49-F238E27FC236}">
                <a16:creationId xmlns:a16="http://schemas.microsoft.com/office/drawing/2014/main" id="{8776F8C5-E2CF-4DB5-AEB1-43578A7EBF0D}"/>
              </a:ext>
            </a:extLst>
          </p:cNvPr>
          <p:cNvSpPr>
            <a:spLocks noGrp="1"/>
          </p:cNvSpPr>
          <p:nvPr>
            <p:ph type="sldNum" sz="quarter" idx="12"/>
          </p:nvPr>
        </p:nvSpPr>
        <p:spPr/>
        <p:txBody>
          <a:bodyPr/>
          <a:lstStyle/>
          <a:p>
            <a:fld id="{CF6F80B9-86DD-47FD-A717-7D8DCE89EA8C}" type="slidenum">
              <a:rPr lang="zh-TW" altLang="en-US" smtClean="0"/>
              <a:t>52</a:t>
            </a:fld>
            <a:endParaRPr lang="zh-TW" altLang="en-US"/>
          </a:p>
        </p:txBody>
      </p:sp>
    </p:spTree>
    <p:extLst>
      <p:ext uri="{BB962C8B-B14F-4D97-AF65-F5344CB8AC3E}">
        <p14:creationId xmlns:p14="http://schemas.microsoft.com/office/powerpoint/2010/main" val="4246165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1E5FDE-96A3-4622-ABCA-D52C223C7E81}"/>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20E0960-CA6F-4A62-BE86-810F0D467248}"/>
              </a:ext>
            </a:extLst>
          </p:cNvPr>
          <p:cNvSpPr>
            <a:spLocks noGrp="1"/>
          </p:cNvSpPr>
          <p:nvPr>
            <p:ph idx="1"/>
          </p:nvPr>
        </p:nvSpPr>
        <p:spPr/>
        <p:txBody>
          <a:bodyPr>
            <a:normAutofit/>
          </a:bodyPr>
          <a:lstStyle/>
          <a:p>
            <a:r>
              <a:rPr lang="zh-TW" altLang="en-US" dirty="0"/>
              <a:t>如果你想成為一名機器學習從業者，</a:t>
            </a:r>
          </a:p>
          <a:p>
            <a:r>
              <a:rPr lang="zh-TW" altLang="en-US" dirty="0"/>
              <a:t>一個更好的問題解決者，</a:t>
            </a:r>
          </a:p>
          <a:p>
            <a:r>
              <a:rPr lang="zh-TW" altLang="en-US" dirty="0"/>
              <a:t>或者甚至考慮從事機器學習研究，</a:t>
            </a:r>
          </a:p>
          <a:p>
            <a:r>
              <a:rPr lang="zh-TW" altLang="en-US" dirty="0"/>
              <a:t>那麼這本書適合你。</a:t>
            </a:r>
          </a:p>
        </p:txBody>
      </p:sp>
      <p:sp>
        <p:nvSpPr>
          <p:cNvPr id="4" name="投影片編號版面配置區 3">
            <a:extLst>
              <a:ext uri="{FF2B5EF4-FFF2-40B4-BE49-F238E27FC236}">
                <a16:creationId xmlns:a16="http://schemas.microsoft.com/office/drawing/2014/main" id="{B40BEA30-365A-487F-A1C1-1A028B745AA7}"/>
              </a:ext>
            </a:extLst>
          </p:cNvPr>
          <p:cNvSpPr>
            <a:spLocks noGrp="1"/>
          </p:cNvSpPr>
          <p:nvPr>
            <p:ph type="sldNum" sz="quarter" idx="12"/>
          </p:nvPr>
        </p:nvSpPr>
        <p:spPr/>
        <p:txBody>
          <a:bodyPr/>
          <a:lstStyle/>
          <a:p>
            <a:fld id="{CF6F80B9-86DD-47FD-A717-7D8DCE89EA8C}" type="slidenum">
              <a:rPr lang="zh-TW" altLang="en-US" smtClean="0"/>
              <a:t>53</a:t>
            </a:fld>
            <a:endParaRPr lang="zh-TW" altLang="en-US"/>
          </a:p>
        </p:txBody>
      </p:sp>
    </p:spTree>
    <p:extLst>
      <p:ext uri="{BB962C8B-B14F-4D97-AF65-F5344CB8AC3E}">
        <p14:creationId xmlns:p14="http://schemas.microsoft.com/office/powerpoint/2010/main" val="2270695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4C342-77EA-4691-9260-507E8C5BE71A}"/>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84C544B-5548-448E-BA83-ACB498FF0212}"/>
              </a:ext>
            </a:extLst>
          </p:cNvPr>
          <p:cNvSpPr>
            <a:spLocks noGrp="1"/>
          </p:cNvSpPr>
          <p:nvPr>
            <p:ph idx="1"/>
          </p:nvPr>
        </p:nvSpPr>
        <p:spPr/>
        <p:txBody>
          <a:bodyPr>
            <a:normAutofit/>
          </a:bodyPr>
          <a:lstStyle/>
          <a:p>
            <a:r>
              <a:rPr lang="zh-TW" altLang="en-US" dirty="0"/>
              <a:t>但是，對於新手來說，</a:t>
            </a:r>
          </a:p>
          <a:p>
            <a:r>
              <a:rPr lang="zh-TW" altLang="en-US" dirty="0"/>
              <a:t>機器學習背後的理論概念可能非常龐大。</a:t>
            </a:r>
          </a:p>
          <a:p>
            <a:endParaRPr lang="zh-TW" altLang="en-US" dirty="0"/>
          </a:p>
          <a:p>
            <a:r>
              <a:rPr lang="zh-TW" altLang="en-US" dirty="0"/>
              <a:t>近年來出版了許多實用書籍，通過實作強大的學習算法，幫助您開始機器學習。</a:t>
            </a:r>
          </a:p>
        </p:txBody>
      </p:sp>
      <p:sp>
        <p:nvSpPr>
          <p:cNvPr id="4" name="投影片編號版面配置區 3">
            <a:extLst>
              <a:ext uri="{FF2B5EF4-FFF2-40B4-BE49-F238E27FC236}">
                <a16:creationId xmlns:a16="http://schemas.microsoft.com/office/drawing/2014/main" id="{7220FC74-63B7-4D30-9112-C2EECAD5FBEA}"/>
              </a:ext>
            </a:extLst>
          </p:cNvPr>
          <p:cNvSpPr>
            <a:spLocks noGrp="1"/>
          </p:cNvSpPr>
          <p:nvPr>
            <p:ph type="sldNum" sz="quarter" idx="12"/>
          </p:nvPr>
        </p:nvSpPr>
        <p:spPr/>
        <p:txBody>
          <a:bodyPr/>
          <a:lstStyle/>
          <a:p>
            <a:fld id="{CF6F80B9-86DD-47FD-A717-7D8DCE89EA8C}" type="slidenum">
              <a:rPr lang="zh-TW" altLang="en-US" smtClean="0"/>
              <a:t>54</a:t>
            </a:fld>
            <a:endParaRPr lang="zh-TW" altLang="en-US"/>
          </a:p>
        </p:txBody>
      </p:sp>
    </p:spTree>
    <p:extLst>
      <p:ext uri="{BB962C8B-B14F-4D97-AF65-F5344CB8AC3E}">
        <p14:creationId xmlns:p14="http://schemas.microsoft.com/office/powerpoint/2010/main" val="643200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6C976-480D-4739-ABC4-1692FF3420E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10B9538-4736-4660-8481-C7F2E763D085}"/>
              </a:ext>
            </a:extLst>
          </p:cNvPr>
          <p:cNvSpPr>
            <a:spLocks noGrp="1"/>
          </p:cNvSpPr>
          <p:nvPr>
            <p:ph idx="1"/>
          </p:nvPr>
        </p:nvSpPr>
        <p:spPr/>
        <p:txBody>
          <a:bodyPr>
            <a:normAutofit/>
          </a:bodyPr>
          <a:lstStyle/>
          <a:p>
            <a:r>
              <a:rPr lang="zh-TW" altLang="en-US" dirty="0"/>
              <a:t>接觸實際的 代碼</a:t>
            </a:r>
            <a:r>
              <a:rPr lang="en-US" altLang="zh-TW" dirty="0"/>
              <a:t>(</a:t>
            </a:r>
            <a:r>
              <a:rPr lang="zh-TW" altLang="en-US" dirty="0"/>
              <a:t>程式碼</a:t>
            </a:r>
            <a:r>
              <a:rPr lang="en-US" altLang="zh-TW" dirty="0"/>
              <a:t>)</a:t>
            </a:r>
            <a:r>
              <a:rPr lang="zh-TW" altLang="en-US" dirty="0"/>
              <a:t>示例，並通過機器學習的示例應用程序</a:t>
            </a:r>
            <a:r>
              <a:rPr lang="en-US" altLang="zh-TW" dirty="0"/>
              <a:t>(</a:t>
            </a:r>
            <a:r>
              <a:rPr lang="zh-TW" altLang="en-US" dirty="0"/>
              <a:t>程式</a:t>
            </a:r>
            <a:r>
              <a:rPr lang="en-US" altLang="zh-TW" dirty="0"/>
              <a:t>)</a:t>
            </a:r>
            <a:r>
              <a:rPr lang="zh-TW" altLang="en-US" dirty="0"/>
              <a:t>是深入了解這一領域的好方法。</a:t>
            </a:r>
          </a:p>
          <a:p>
            <a:endParaRPr lang="zh-TW" altLang="en-US" dirty="0"/>
          </a:p>
          <a:p>
            <a:r>
              <a:rPr lang="zh-TW" altLang="en-US" dirty="0"/>
              <a:t>具體的例子通過將學到的材料直接付諸實踐來幫助說明更廣泛的概念。</a:t>
            </a:r>
          </a:p>
        </p:txBody>
      </p:sp>
      <p:sp>
        <p:nvSpPr>
          <p:cNvPr id="4" name="投影片編號版面配置區 3">
            <a:extLst>
              <a:ext uri="{FF2B5EF4-FFF2-40B4-BE49-F238E27FC236}">
                <a16:creationId xmlns:a16="http://schemas.microsoft.com/office/drawing/2014/main" id="{F5B61CA3-8D2D-4DA5-A426-1456306D7C06}"/>
              </a:ext>
            </a:extLst>
          </p:cNvPr>
          <p:cNvSpPr>
            <a:spLocks noGrp="1"/>
          </p:cNvSpPr>
          <p:nvPr>
            <p:ph type="sldNum" sz="quarter" idx="12"/>
          </p:nvPr>
        </p:nvSpPr>
        <p:spPr/>
        <p:txBody>
          <a:bodyPr/>
          <a:lstStyle/>
          <a:p>
            <a:fld id="{CF6F80B9-86DD-47FD-A717-7D8DCE89EA8C}" type="slidenum">
              <a:rPr lang="zh-TW" altLang="en-US" smtClean="0"/>
              <a:t>55</a:t>
            </a:fld>
            <a:endParaRPr lang="zh-TW" altLang="en-US"/>
          </a:p>
        </p:txBody>
      </p:sp>
    </p:spTree>
    <p:extLst>
      <p:ext uri="{BB962C8B-B14F-4D97-AF65-F5344CB8AC3E}">
        <p14:creationId xmlns:p14="http://schemas.microsoft.com/office/powerpoint/2010/main" val="751744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B6CBDA-FDA8-47C0-ACF7-0351FD4C13F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49A855E4-6CBD-4101-AAAA-14BDF13F3046}"/>
              </a:ext>
            </a:extLst>
          </p:cNvPr>
          <p:cNvSpPr>
            <a:spLocks noGrp="1"/>
          </p:cNvSpPr>
          <p:nvPr>
            <p:ph idx="1"/>
          </p:nvPr>
        </p:nvSpPr>
        <p:spPr/>
        <p:txBody>
          <a:bodyPr>
            <a:normAutofit/>
          </a:bodyPr>
          <a:lstStyle/>
          <a:p>
            <a:r>
              <a:rPr lang="zh-TW" altLang="en-US" dirty="0"/>
              <a:t>但是，請記住，強大的力量帶來了巨大的責任！</a:t>
            </a:r>
          </a:p>
          <a:p>
            <a:r>
              <a:rPr lang="zh-TW" altLang="en-US" dirty="0"/>
              <a:t>除了使用</a:t>
            </a:r>
            <a:r>
              <a:rPr lang="en-US" altLang="zh-TW" dirty="0"/>
              <a:t>Python</a:t>
            </a:r>
            <a:r>
              <a:rPr lang="zh-TW" altLang="en-US" dirty="0"/>
              <a:t>編程語言和基於</a:t>
            </a:r>
            <a:r>
              <a:rPr lang="en-US" altLang="zh-TW" dirty="0"/>
              <a:t>Python</a:t>
            </a:r>
            <a:r>
              <a:rPr lang="zh-TW" altLang="en-US" dirty="0"/>
              <a:t>的機器學習庫提供機器學習的實作經驗，</a:t>
            </a:r>
          </a:p>
          <a:p>
            <a:r>
              <a:rPr lang="zh-TW" altLang="en-US" dirty="0"/>
              <a:t>本書介紹了機器學習算法背後的數學概念，</a:t>
            </a:r>
          </a:p>
          <a:p>
            <a:r>
              <a:rPr lang="zh-TW" altLang="en-US" dirty="0"/>
              <a:t>這對於成功使用機器學習至關重要。</a:t>
            </a:r>
          </a:p>
        </p:txBody>
      </p:sp>
      <p:sp>
        <p:nvSpPr>
          <p:cNvPr id="4" name="投影片編號版面配置區 3">
            <a:extLst>
              <a:ext uri="{FF2B5EF4-FFF2-40B4-BE49-F238E27FC236}">
                <a16:creationId xmlns:a16="http://schemas.microsoft.com/office/drawing/2014/main" id="{5081C575-57D6-4665-AC57-78341046D6E7}"/>
              </a:ext>
            </a:extLst>
          </p:cNvPr>
          <p:cNvSpPr>
            <a:spLocks noGrp="1"/>
          </p:cNvSpPr>
          <p:nvPr>
            <p:ph type="sldNum" sz="quarter" idx="12"/>
          </p:nvPr>
        </p:nvSpPr>
        <p:spPr/>
        <p:txBody>
          <a:bodyPr/>
          <a:lstStyle/>
          <a:p>
            <a:fld id="{CF6F80B9-86DD-47FD-A717-7D8DCE89EA8C}" type="slidenum">
              <a:rPr lang="zh-TW" altLang="en-US" smtClean="0"/>
              <a:t>56</a:t>
            </a:fld>
            <a:endParaRPr lang="zh-TW" altLang="en-US"/>
          </a:p>
        </p:txBody>
      </p:sp>
    </p:spTree>
    <p:extLst>
      <p:ext uri="{BB962C8B-B14F-4D97-AF65-F5344CB8AC3E}">
        <p14:creationId xmlns:p14="http://schemas.microsoft.com/office/powerpoint/2010/main" val="1927681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21738-2E38-4FB1-86A6-41EB67AAD0F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7EE27C3-09BF-4F45-BD0D-8DAC4D9E6D29}"/>
              </a:ext>
            </a:extLst>
          </p:cNvPr>
          <p:cNvSpPr>
            <a:spLocks noGrp="1"/>
          </p:cNvSpPr>
          <p:nvPr>
            <p:ph idx="1"/>
          </p:nvPr>
        </p:nvSpPr>
        <p:spPr/>
        <p:txBody>
          <a:bodyPr>
            <a:normAutofit/>
          </a:bodyPr>
          <a:lstStyle/>
          <a:p>
            <a:r>
              <a:rPr lang="zh-TW" altLang="en-US" dirty="0"/>
              <a:t>因此，這本書不同於純粹的實用書籍</a:t>
            </a:r>
            <a:r>
              <a:rPr lang="en-US" altLang="zh-TW" dirty="0"/>
              <a:t>;</a:t>
            </a:r>
          </a:p>
          <a:p>
            <a:r>
              <a:rPr lang="zh-TW" altLang="en-US" dirty="0"/>
              <a:t>這本書討論了有關機器學習概念的必要細節</a:t>
            </a:r>
          </a:p>
          <a:p>
            <a:r>
              <a:rPr lang="zh-TW" altLang="en-US" dirty="0"/>
              <a:t>並提供機器學習算法如何工作的直觀而翔實的解釋，</a:t>
            </a:r>
          </a:p>
          <a:p>
            <a:r>
              <a:rPr lang="zh-TW" altLang="en-US" dirty="0"/>
              <a:t>如何使用它們，</a:t>
            </a:r>
          </a:p>
          <a:p>
            <a:r>
              <a:rPr lang="zh-TW" altLang="en-US" dirty="0"/>
              <a:t>最重要的是，</a:t>
            </a:r>
          </a:p>
          <a:p>
            <a:r>
              <a:rPr lang="zh-TW" altLang="en-US" dirty="0"/>
              <a:t>如何避免最常見的陷阱。</a:t>
            </a:r>
          </a:p>
        </p:txBody>
      </p:sp>
      <p:sp>
        <p:nvSpPr>
          <p:cNvPr id="4" name="投影片編號版面配置區 3">
            <a:extLst>
              <a:ext uri="{FF2B5EF4-FFF2-40B4-BE49-F238E27FC236}">
                <a16:creationId xmlns:a16="http://schemas.microsoft.com/office/drawing/2014/main" id="{DD6C434E-2348-4D43-A3DA-10E1E912487B}"/>
              </a:ext>
            </a:extLst>
          </p:cNvPr>
          <p:cNvSpPr>
            <a:spLocks noGrp="1"/>
          </p:cNvSpPr>
          <p:nvPr>
            <p:ph type="sldNum" sz="quarter" idx="12"/>
          </p:nvPr>
        </p:nvSpPr>
        <p:spPr/>
        <p:txBody>
          <a:bodyPr/>
          <a:lstStyle/>
          <a:p>
            <a:fld id="{CF6F80B9-86DD-47FD-A717-7D8DCE89EA8C}" type="slidenum">
              <a:rPr lang="zh-TW" altLang="en-US" smtClean="0"/>
              <a:t>57</a:t>
            </a:fld>
            <a:endParaRPr lang="zh-TW" altLang="en-US"/>
          </a:p>
        </p:txBody>
      </p:sp>
    </p:spTree>
    <p:extLst>
      <p:ext uri="{BB962C8B-B14F-4D97-AF65-F5344CB8AC3E}">
        <p14:creationId xmlns:p14="http://schemas.microsoft.com/office/powerpoint/2010/main" val="1838900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EB1C78-290F-4BB8-BC22-26966B4E8261}"/>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51A5DD3-1AE9-4A86-9B48-C276FBAC8BCD}"/>
              </a:ext>
            </a:extLst>
          </p:cNvPr>
          <p:cNvSpPr>
            <a:spLocks noGrp="1"/>
          </p:cNvSpPr>
          <p:nvPr>
            <p:ph idx="1"/>
          </p:nvPr>
        </p:nvSpPr>
        <p:spPr/>
        <p:txBody>
          <a:bodyPr>
            <a:normAutofit/>
          </a:bodyPr>
          <a:lstStyle/>
          <a:p>
            <a:r>
              <a:rPr lang="zh-TW" altLang="en-US" dirty="0"/>
              <a:t>目前，如果您在</a:t>
            </a:r>
            <a:r>
              <a:rPr lang="en-US" altLang="zh-TW" dirty="0"/>
              <a:t>【Google</a:t>
            </a:r>
            <a:r>
              <a:rPr lang="zh-TW" altLang="en-US" dirty="0"/>
              <a:t>學術搜尋</a:t>
            </a:r>
            <a:r>
              <a:rPr lang="en-US" altLang="zh-TW" dirty="0"/>
              <a:t>】</a:t>
            </a:r>
            <a:r>
              <a:rPr lang="zh-TW" altLang="en-US" dirty="0"/>
              <a:t>中鍵入 </a:t>
            </a:r>
            <a:r>
              <a:rPr lang="en-US" altLang="zh-TW" dirty="0"/>
              <a:t>“machine learning”</a:t>
            </a:r>
            <a:r>
              <a:rPr lang="zh-TW" altLang="en-US" dirty="0"/>
              <a:t>“機器學習”作為搜索詞，</a:t>
            </a:r>
          </a:p>
          <a:p>
            <a:r>
              <a:rPr lang="zh-TW" altLang="en-US" dirty="0"/>
              <a:t>它返回了絕大多數的出版物 </a:t>
            </a:r>
            <a:r>
              <a:rPr lang="en-US" altLang="zh-TW" dirty="0"/>
              <a:t>- 1,800,000</a:t>
            </a:r>
            <a:r>
              <a:rPr lang="zh-TW" altLang="en-US" dirty="0"/>
              <a:t>。</a:t>
            </a:r>
          </a:p>
          <a:p>
            <a:pPr lvl="1"/>
            <a:endParaRPr lang="zh-TW" altLang="en-US" dirty="0"/>
          </a:p>
          <a:p>
            <a:r>
              <a:rPr lang="zh-TW" altLang="en-US" dirty="0"/>
              <a:t>當然，我們不能討論所有不同算法的細節</a:t>
            </a:r>
          </a:p>
          <a:p>
            <a:r>
              <a:rPr lang="zh-TW" altLang="en-US" dirty="0"/>
              <a:t>和過去</a:t>
            </a:r>
            <a:r>
              <a:rPr lang="en-US" altLang="zh-TW" dirty="0"/>
              <a:t>60</a:t>
            </a:r>
            <a:r>
              <a:rPr lang="zh-TW" altLang="en-US" dirty="0"/>
              <a:t>年來出現的應用程序。</a:t>
            </a:r>
          </a:p>
        </p:txBody>
      </p:sp>
      <p:sp>
        <p:nvSpPr>
          <p:cNvPr id="4" name="投影片編號版面配置區 3">
            <a:extLst>
              <a:ext uri="{FF2B5EF4-FFF2-40B4-BE49-F238E27FC236}">
                <a16:creationId xmlns:a16="http://schemas.microsoft.com/office/drawing/2014/main" id="{EBF8726C-AE2F-47AA-B22D-8781C4468A11}"/>
              </a:ext>
            </a:extLst>
          </p:cNvPr>
          <p:cNvSpPr>
            <a:spLocks noGrp="1"/>
          </p:cNvSpPr>
          <p:nvPr>
            <p:ph type="sldNum" sz="quarter" idx="12"/>
          </p:nvPr>
        </p:nvSpPr>
        <p:spPr/>
        <p:txBody>
          <a:bodyPr/>
          <a:lstStyle/>
          <a:p>
            <a:fld id="{CF6F80B9-86DD-47FD-A717-7D8DCE89EA8C}" type="slidenum">
              <a:rPr lang="zh-TW" altLang="en-US" smtClean="0"/>
              <a:t>58</a:t>
            </a:fld>
            <a:endParaRPr lang="zh-TW" altLang="en-US"/>
          </a:p>
        </p:txBody>
      </p:sp>
      <p:sp>
        <p:nvSpPr>
          <p:cNvPr id="6" name="文字方塊 5">
            <a:extLst>
              <a:ext uri="{FF2B5EF4-FFF2-40B4-BE49-F238E27FC236}">
                <a16:creationId xmlns:a16="http://schemas.microsoft.com/office/drawing/2014/main" id="{359C1DD7-818C-4B6C-9A01-9B71E602453E}"/>
              </a:ext>
            </a:extLst>
          </p:cNvPr>
          <p:cNvSpPr txBox="1"/>
          <p:nvPr/>
        </p:nvSpPr>
        <p:spPr>
          <a:xfrm>
            <a:off x="5021708" y="5639176"/>
            <a:ext cx="2547492" cy="369332"/>
          </a:xfrm>
          <a:prstGeom prst="rect">
            <a:avLst/>
          </a:prstGeom>
          <a:noFill/>
        </p:spPr>
        <p:txBody>
          <a:bodyPr wrap="none" rtlCol="0">
            <a:spAutoFit/>
          </a:bodyPr>
          <a:lstStyle/>
          <a:p>
            <a:r>
              <a:rPr lang="en-US" altLang="zh-TW" dirty="0"/>
              <a:t>2,450,000</a:t>
            </a:r>
            <a:r>
              <a:rPr lang="zh-TW" altLang="en-US" dirty="0"/>
              <a:t> </a:t>
            </a:r>
            <a:r>
              <a:rPr lang="en-US" altLang="zh-TW" dirty="0"/>
              <a:t>@2018/09/13</a:t>
            </a:r>
            <a:r>
              <a:rPr lang="zh-TW" altLang="en-US" dirty="0"/>
              <a:t> </a:t>
            </a:r>
            <a:endParaRPr lang="en-US" dirty="0"/>
          </a:p>
        </p:txBody>
      </p:sp>
      <p:pic>
        <p:nvPicPr>
          <p:cNvPr id="7" name="圖片 6">
            <a:extLst>
              <a:ext uri="{FF2B5EF4-FFF2-40B4-BE49-F238E27FC236}">
                <a16:creationId xmlns:a16="http://schemas.microsoft.com/office/drawing/2014/main" id="{0B8FEA04-A18A-4909-9C5C-A01FC5001D14}"/>
              </a:ext>
            </a:extLst>
          </p:cNvPr>
          <p:cNvPicPr>
            <a:picLocks noChangeAspect="1"/>
          </p:cNvPicPr>
          <p:nvPr/>
        </p:nvPicPr>
        <p:blipFill>
          <a:blip r:embed="rId2"/>
          <a:stretch>
            <a:fillRect/>
          </a:stretch>
        </p:blipFill>
        <p:spPr>
          <a:xfrm>
            <a:off x="7686040" y="2449203"/>
            <a:ext cx="3784600" cy="3727760"/>
          </a:xfrm>
          <a:prstGeom prst="rect">
            <a:avLst/>
          </a:prstGeom>
        </p:spPr>
      </p:pic>
    </p:spTree>
    <p:extLst>
      <p:ext uri="{BB962C8B-B14F-4D97-AF65-F5344CB8AC3E}">
        <p14:creationId xmlns:p14="http://schemas.microsoft.com/office/powerpoint/2010/main" val="3002189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E1FEF-8535-48A9-B05F-C6D035C95F7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A4D4307-8CF9-4C2E-9B27-E8192254A8E3}"/>
              </a:ext>
            </a:extLst>
          </p:cNvPr>
          <p:cNvSpPr>
            <a:spLocks noGrp="1"/>
          </p:cNvSpPr>
          <p:nvPr>
            <p:ph idx="1"/>
          </p:nvPr>
        </p:nvSpPr>
        <p:spPr/>
        <p:txBody>
          <a:bodyPr>
            <a:normAutofit/>
          </a:bodyPr>
          <a:lstStyle/>
          <a:p>
            <a:r>
              <a:rPr lang="zh-TW" altLang="en-US" dirty="0"/>
              <a:t>但是，在這本書中，</a:t>
            </a:r>
          </a:p>
          <a:p>
            <a:r>
              <a:rPr lang="zh-TW" altLang="en-US" dirty="0"/>
              <a:t>我們將踏上激動人心的旅程</a:t>
            </a:r>
          </a:p>
          <a:p>
            <a:r>
              <a:rPr lang="zh-TW" altLang="en-US" dirty="0"/>
              <a:t>涵蓋所有基本主題和概念</a:t>
            </a:r>
          </a:p>
          <a:p>
            <a:r>
              <a:rPr lang="zh-TW" altLang="en-US" dirty="0"/>
              <a:t>在這個領域給你一個良好的開端。</a:t>
            </a:r>
          </a:p>
        </p:txBody>
      </p:sp>
      <p:sp>
        <p:nvSpPr>
          <p:cNvPr id="4" name="投影片編號版面配置區 3">
            <a:extLst>
              <a:ext uri="{FF2B5EF4-FFF2-40B4-BE49-F238E27FC236}">
                <a16:creationId xmlns:a16="http://schemas.microsoft.com/office/drawing/2014/main" id="{4C86963E-DDAB-4067-9978-7076840D0D1B}"/>
              </a:ext>
            </a:extLst>
          </p:cNvPr>
          <p:cNvSpPr>
            <a:spLocks noGrp="1"/>
          </p:cNvSpPr>
          <p:nvPr>
            <p:ph type="sldNum" sz="quarter" idx="12"/>
          </p:nvPr>
        </p:nvSpPr>
        <p:spPr/>
        <p:txBody>
          <a:bodyPr/>
          <a:lstStyle/>
          <a:p>
            <a:fld id="{CF6F80B9-86DD-47FD-A717-7D8DCE89EA8C}" type="slidenum">
              <a:rPr lang="zh-TW" altLang="en-US" smtClean="0"/>
              <a:t>59</a:t>
            </a:fld>
            <a:endParaRPr lang="zh-TW" altLang="en-US"/>
          </a:p>
        </p:txBody>
      </p:sp>
    </p:spTree>
    <p:extLst>
      <p:ext uri="{BB962C8B-B14F-4D97-AF65-F5344CB8AC3E}">
        <p14:creationId xmlns:p14="http://schemas.microsoft.com/office/powerpoint/2010/main" val="403670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B8D1C-6FD6-4EE9-9888-4BB4F9DD907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DF22AF8-0015-4BAF-B68D-02291878E26D}"/>
              </a:ext>
            </a:extLst>
          </p:cNvPr>
          <p:cNvSpPr>
            <a:spLocks noGrp="1"/>
          </p:cNvSpPr>
          <p:nvPr>
            <p:ph idx="1"/>
          </p:nvPr>
        </p:nvSpPr>
        <p:spPr/>
        <p:txBody>
          <a:bodyPr>
            <a:normAutofit/>
          </a:bodyPr>
          <a:lstStyle/>
          <a:p>
            <a:r>
              <a:rPr lang="en-US" altLang="zh-TW" dirty="0"/>
              <a:t>13.  </a:t>
            </a:r>
            <a:r>
              <a:rPr lang="en-US" dirty="0"/>
              <a:t>Parallelizing Neural Network Training with </a:t>
            </a:r>
            <a:r>
              <a:rPr lang="en-US" b="1" dirty="0">
                <a:solidFill>
                  <a:srgbClr val="FF0000"/>
                </a:solidFill>
              </a:rPr>
              <a:t>TensorFlow</a:t>
            </a:r>
          </a:p>
          <a:p>
            <a:pPr lvl="1"/>
            <a:r>
              <a:rPr lang="en-US" dirty="0"/>
              <a:t>13.     </a:t>
            </a:r>
            <a:r>
              <a:rPr lang="zh-TW" altLang="en-US" dirty="0"/>
              <a:t>使用</a:t>
            </a:r>
            <a:r>
              <a:rPr lang="en-US" dirty="0"/>
              <a:t>TensorFlow</a:t>
            </a:r>
            <a:r>
              <a:rPr lang="zh-TW" altLang="en-US" dirty="0"/>
              <a:t>並行化神經網絡訓練</a:t>
            </a:r>
          </a:p>
          <a:p>
            <a:r>
              <a:rPr lang="en-US" altLang="zh-TW" dirty="0"/>
              <a:t>14.  </a:t>
            </a:r>
            <a:r>
              <a:rPr lang="en-US" dirty="0"/>
              <a:t>Going Deeper – The Mechanics of TensorFlow</a:t>
            </a:r>
          </a:p>
          <a:p>
            <a:pPr lvl="1"/>
            <a:r>
              <a:rPr lang="en-US" dirty="0"/>
              <a:t>14.     </a:t>
            </a:r>
            <a:r>
              <a:rPr lang="zh-TW" altLang="en-US" dirty="0"/>
              <a:t>更深入 </a:t>
            </a:r>
            <a:r>
              <a:rPr lang="en-US" altLang="zh-TW" dirty="0"/>
              <a:t>- </a:t>
            </a:r>
            <a:r>
              <a:rPr lang="en-US" dirty="0"/>
              <a:t>TensorFlow</a:t>
            </a:r>
            <a:r>
              <a:rPr lang="zh-TW" altLang="en-US" dirty="0"/>
              <a:t>的動力學</a:t>
            </a:r>
          </a:p>
          <a:p>
            <a:r>
              <a:rPr lang="en-US" altLang="zh-TW" dirty="0"/>
              <a:t>15.  </a:t>
            </a:r>
            <a:r>
              <a:rPr lang="en-US" dirty="0"/>
              <a:t>Classifying Images with </a:t>
            </a:r>
            <a:r>
              <a:rPr lang="en-US" b="1" dirty="0">
                <a:solidFill>
                  <a:srgbClr val="FF0000"/>
                </a:solidFill>
              </a:rPr>
              <a:t>Deep Convolutional Neural Networks</a:t>
            </a:r>
          </a:p>
          <a:p>
            <a:pPr lvl="1"/>
            <a:r>
              <a:rPr lang="en-US" dirty="0"/>
              <a:t>15.     </a:t>
            </a:r>
            <a:r>
              <a:rPr lang="zh-TW" altLang="en-US" dirty="0"/>
              <a:t>用深度卷積神經網絡分類圖像</a:t>
            </a:r>
          </a:p>
          <a:p>
            <a:r>
              <a:rPr lang="en-US" altLang="zh-TW" dirty="0"/>
              <a:t>16.  </a:t>
            </a:r>
            <a:r>
              <a:rPr lang="en-US" dirty="0"/>
              <a:t>Modeling Sequential Data Using </a:t>
            </a:r>
            <a:r>
              <a:rPr lang="en-US" b="1" dirty="0">
                <a:solidFill>
                  <a:srgbClr val="FF0000"/>
                </a:solidFill>
              </a:rPr>
              <a:t>Recurrent Neural Networks</a:t>
            </a:r>
          </a:p>
          <a:p>
            <a:pPr lvl="1"/>
            <a:r>
              <a:rPr lang="en-US" dirty="0"/>
              <a:t>16.     </a:t>
            </a:r>
            <a:r>
              <a:rPr lang="zh-TW" altLang="en-US" dirty="0"/>
              <a:t>使用遞迴神經網絡建模順序數據</a:t>
            </a:r>
            <a:endParaRPr lang="en-US" altLang="zh-TW" dirty="0"/>
          </a:p>
        </p:txBody>
      </p:sp>
      <p:sp>
        <p:nvSpPr>
          <p:cNvPr id="4" name="投影片編號版面配置區 3">
            <a:extLst>
              <a:ext uri="{FF2B5EF4-FFF2-40B4-BE49-F238E27FC236}">
                <a16:creationId xmlns:a16="http://schemas.microsoft.com/office/drawing/2014/main" id="{3EBFDBF4-D459-4CF4-AFDF-FD4F4C1F46B7}"/>
              </a:ext>
            </a:extLst>
          </p:cNvPr>
          <p:cNvSpPr>
            <a:spLocks noGrp="1"/>
          </p:cNvSpPr>
          <p:nvPr>
            <p:ph type="sldNum" sz="quarter" idx="12"/>
          </p:nvPr>
        </p:nvSpPr>
        <p:spPr/>
        <p:txBody>
          <a:bodyPr/>
          <a:lstStyle/>
          <a:p>
            <a:fld id="{CF6F80B9-86DD-47FD-A717-7D8DCE89EA8C}" type="slidenum">
              <a:rPr lang="zh-TW" altLang="en-US" smtClean="0"/>
              <a:t>6</a:t>
            </a:fld>
            <a:endParaRPr lang="zh-TW" altLang="en-US"/>
          </a:p>
        </p:txBody>
      </p:sp>
    </p:spTree>
    <p:extLst>
      <p:ext uri="{BB962C8B-B14F-4D97-AF65-F5344CB8AC3E}">
        <p14:creationId xmlns:p14="http://schemas.microsoft.com/office/powerpoint/2010/main" val="1482808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26F0AD-06D4-439D-8448-D6AA7EA600AA}"/>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EE145C8-57B0-4A8E-8DEE-7825FBB44E35}"/>
              </a:ext>
            </a:extLst>
          </p:cNvPr>
          <p:cNvSpPr>
            <a:spLocks noGrp="1"/>
          </p:cNvSpPr>
          <p:nvPr>
            <p:ph idx="1"/>
          </p:nvPr>
        </p:nvSpPr>
        <p:spPr/>
        <p:txBody>
          <a:bodyPr>
            <a:normAutofit/>
          </a:bodyPr>
          <a:lstStyle/>
          <a:p>
            <a:r>
              <a:rPr lang="zh-TW" altLang="en-US" dirty="0"/>
              <a:t>如果你發現你對知識的渴望未得滿足，</a:t>
            </a:r>
          </a:p>
          <a:p>
            <a:r>
              <a:rPr lang="zh-TW" altLang="en-US" dirty="0"/>
              <a:t>這本書還引用了許多有用的資源</a:t>
            </a:r>
          </a:p>
          <a:p>
            <a:r>
              <a:rPr lang="zh-TW" altLang="en-US" dirty="0"/>
              <a:t>這可以用來跟進這一領域的重大突破。</a:t>
            </a:r>
          </a:p>
        </p:txBody>
      </p:sp>
      <p:sp>
        <p:nvSpPr>
          <p:cNvPr id="4" name="投影片編號版面配置區 3">
            <a:extLst>
              <a:ext uri="{FF2B5EF4-FFF2-40B4-BE49-F238E27FC236}">
                <a16:creationId xmlns:a16="http://schemas.microsoft.com/office/drawing/2014/main" id="{7089AC39-ECD1-4208-BB61-D6056E433840}"/>
              </a:ext>
            </a:extLst>
          </p:cNvPr>
          <p:cNvSpPr>
            <a:spLocks noGrp="1"/>
          </p:cNvSpPr>
          <p:nvPr>
            <p:ph type="sldNum" sz="quarter" idx="12"/>
          </p:nvPr>
        </p:nvSpPr>
        <p:spPr/>
        <p:txBody>
          <a:bodyPr/>
          <a:lstStyle/>
          <a:p>
            <a:fld id="{CF6F80B9-86DD-47FD-A717-7D8DCE89EA8C}" type="slidenum">
              <a:rPr lang="zh-TW" altLang="en-US" smtClean="0"/>
              <a:t>60</a:t>
            </a:fld>
            <a:endParaRPr lang="zh-TW" altLang="en-US"/>
          </a:p>
        </p:txBody>
      </p:sp>
    </p:spTree>
    <p:extLst>
      <p:ext uri="{BB962C8B-B14F-4D97-AF65-F5344CB8AC3E}">
        <p14:creationId xmlns:p14="http://schemas.microsoft.com/office/powerpoint/2010/main" val="2148264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1AD8-36CE-4BF6-BE94-EBEEF73FCDB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048B28EB-E776-407D-A03E-D896141673CC}"/>
              </a:ext>
            </a:extLst>
          </p:cNvPr>
          <p:cNvSpPr>
            <a:spLocks noGrp="1"/>
          </p:cNvSpPr>
          <p:nvPr>
            <p:ph idx="1"/>
          </p:nvPr>
        </p:nvSpPr>
        <p:spPr/>
        <p:txBody>
          <a:bodyPr>
            <a:normAutofit/>
          </a:bodyPr>
          <a:lstStyle/>
          <a:p>
            <a:r>
              <a:rPr lang="zh-TW" altLang="en-US" dirty="0"/>
              <a:t>如果您已經詳細研究了機器學習理論，本書將向您展示</a:t>
            </a:r>
          </a:p>
          <a:p>
            <a:r>
              <a:rPr lang="zh-TW" altLang="en-US" dirty="0"/>
              <a:t>如何將您的知識付諸實踐。</a:t>
            </a:r>
          </a:p>
          <a:p>
            <a:endParaRPr lang="zh-TW" altLang="en-US" dirty="0"/>
          </a:p>
          <a:p>
            <a:r>
              <a:rPr lang="zh-TW" altLang="en-US" dirty="0"/>
              <a:t>如果您以前使用過機器學習技巧</a:t>
            </a:r>
          </a:p>
          <a:p>
            <a:r>
              <a:rPr lang="zh-TW" altLang="en-US" dirty="0"/>
              <a:t>並希望更深入地了解機器學習的實際工作方式，</a:t>
            </a:r>
          </a:p>
          <a:p>
            <a:r>
              <a:rPr lang="zh-TW" altLang="en-US" dirty="0"/>
              <a:t>這本書適合你。</a:t>
            </a:r>
          </a:p>
        </p:txBody>
      </p:sp>
      <p:sp>
        <p:nvSpPr>
          <p:cNvPr id="4" name="投影片編號版面配置區 3">
            <a:extLst>
              <a:ext uri="{FF2B5EF4-FFF2-40B4-BE49-F238E27FC236}">
                <a16:creationId xmlns:a16="http://schemas.microsoft.com/office/drawing/2014/main" id="{A61C8C25-3E3E-4123-8DD3-A20FDE656D19}"/>
              </a:ext>
            </a:extLst>
          </p:cNvPr>
          <p:cNvSpPr>
            <a:spLocks noGrp="1"/>
          </p:cNvSpPr>
          <p:nvPr>
            <p:ph type="sldNum" sz="quarter" idx="12"/>
          </p:nvPr>
        </p:nvSpPr>
        <p:spPr/>
        <p:txBody>
          <a:bodyPr/>
          <a:lstStyle/>
          <a:p>
            <a:fld id="{CF6F80B9-86DD-47FD-A717-7D8DCE89EA8C}" type="slidenum">
              <a:rPr lang="zh-TW" altLang="en-US" smtClean="0"/>
              <a:t>61</a:t>
            </a:fld>
            <a:endParaRPr lang="zh-TW" altLang="en-US"/>
          </a:p>
        </p:txBody>
      </p:sp>
    </p:spTree>
    <p:extLst>
      <p:ext uri="{BB962C8B-B14F-4D97-AF65-F5344CB8AC3E}">
        <p14:creationId xmlns:p14="http://schemas.microsoft.com/office/powerpoint/2010/main" val="2768580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F1D1C9-3FA1-408D-9FE9-522D5E9FA2A2}"/>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C924408-3277-4F9C-8B26-070B64509179}"/>
              </a:ext>
            </a:extLst>
          </p:cNvPr>
          <p:cNvSpPr>
            <a:spLocks noGrp="1"/>
          </p:cNvSpPr>
          <p:nvPr>
            <p:ph idx="1"/>
          </p:nvPr>
        </p:nvSpPr>
        <p:spPr/>
        <p:txBody>
          <a:bodyPr>
            <a:normAutofit/>
          </a:bodyPr>
          <a:lstStyle/>
          <a:p>
            <a:r>
              <a:rPr lang="zh-TW" altLang="en-US" dirty="0"/>
              <a:t>如果您對機器學習領域全新，請不要擔心</a:t>
            </a:r>
            <a:r>
              <a:rPr lang="en-US" altLang="zh-TW" dirty="0"/>
              <a:t>;</a:t>
            </a:r>
          </a:p>
          <a:p>
            <a:r>
              <a:rPr lang="zh-TW" altLang="en-US" dirty="0"/>
              <a:t>你有更多的理由感到興奮。</a:t>
            </a:r>
          </a:p>
          <a:p>
            <a:endParaRPr lang="zh-TW" altLang="en-US" dirty="0"/>
          </a:p>
          <a:p>
            <a:r>
              <a:rPr lang="zh-TW" altLang="en-US" dirty="0"/>
              <a:t>這是一個承諾，機器學習將改變你想要解決的問題的方式</a:t>
            </a:r>
          </a:p>
          <a:p>
            <a:r>
              <a:rPr lang="zh-TW" altLang="en-US" dirty="0"/>
              <a:t>並將向您展示如何通過解鎖數據的力量來解決它們。</a:t>
            </a:r>
          </a:p>
        </p:txBody>
      </p:sp>
      <p:sp>
        <p:nvSpPr>
          <p:cNvPr id="4" name="投影片編號版面配置區 3">
            <a:extLst>
              <a:ext uri="{FF2B5EF4-FFF2-40B4-BE49-F238E27FC236}">
                <a16:creationId xmlns:a16="http://schemas.microsoft.com/office/drawing/2014/main" id="{C83D71BE-09A6-4230-BBCD-B678A671261C}"/>
              </a:ext>
            </a:extLst>
          </p:cNvPr>
          <p:cNvSpPr>
            <a:spLocks noGrp="1"/>
          </p:cNvSpPr>
          <p:nvPr>
            <p:ph type="sldNum" sz="quarter" idx="12"/>
          </p:nvPr>
        </p:nvSpPr>
        <p:spPr/>
        <p:txBody>
          <a:bodyPr/>
          <a:lstStyle/>
          <a:p>
            <a:fld id="{CF6F80B9-86DD-47FD-A717-7D8DCE89EA8C}" type="slidenum">
              <a:rPr lang="zh-TW" altLang="en-US" smtClean="0"/>
              <a:t>62</a:t>
            </a:fld>
            <a:endParaRPr lang="zh-TW" altLang="en-US"/>
          </a:p>
        </p:txBody>
      </p:sp>
    </p:spTree>
    <p:extLst>
      <p:ext uri="{BB962C8B-B14F-4D97-AF65-F5344CB8AC3E}">
        <p14:creationId xmlns:p14="http://schemas.microsoft.com/office/powerpoint/2010/main" val="1481970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6C4EAB-A7EE-4C51-9FA6-5850BC9DDBA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CCA243F7-09C8-40F1-9B6A-DBFBD45BE1C0}"/>
              </a:ext>
            </a:extLst>
          </p:cNvPr>
          <p:cNvSpPr>
            <a:spLocks noGrp="1"/>
          </p:cNvSpPr>
          <p:nvPr>
            <p:ph idx="1"/>
          </p:nvPr>
        </p:nvSpPr>
        <p:spPr/>
        <p:txBody>
          <a:bodyPr>
            <a:normAutofit/>
          </a:bodyPr>
          <a:lstStyle/>
          <a:p>
            <a:r>
              <a:rPr lang="zh-TW" altLang="en-US" dirty="0"/>
              <a:t>在我們深入了解機器學習領域之前，</a:t>
            </a:r>
          </a:p>
          <a:p>
            <a:r>
              <a:rPr lang="zh-TW" altLang="en-US" dirty="0"/>
              <a:t>讓我們回答你最重要的問題，</a:t>
            </a:r>
          </a:p>
        </p:txBody>
      </p:sp>
      <p:sp>
        <p:nvSpPr>
          <p:cNvPr id="4" name="投影片編號版面配置區 3">
            <a:extLst>
              <a:ext uri="{FF2B5EF4-FFF2-40B4-BE49-F238E27FC236}">
                <a16:creationId xmlns:a16="http://schemas.microsoft.com/office/drawing/2014/main" id="{6C7418B6-1F04-4113-A7B0-59AD9E5B6763}"/>
              </a:ext>
            </a:extLst>
          </p:cNvPr>
          <p:cNvSpPr>
            <a:spLocks noGrp="1"/>
          </p:cNvSpPr>
          <p:nvPr>
            <p:ph type="sldNum" sz="quarter" idx="12"/>
          </p:nvPr>
        </p:nvSpPr>
        <p:spPr/>
        <p:txBody>
          <a:bodyPr/>
          <a:lstStyle/>
          <a:p>
            <a:fld id="{CF6F80B9-86DD-47FD-A717-7D8DCE89EA8C}" type="slidenum">
              <a:rPr lang="zh-TW" altLang="en-US" smtClean="0"/>
              <a:t>63</a:t>
            </a:fld>
            <a:endParaRPr lang="zh-TW" altLang="en-US"/>
          </a:p>
        </p:txBody>
      </p:sp>
    </p:spTree>
    <p:extLst>
      <p:ext uri="{BB962C8B-B14F-4D97-AF65-F5344CB8AC3E}">
        <p14:creationId xmlns:p14="http://schemas.microsoft.com/office/powerpoint/2010/main" val="2584283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111F4-14FD-4094-81EC-17EB60204E84}"/>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C3D23D8-BB88-4D2D-BD01-3514EF8BE598}"/>
              </a:ext>
            </a:extLst>
          </p:cNvPr>
          <p:cNvSpPr>
            <a:spLocks noGrp="1"/>
          </p:cNvSpPr>
          <p:nvPr>
            <p:ph idx="1"/>
          </p:nvPr>
        </p:nvSpPr>
        <p:spPr/>
        <p:txBody>
          <a:bodyPr>
            <a:normAutofit/>
          </a:bodyPr>
          <a:lstStyle/>
          <a:p>
            <a:r>
              <a:rPr lang="zh-TW" altLang="en-US" dirty="0"/>
              <a:t>“為什麼本書使用 </a:t>
            </a:r>
            <a:r>
              <a:rPr lang="en-US" altLang="zh-TW" dirty="0"/>
              <a:t>Python</a:t>
            </a:r>
            <a:r>
              <a:rPr lang="zh-TW" altLang="en-US" dirty="0"/>
              <a:t>？”</a:t>
            </a:r>
          </a:p>
        </p:txBody>
      </p:sp>
      <p:sp>
        <p:nvSpPr>
          <p:cNvPr id="4" name="投影片編號版面配置區 3">
            <a:extLst>
              <a:ext uri="{FF2B5EF4-FFF2-40B4-BE49-F238E27FC236}">
                <a16:creationId xmlns:a16="http://schemas.microsoft.com/office/drawing/2014/main" id="{A4EB7DC8-B3B9-4B01-B4F6-74B088040EB0}"/>
              </a:ext>
            </a:extLst>
          </p:cNvPr>
          <p:cNvSpPr>
            <a:spLocks noGrp="1"/>
          </p:cNvSpPr>
          <p:nvPr>
            <p:ph type="sldNum" sz="quarter" idx="12"/>
          </p:nvPr>
        </p:nvSpPr>
        <p:spPr/>
        <p:txBody>
          <a:bodyPr/>
          <a:lstStyle/>
          <a:p>
            <a:fld id="{CF6F80B9-86DD-47FD-A717-7D8DCE89EA8C}" type="slidenum">
              <a:rPr lang="zh-TW" altLang="en-US" smtClean="0"/>
              <a:t>64</a:t>
            </a:fld>
            <a:endParaRPr lang="zh-TW" altLang="en-US"/>
          </a:p>
        </p:txBody>
      </p:sp>
    </p:spTree>
    <p:extLst>
      <p:ext uri="{BB962C8B-B14F-4D97-AF65-F5344CB8AC3E}">
        <p14:creationId xmlns:p14="http://schemas.microsoft.com/office/powerpoint/2010/main" val="16144237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F86333-E320-4702-9D36-72094F72D9F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2BD4D88-B15D-40A5-A4AC-15BA8F437763}"/>
              </a:ext>
            </a:extLst>
          </p:cNvPr>
          <p:cNvSpPr>
            <a:spLocks noGrp="1"/>
          </p:cNvSpPr>
          <p:nvPr>
            <p:ph idx="1"/>
          </p:nvPr>
        </p:nvSpPr>
        <p:spPr/>
        <p:txBody>
          <a:bodyPr>
            <a:normAutofit/>
          </a:bodyPr>
          <a:lstStyle/>
          <a:p>
            <a:r>
              <a:rPr lang="zh-TW" altLang="en-US" dirty="0"/>
              <a:t>答案很簡單：</a:t>
            </a:r>
          </a:p>
          <a:p>
            <a:r>
              <a:rPr lang="zh-TW" altLang="en-US" dirty="0"/>
              <a:t>它功能強大但非常容易使用。</a:t>
            </a:r>
          </a:p>
        </p:txBody>
      </p:sp>
      <p:sp>
        <p:nvSpPr>
          <p:cNvPr id="4" name="投影片編號版面配置區 3">
            <a:extLst>
              <a:ext uri="{FF2B5EF4-FFF2-40B4-BE49-F238E27FC236}">
                <a16:creationId xmlns:a16="http://schemas.microsoft.com/office/drawing/2014/main" id="{57868CD8-650B-473C-A96B-64BF919A4689}"/>
              </a:ext>
            </a:extLst>
          </p:cNvPr>
          <p:cNvSpPr>
            <a:spLocks noGrp="1"/>
          </p:cNvSpPr>
          <p:nvPr>
            <p:ph type="sldNum" sz="quarter" idx="12"/>
          </p:nvPr>
        </p:nvSpPr>
        <p:spPr/>
        <p:txBody>
          <a:bodyPr/>
          <a:lstStyle/>
          <a:p>
            <a:fld id="{CF6F80B9-86DD-47FD-A717-7D8DCE89EA8C}" type="slidenum">
              <a:rPr lang="zh-TW" altLang="en-US" smtClean="0"/>
              <a:t>65</a:t>
            </a:fld>
            <a:endParaRPr lang="zh-TW" altLang="en-US"/>
          </a:p>
        </p:txBody>
      </p:sp>
    </p:spTree>
    <p:extLst>
      <p:ext uri="{BB962C8B-B14F-4D97-AF65-F5344CB8AC3E}">
        <p14:creationId xmlns:p14="http://schemas.microsoft.com/office/powerpoint/2010/main" val="38269234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4FCA3F-BBF0-49BE-A574-242DA37CAFD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11D636D-71CA-44A3-B6C5-4A9ADF3F6248}"/>
              </a:ext>
            </a:extLst>
          </p:cNvPr>
          <p:cNvSpPr>
            <a:spLocks noGrp="1"/>
          </p:cNvSpPr>
          <p:nvPr>
            <p:ph idx="1"/>
          </p:nvPr>
        </p:nvSpPr>
        <p:spPr/>
        <p:txBody>
          <a:bodyPr>
            <a:normAutofit/>
          </a:bodyPr>
          <a:lstStyle/>
          <a:p>
            <a:r>
              <a:rPr lang="en-US" altLang="zh-TW" dirty="0"/>
              <a:t>Python</a:t>
            </a:r>
            <a:r>
              <a:rPr lang="zh-TW" altLang="en-US" dirty="0"/>
              <a:t>已成為最流行的數據科學編程語言</a:t>
            </a:r>
          </a:p>
          <a:p>
            <a:r>
              <a:rPr lang="zh-TW" altLang="en-US" dirty="0"/>
              <a:t>因為它讓我們忘記了編程的繁瑣部分</a:t>
            </a:r>
          </a:p>
          <a:p>
            <a:r>
              <a:rPr lang="zh-TW" altLang="en-US" dirty="0"/>
              <a:t>並為我們提供了一個環境</a:t>
            </a:r>
          </a:p>
          <a:p>
            <a:r>
              <a:rPr lang="zh-TW" altLang="en-US" dirty="0"/>
              <a:t>在那裡，我們可以快速記下我們的想法，並將概念直接付諸行動。</a:t>
            </a:r>
          </a:p>
        </p:txBody>
      </p:sp>
      <p:sp>
        <p:nvSpPr>
          <p:cNvPr id="4" name="投影片編號版面配置區 3">
            <a:extLst>
              <a:ext uri="{FF2B5EF4-FFF2-40B4-BE49-F238E27FC236}">
                <a16:creationId xmlns:a16="http://schemas.microsoft.com/office/drawing/2014/main" id="{9FBF2C0C-FC58-4740-A252-44EBEB6CF09A}"/>
              </a:ext>
            </a:extLst>
          </p:cNvPr>
          <p:cNvSpPr>
            <a:spLocks noGrp="1"/>
          </p:cNvSpPr>
          <p:nvPr>
            <p:ph type="sldNum" sz="quarter" idx="12"/>
          </p:nvPr>
        </p:nvSpPr>
        <p:spPr/>
        <p:txBody>
          <a:bodyPr/>
          <a:lstStyle/>
          <a:p>
            <a:fld id="{CF6F80B9-86DD-47FD-A717-7D8DCE89EA8C}" type="slidenum">
              <a:rPr lang="zh-TW" altLang="en-US" smtClean="0"/>
              <a:t>66</a:t>
            </a:fld>
            <a:endParaRPr lang="zh-TW" altLang="en-US"/>
          </a:p>
        </p:txBody>
      </p:sp>
    </p:spTree>
    <p:extLst>
      <p:ext uri="{BB962C8B-B14F-4D97-AF65-F5344CB8AC3E}">
        <p14:creationId xmlns:p14="http://schemas.microsoft.com/office/powerpoint/2010/main" val="3428264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62E8C7-8C53-47E5-8151-1A7251A047F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0AB80DFB-0452-46D0-B693-AA94C48B3071}"/>
              </a:ext>
            </a:extLst>
          </p:cNvPr>
          <p:cNvSpPr>
            <a:spLocks noGrp="1"/>
          </p:cNvSpPr>
          <p:nvPr>
            <p:ph idx="1"/>
          </p:nvPr>
        </p:nvSpPr>
        <p:spPr/>
        <p:txBody>
          <a:bodyPr>
            <a:normAutofit/>
          </a:bodyPr>
          <a:lstStyle/>
          <a:p>
            <a:r>
              <a:rPr lang="zh-TW" altLang="en-US" dirty="0"/>
              <a:t>我們身為作者群，</a:t>
            </a:r>
          </a:p>
          <a:p>
            <a:r>
              <a:rPr lang="zh-TW" altLang="en-US" dirty="0"/>
              <a:t>可以說，機器學習的研究使我們成為更好的科學家，思想家和問題解決者。</a:t>
            </a:r>
          </a:p>
        </p:txBody>
      </p:sp>
      <p:sp>
        <p:nvSpPr>
          <p:cNvPr id="4" name="投影片編號版面配置區 3">
            <a:extLst>
              <a:ext uri="{FF2B5EF4-FFF2-40B4-BE49-F238E27FC236}">
                <a16:creationId xmlns:a16="http://schemas.microsoft.com/office/drawing/2014/main" id="{89259200-F6A1-4EB7-A10B-527F1129D33B}"/>
              </a:ext>
            </a:extLst>
          </p:cNvPr>
          <p:cNvSpPr>
            <a:spLocks noGrp="1"/>
          </p:cNvSpPr>
          <p:nvPr>
            <p:ph type="sldNum" sz="quarter" idx="12"/>
          </p:nvPr>
        </p:nvSpPr>
        <p:spPr/>
        <p:txBody>
          <a:bodyPr/>
          <a:lstStyle/>
          <a:p>
            <a:fld id="{CF6F80B9-86DD-47FD-A717-7D8DCE89EA8C}" type="slidenum">
              <a:rPr lang="zh-TW" altLang="en-US" smtClean="0"/>
              <a:t>67</a:t>
            </a:fld>
            <a:endParaRPr lang="zh-TW" altLang="en-US"/>
          </a:p>
        </p:txBody>
      </p:sp>
    </p:spTree>
    <p:extLst>
      <p:ext uri="{BB962C8B-B14F-4D97-AF65-F5344CB8AC3E}">
        <p14:creationId xmlns:p14="http://schemas.microsoft.com/office/powerpoint/2010/main" val="480045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395C93-8844-4B41-95EF-658AD9E803F6}"/>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E8AE0B4B-5648-4383-9565-1B2877E8D445}"/>
              </a:ext>
            </a:extLst>
          </p:cNvPr>
          <p:cNvSpPr>
            <a:spLocks noGrp="1"/>
          </p:cNvSpPr>
          <p:nvPr>
            <p:ph idx="1"/>
          </p:nvPr>
        </p:nvSpPr>
        <p:spPr/>
        <p:txBody>
          <a:bodyPr>
            <a:normAutofit/>
          </a:bodyPr>
          <a:lstStyle/>
          <a:p>
            <a:r>
              <a:rPr lang="zh-TW" altLang="en-US" dirty="0"/>
              <a:t>在本書中，我們希望與您分享這些知識。</a:t>
            </a:r>
          </a:p>
          <a:p>
            <a:endParaRPr lang="zh-TW" altLang="en-US" dirty="0"/>
          </a:p>
          <a:p>
            <a:r>
              <a:rPr lang="zh-TW" altLang="en-US" dirty="0"/>
              <a:t>通過學習獲得知識。</a:t>
            </a:r>
          </a:p>
        </p:txBody>
      </p:sp>
      <p:sp>
        <p:nvSpPr>
          <p:cNvPr id="4" name="投影片編號版面配置區 3">
            <a:extLst>
              <a:ext uri="{FF2B5EF4-FFF2-40B4-BE49-F238E27FC236}">
                <a16:creationId xmlns:a16="http://schemas.microsoft.com/office/drawing/2014/main" id="{C22492CC-327B-4160-8E45-2CB74076B1A3}"/>
              </a:ext>
            </a:extLst>
          </p:cNvPr>
          <p:cNvSpPr>
            <a:spLocks noGrp="1"/>
          </p:cNvSpPr>
          <p:nvPr>
            <p:ph type="sldNum" sz="quarter" idx="12"/>
          </p:nvPr>
        </p:nvSpPr>
        <p:spPr/>
        <p:txBody>
          <a:bodyPr/>
          <a:lstStyle/>
          <a:p>
            <a:fld id="{CF6F80B9-86DD-47FD-A717-7D8DCE89EA8C}" type="slidenum">
              <a:rPr lang="zh-TW" altLang="en-US" smtClean="0"/>
              <a:t>68</a:t>
            </a:fld>
            <a:endParaRPr lang="zh-TW" altLang="en-US"/>
          </a:p>
        </p:txBody>
      </p:sp>
    </p:spTree>
    <p:extLst>
      <p:ext uri="{BB962C8B-B14F-4D97-AF65-F5344CB8AC3E}">
        <p14:creationId xmlns:p14="http://schemas.microsoft.com/office/powerpoint/2010/main" val="1003433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69A816-7A90-45FD-A207-36F094F7DEC5}"/>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1C30F86-73A8-466F-9E29-29E496FDC49B}"/>
              </a:ext>
            </a:extLst>
          </p:cNvPr>
          <p:cNvSpPr>
            <a:spLocks noGrp="1"/>
          </p:cNvSpPr>
          <p:nvPr>
            <p:ph idx="1"/>
          </p:nvPr>
        </p:nvSpPr>
        <p:spPr/>
        <p:txBody>
          <a:bodyPr>
            <a:normAutofit/>
          </a:bodyPr>
          <a:lstStyle/>
          <a:p>
            <a:r>
              <a:rPr lang="zh-TW" altLang="en-US" dirty="0"/>
              <a:t>關鍵是我們的熱情，</a:t>
            </a:r>
          </a:p>
          <a:p>
            <a:r>
              <a:rPr lang="zh-TW" altLang="en-US" dirty="0"/>
              <a:t>想要真正掌握技能，只能通過實作來實現。</a:t>
            </a:r>
          </a:p>
        </p:txBody>
      </p:sp>
      <p:sp>
        <p:nvSpPr>
          <p:cNvPr id="4" name="投影片編號版面配置區 3">
            <a:extLst>
              <a:ext uri="{FF2B5EF4-FFF2-40B4-BE49-F238E27FC236}">
                <a16:creationId xmlns:a16="http://schemas.microsoft.com/office/drawing/2014/main" id="{D3B52950-F6BC-4707-80AD-4862B4CA4265}"/>
              </a:ext>
            </a:extLst>
          </p:cNvPr>
          <p:cNvSpPr>
            <a:spLocks noGrp="1"/>
          </p:cNvSpPr>
          <p:nvPr>
            <p:ph type="sldNum" sz="quarter" idx="12"/>
          </p:nvPr>
        </p:nvSpPr>
        <p:spPr/>
        <p:txBody>
          <a:bodyPr/>
          <a:lstStyle/>
          <a:p>
            <a:fld id="{CF6F80B9-86DD-47FD-A717-7D8DCE89EA8C}" type="slidenum">
              <a:rPr lang="zh-TW" altLang="en-US" smtClean="0"/>
              <a:t>69</a:t>
            </a:fld>
            <a:endParaRPr lang="zh-TW" altLang="en-US"/>
          </a:p>
        </p:txBody>
      </p:sp>
    </p:spTree>
    <p:extLst>
      <p:ext uri="{BB962C8B-B14F-4D97-AF65-F5344CB8AC3E}">
        <p14:creationId xmlns:p14="http://schemas.microsoft.com/office/powerpoint/2010/main" val="281797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7E4DB-1267-4D9C-B0BB-E99A5187A6A8}"/>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284473A3-A347-4752-A909-120520D3E7C9}"/>
              </a:ext>
            </a:extLst>
          </p:cNvPr>
          <p:cNvSpPr>
            <a:spLocks noGrp="1"/>
          </p:cNvSpPr>
          <p:nvPr>
            <p:ph idx="1"/>
          </p:nvPr>
        </p:nvSpPr>
        <p:spPr/>
        <p:txBody>
          <a:bodyPr/>
          <a:lstStyle/>
          <a:p>
            <a:r>
              <a:rPr lang="en-US" dirty="0"/>
              <a:t>AA.  Appendix A: Index</a:t>
            </a:r>
          </a:p>
          <a:p>
            <a:pPr lvl="1"/>
            <a:r>
              <a:rPr lang="en-US" dirty="0"/>
              <a:t>AA。     </a:t>
            </a:r>
            <a:r>
              <a:rPr lang="zh-TW" altLang="en-US" dirty="0"/>
              <a:t>附錄</a:t>
            </a:r>
            <a:r>
              <a:rPr lang="en-US" dirty="0"/>
              <a:t>A：</a:t>
            </a:r>
            <a:r>
              <a:rPr lang="zh-TW" altLang="en-US" dirty="0"/>
              <a:t>索引</a:t>
            </a:r>
            <a:endParaRPr lang="en-US" altLang="zh-TW" dirty="0"/>
          </a:p>
        </p:txBody>
      </p:sp>
      <p:sp>
        <p:nvSpPr>
          <p:cNvPr id="4" name="投影片編號版面配置區 3">
            <a:extLst>
              <a:ext uri="{FF2B5EF4-FFF2-40B4-BE49-F238E27FC236}">
                <a16:creationId xmlns:a16="http://schemas.microsoft.com/office/drawing/2014/main" id="{10CA5514-2226-46E7-B752-BE957CB3249B}"/>
              </a:ext>
            </a:extLst>
          </p:cNvPr>
          <p:cNvSpPr>
            <a:spLocks noGrp="1"/>
          </p:cNvSpPr>
          <p:nvPr>
            <p:ph type="sldNum" sz="quarter" idx="12"/>
          </p:nvPr>
        </p:nvSpPr>
        <p:spPr/>
        <p:txBody>
          <a:bodyPr/>
          <a:lstStyle/>
          <a:p>
            <a:fld id="{CF6F80B9-86DD-47FD-A717-7D8DCE89EA8C}" type="slidenum">
              <a:rPr lang="zh-TW" altLang="en-US" smtClean="0"/>
              <a:t>7</a:t>
            </a:fld>
            <a:endParaRPr lang="zh-TW" altLang="en-US"/>
          </a:p>
        </p:txBody>
      </p:sp>
    </p:spTree>
    <p:extLst>
      <p:ext uri="{BB962C8B-B14F-4D97-AF65-F5344CB8AC3E}">
        <p14:creationId xmlns:p14="http://schemas.microsoft.com/office/powerpoint/2010/main" val="107065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D6E9BB-2580-4788-9CB5-E5E0F817439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3FE543AA-6F09-4DA2-B06B-7E4DFF96DACA}"/>
              </a:ext>
            </a:extLst>
          </p:cNvPr>
          <p:cNvSpPr>
            <a:spLocks noGrp="1"/>
          </p:cNvSpPr>
          <p:nvPr>
            <p:ph idx="1"/>
          </p:nvPr>
        </p:nvSpPr>
        <p:spPr/>
        <p:txBody>
          <a:bodyPr>
            <a:normAutofit/>
          </a:bodyPr>
          <a:lstStyle/>
          <a:p>
            <a:r>
              <a:rPr lang="zh-TW" altLang="en-US" dirty="0"/>
              <a:t>前面的道路可能會偶爾顛簸，有些話題可能比其他議題更具挑戰性，</a:t>
            </a:r>
          </a:p>
          <a:p>
            <a:r>
              <a:rPr lang="zh-TW" altLang="en-US" dirty="0"/>
              <a:t>但我們希望你能抓住這個機會，專注於回饋。</a:t>
            </a:r>
          </a:p>
        </p:txBody>
      </p:sp>
      <p:sp>
        <p:nvSpPr>
          <p:cNvPr id="4" name="投影片編號版面配置區 3">
            <a:extLst>
              <a:ext uri="{FF2B5EF4-FFF2-40B4-BE49-F238E27FC236}">
                <a16:creationId xmlns:a16="http://schemas.microsoft.com/office/drawing/2014/main" id="{F23B9CA4-4106-419D-98AE-A417249FFE72}"/>
              </a:ext>
            </a:extLst>
          </p:cNvPr>
          <p:cNvSpPr>
            <a:spLocks noGrp="1"/>
          </p:cNvSpPr>
          <p:nvPr>
            <p:ph type="sldNum" sz="quarter" idx="12"/>
          </p:nvPr>
        </p:nvSpPr>
        <p:spPr/>
        <p:txBody>
          <a:bodyPr/>
          <a:lstStyle/>
          <a:p>
            <a:fld id="{CF6F80B9-86DD-47FD-A717-7D8DCE89EA8C}" type="slidenum">
              <a:rPr lang="zh-TW" altLang="en-US" smtClean="0"/>
              <a:t>70</a:t>
            </a:fld>
            <a:endParaRPr lang="zh-TW" altLang="en-US"/>
          </a:p>
        </p:txBody>
      </p:sp>
    </p:spTree>
    <p:extLst>
      <p:ext uri="{BB962C8B-B14F-4D97-AF65-F5344CB8AC3E}">
        <p14:creationId xmlns:p14="http://schemas.microsoft.com/office/powerpoint/2010/main" val="605209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97DF49-71BE-46C0-BA77-516E2FFF984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6E89098-9E10-4E6B-89D8-1D5E2AE5FA80}"/>
              </a:ext>
            </a:extLst>
          </p:cNvPr>
          <p:cNvSpPr>
            <a:spLocks noGrp="1"/>
          </p:cNvSpPr>
          <p:nvPr>
            <p:ph idx="1"/>
          </p:nvPr>
        </p:nvSpPr>
        <p:spPr/>
        <p:txBody>
          <a:bodyPr>
            <a:normAutofit/>
          </a:bodyPr>
          <a:lstStyle/>
          <a:p>
            <a:r>
              <a:rPr lang="zh-TW" altLang="en-US" dirty="0"/>
              <a:t>請記住，在旅程中，我們是在一起的，</a:t>
            </a:r>
          </a:p>
          <a:p>
            <a:r>
              <a:rPr lang="zh-TW" altLang="en-US" dirty="0"/>
              <a:t>在整本書中</a:t>
            </a:r>
          </a:p>
          <a:p>
            <a:r>
              <a:rPr lang="zh-TW" altLang="en-US" dirty="0"/>
              <a:t>我們將為您的武器庫添加許多強大的技術</a:t>
            </a:r>
          </a:p>
          <a:p>
            <a:r>
              <a:rPr lang="zh-TW" altLang="en-US" dirty="0"/>
              <a:t>這將有助於我們解決數據驅動方式中最棘手的問題。</a:t>
            </a:r>
          </a:p>
        </p:txBody>
      </p:sp>
      <p:sp>
        <p:nvSpPr>
          <p:cNvPr id="4" name="投影片編號版面配置區 3">
            <a:extLst>
              <a:ext uri="{FF2B5EF4-FFF2-40B4-BE49-F238E27FC236}">
                <a16:creationId xmlns:a16="http://schemas.microsoft.com/office/drawing/2014/main" id="{19049B5D-30BA-4664-A55C-94A0B57E0167}"/>
              </a:ext>
            </a:extLst>
          </p:cNvPr>
          <p:cNvSpPr>
            <a:spLocks noGrp="1"/>
          </p:cNvSpPr>
          <p:nvPr>
            <p:ph type="sldNum" sz="quarter" idx="12"/>
          </p:nvPr>
        </p:nvSpPr>
        <p:spPr/>
        <p:txBody>
          <a:bodyPr/>
          <a:lstStyle/>
          <a:p>
            <a:fld id="{CF6F80B9-86DD-47FD-A717-7D8DCE89EA8C}" type="slidenum">
              <a:rPr lang="zh-TW" altLang="en-US" smtClean="0"/>
              <a:t>71</a:t>
            </a:fld>
            <a:endParaRPr lang="zh-TW" altLang="en-US"/>
          </a:p>
        </p:txBody>
      </p:sp>
    </p:spTree>
    <p:extLst>
      <p:ext uri="{BB962C8B-B14F-4D97-AF65-F5344CB8AC3E}">
        <p14:creationId xmlns:p14="http://schemas.microsoft.com/office/powerpoint/2010/main" val="2585739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ABD074-5B7A-4652-9DAA-95D9CACE8E8B}"/>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5B499BA-1719-4DE9-AC0B-409669FD6336}"/>
              </a:ext>
            </a:extLst>
          </p:cNvPr>
          <p:cNvSpPr>
            <a:spLocks noGrp="1"/>
          </p:cNvSpPr>
          <p:nvPr>
            <p:ph idx="1"/>
          </p:nvPr>
        </p:nvSpPr>
        <p:spPr/>
        <p:txBody>
          <a:bodyPr>
            <a:normAutofit/>
          </a:bodyPr>
          <a:lstStyle/>
          <a:p>
            <a:r>
              <a:rPr lang="zh-TW" altLang="en-US" dirty="0"/>
              <a:t>這本書涵蓋了什麼</a:t>
            </a:r>
          </a:p>
        </p:txBody>
      </p:sp>
      <p:sp>
        <p:nvSpPr>
          <p:cNvPr id="4" name="投影片編號版面配置區 3">
            <a:extLst>
              <a:ext uri="{FF2B5EF4-FFF2-40B4-BE49-F238E27FC236}">
                <a16:creationId xmlns:a16="http://schemas.microsoft.com/office/drawing/2014/main" id="{CD3987B2-76E4-4D7A-AC7A-693C346331BD}"/>
              </a:ext>
            </a:extLst>
          </p:cNvPr>
          <p:cNvSpPr>
            <a:spLocks noGrp="1"/>
          </p:cNvSpPr>
          <p:nvPr>
            <p:ph type="sldNum" sz="quarter" idx="12"/>
          </p:nvPr>
        </p:nvSpPr>
        <p:spPr/>
        <p:txBody>
          <a:bodyPr/>
          <a:lstStyle/>
          <a:p>
            <a:fld id="{CF6F80B9-86DD-47FD-A717-7D8DCE89EA8C}" type="slidenum">
              <a:rPr lang="zh-TW" altLang="en-US" smtClean="0"/>
              <a:t>72</a:t>
            </a:fld>
            <a:endParaRPr lang="zh-TW" altLang="en-US"/>
          </a:p>
        </p:txBody>
      </p:sp>
    </p:spTree>
    <p:extLst>
      <p:ext uri="{BB962C8B-B14F-4D97-AF65-F5344CB8AC3E}">
        <p14:creationId xmlns:p14="http://schemas.microsoft.com/office/powerpoint/2010/main" val="666876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5ADEB9-3C3F-41B2-A34A-CFF4B14B5B7E}"/>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ED888E96-C413-4862-AC27-BAA00713FAB6}"/>
              </a:ext>
            </a:extLst>
          </p:cNvPr>
          <p:cNvSpPr>
            <a:spLocks noGrp="1"/>
          </p:cNvSpPr>
          <p:nvPr>
            <p:ph idx="1"/>
          </p:nvPr>
        </p:nvSpPr>
        <p:spPr/>
        <p:txBody>
          <a:bodyPr>
            <a:normAutofit/>
          </a:bodyPr>
          <a:lstStyle/>
          <a:p>
            <a:r>
              <a:rPr lang="zh-TW" altLang="en-US" dirty="0"/>
              <a:t>第</a:t>
            </a:r>
            <a:r>
              <a:rPr lang="en-US" altLang="zh-TW" dirty="0"/>
              <a:t>1</a:t>
            </a:r>
            <a:r>
              <a:rPr lang="zh-TW" altLang="en-US" dirty="0"/>
              <a:t>章 ，</a:t>
            </a:r>
          </a:p>
          <a:p>
            <a:r>
              <a:rPr lang="zh-TW" altLang="en-US" dirty="0"/>
              <a:t>讓計算機具備從數據中學習的能力，</a:t>
            </a:r>
          </a:p>
          <a:p>
            <a:pPr lvl="1"/>
            <a:r>
              <a:rPr lang="zh-TW" altLang="en-US" dirty="0"/>
              <a:t>向您介紹機器學習的主要子區域，以解決各種問題任務。</a:t>
            </a:r>
          </a:p>
          <a:p>
            <a:r>
              <a:rPr lang="zh-TW" altLang="en-US" dirty="0"/>
              <a:t> </a:t>
            </a:r>
          </a:p>
          <a:p>
            <a:r>
              <a:rPr lang="zh-TW" altLang="en-US" dirty="0"/>
              <a:t>此外，</a:t>
            </a:r>
          </a:p>
          <a:p>
            <a:r>
              <a:rPr lang="zh-TW" altLang="en-US" dirty="0"/>
              <a:t>它討論了創建典型機器學習模型的基本步驟</a:t>
            </a:r>
          </a:p>
          <a:p>
            <a:r>
              <a:rPr lang="zh-TW" altLang="en-US" dirty="0"/>
              <a:t>通過構建一條管道來指導我們完成以下章節。</a:t>
            </a:r>
          </a:p>
        </p:txBody>
      </p:sp>
      <p:sp>
        <p:nvSpPr>
          <p:cNvPr id="4" name="投影片編號版面配置區 3">
            <a:extLst>
              <a:ext uri="{FF2B5EF4-FFF2-40B4-BE49-F238E27FC236}">
                <a16:creationId xmlns:a16="http://schemas.microsoft.com/office/drawing/2014/main" id="{D7A7D51D-201C-4B42-83F3-345B6D9DA9F8}"/>
              </a:ext>
            </a:extLst>
          </p:cNvPr>
          <p:cNvSpPr>
            <a:spLocks noGrp="1"/>
          </p:cNvSpPr>
          <p:nvPr>
            <p:ph type="sldNum" sz="quarter" idx="12"/>
          </p:nvPr>
        </p:nvSpPr>
        <p:spPr/>
        <p:txBody>
          <a:bodyPr/>
          <a:lstStyle/>
          <a:p>
            <a:fld id="{CF6F80B9-86DD-47FD-A717-7D8DCE89EA8C}" type="slidenum">
              <a:rPr lang="zh-TW" altLang="en-US" smtClean="0"/>
              <a:t>73</a:t>
            </a:fld>
            <a:endParaRPr lang="zh-TW" altLang="en-US"/>
          </a:p>
        </p:txBody>
      </p:sp>
    </p:spTree>
    <p:extLst>
      <p:ext uri="{BB962C8B-B14F-4D97-AF65-F5344CB8AC3E}">
        <p14:creationId xmlns:p14="http://schemas.microsoft.com/office/powerpoint/2010/main" val="2807386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C43789-C95A-4285-8A50-492DC9F0AA4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A5EC438-7D36-46B0-B815-1A9BE9EB81C3}"/>
              </a:ext>
            </a:extLst>
          </p:cNvPr>
          <p:cNvSpPr>
            <a:spLocks noGrp="1"/>
          </p:cNvSpPr>
          <p:nvPr>
            <p:ph idx="1"/>
          </p:nvPr>
        </p:nvSpPr>
        <p:spPr/>
        <p:txBody>
          <a:bodyPr>
            <a:normAutofit/>
          </a:bodyPr>
          <a:lstStyle/>
          <a:p>
            <a:r>
              <a:rPr lang="zh-TW" altLang="en-US" dirty="0"/>
              <a:t>第</a:t>
            </a:r>
            <a:r>
              <a:rPr lang="en-US" altLang="zh-TW" dirty="0"/>
              <a:t>2</a:t>
            </a:r>
            <a:r>
              <a:rPr lang="zh-TW" altLang="en-US" dirty="0"/>
              <a:t>章 ，</a:t>
            </a:r>
          </a:p>
          <a:p>
            <a:r>
              <a:rPr lang="zh-TW" altLang="en-US" dirty="0"/>
              <a:t>訓練簡單的機器學習算法進行分類，</a:t>
            </a:r>
          </a:p>
          <a:p>
            <a:pPr lvl="1"/>
            <a:r>
              <a:rPr lang="zh-TW" altLang="en-US" dirty="0"/>
              <a:t>回到機器學習的起源</a:t>
            </a:r>
          </a:p>
          <a:p>
            <a:pPr lvl="1"/>
            <a:r>
              <a:rPr lang="zh-TW" altLang="en-US" dirty="0"/>
              <a:t>並介紹了二元感知器分類器和自適應線性神經元。</a:t>
            </a:r>
          </a:p>
          <a:p>
            <a:r>
              <a:rPr lang="zh-TW" altLang="en-US" dirty="0"/>
              <a:t> </a:t>
            </a:r>
          </a:p>
          <a:p>
            <a:r>
              <a:rPr lang="zh-TW" altLang="en-US" dirty="0"/>
              <a:t>本章簡要介紹了模式分類的基本原理</a:t>
            </a:r>
          </a:p>
          <a:p>
            <a:r>
              <a:rPr lang="zh-TW" altLang="en-US" dirty="0"/>
              <a:t>並著重於優化算法和機器學習的相互作用。</a:t>
            </a:r>
          </a:p>
        </p:txBody>
      </p:sp>
      <p:sp>
        <p:nvSpPr>
          <p:cNvPr id="4" name="投影片編號版面配置區 3">
            <a:extLst>
              <a:ext uri="{FF2B5EF4-FFF2-40B4-BE49-F238E27FC236}">
                <a16:creationId xmlns:a16="http://schemas.microsoft.com/office/drawing/2014/main" id="{5C6E6D86-5242-49C3-B310-32D056751BD4}"/>
              </a:ext>
            </a:extLst>
          </p:cNvPr>
          <p:cNvSpPr>
            <a:spLocks noGrp="1"/>
          </p:cNvSpPr>
          <p:nvPr>
            <p:ph type="sldNum" sz="quarter" idx="12"/>
          </p:nvPr>
        </p:nvSpPr>
        <p:spPr/>
        <p:txBody>
          <a:bodyPr/>
          <a:lstStyle/>
          <a:p>
            <a:fld id="{CF6F80B9-86DD-47FD-A717-7D8DCE89EA8C}" type="slidenum">
              <a:rPr lang="zh-TW" altLang="en-US" smtClean="0"/>
              <a:t>74</a:t>
            </a:fld>
            <a:endParaRPr lang="zh-TW" altLang="en-US"/>
          </a:p>
        </p:txBody>
      </p:sp>
    </p:spTree>
    <p:extLst>
      <p:ext uri="{BB962C8B-B14F-4D97-AF65-F5344CB8AC3E}">
        <p14:creationId xmlns:p14="http://schemas.microsoft.com/office/powerpoint/2010/main" val="128537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4F6AC-A169-42E7-8BFD-A6EC4AB9741A}"/>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BEB9934-EEBC-4EEA-BED2-B1775FB1B92E}"/>
              </a:ext>
            </a:extLst>
          </p:cNvPr>
          <p:cNvSpPr>
            <a:spLocks noGrp="1"/>
          </p:cNvSpPr>
          <p:nvPr>
            <p:ph idx="1"/>
          </p:nvPr>
        </p:nvSpPr>
        <p:spPr/>
        <p:txBody>
          <a:bodyPr>
            <a:normAutofit/>
          </a:bodyPr>
          <a:lstStyle/>
          <a:p>
            <a:r>
              <a:rPr lang="zh-TW" altLang="en-US" dirty="0"/>
              <a:t>第</a:t>
            </a:r>
            <a:r>
              <a:rPr lang="en-US" altLang="zh-TW" dirty="0"/>
              <a:t>3</a:t>
            </a:r>
            <a:r>
              <a:rPr lang="zh-TW" altLang="en-US" dirty="0"/>
              <a:t>章 ，</a:t>
            </a:r>
          </a:p>
          <a:p>
            <a:r>
              <a:rPr lang="zh-TW" altLang="en-US" dirty="0"/>
              <a:t>機器學習分類器之旅使用</a:t>
            </a:r>
            <a:r>
              <a:rPr lang="en-US" altLang="zh-TW" dirty="0" err="1"/>
              <a:t>scikit</a:t>
            </a:r>
            <a:r>
              <a:rPr lang="en-US" altLang="zh-TW" dirty="0"/>
              <a:t>-learn</a:t>
            </a:r>
            <a:r>
              <a:rPr lang="zh-TW" altLang="en-US" dirty="0"/>
              <a:t>，</a:t>
            </a:r>
          </a:p>
          <a:p>
            <a:pPr lvl="1"/>
            <a:r>
              <a:rPr lang="zh-TW" altLang="en-US" dirty="0"/>
              <a:t>描述了用於分類的基本機器學習算法</a:t>
            </a:r>
          </a:p>
          <a:p>
            <a:pPr lvl="1"/>
            <a:r>
              <a:rPr lang="zh-TW" altLang="en-US" dirty="0"/>
              <a:t>並提供實際的例子</a:t>
            </a:r>
          </a:p>
          <a:p>
            <a:pPr lvl="1"/>
            <a:r>
              <a:rPr lang="zh-TW" altLang="en-US" dirty="0"/>
              <a:t>使用最受歡迎和最全面的開源機器學習庫之一：</a:t>
            </a:r>
            <a:r>
              <a:rPr lang="en-US" altLang="zh-TW" dirty="0" err="1"/>
              <a:t>scikit</a:t>
            </a:r>
            <a:r>
              <a:rPr lang="en-US" altLang="zh-TW" dirty="0"/>
              <a:t>-learn</a:t>
            </a:r>
            <a:r>
              <a:rPr lang="zh-TW" altLang="en-US" dirty="0"/>
              <a:t>。</a:t>
            </a:r>
          </a:p>
        </p:txBody>
      </p:sp>
      <p:sp>
        <p:nvSpPr>
          <p:cNvPr id="4" name="投影片編號版面配置區 3">
            <a:extLst>
              <a:ext uri="{FF2B5EF4-FFF2-40B4-BE49-F238E27FC236}">
                <a16:creationId xmlns:a16="http://schemas.microsoft.com/office/drawing/2014/main" id="{CA0AFE34-C13A-4CDC-B882-04E2BB010D49}"/>
              </a:ext>
            </a:extLst>
          </p:cNvPr>
          <p:cNvSpPr>
            <a:spLocks noGrp="1"/>
          </p:cNvSpPr>
          <p:nvPr>
            <p:ph type="sldNum" sz="quarter" idx="12"/>
          </p:nvPr>
        </p:nvSpPr>
        <p:spPr/>
        <p:txBody>
          <a:bodyPr/>
          <a:lstStyle/>
          <a:p>
            <a:fld id="{CF6F80B9-86DD-47FD-A717-7D8DCE89EA8C}" type="slidenum">
              <a:rPr lang="zh-TW" altLang="en-US" smtClean="0"/>
              <a:t>75</a:t>
            </a:fld>
            <a:endParaRPr lang="zh-TW" altLang="en-US" dirty="0"/>
          </a:p>
        </p:txBody>
      </p:sp>
    </p:spTree>
    <p:extLst>
      <p:ext uri="{BB962C8B-B14F-4D97-AF65-F5344CB8AC3E}">
        <p14:creationId xmlns:p14="http://schemas.microsoft.com/office/powerpoint/2010/main" val="3591657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A6C7FD-36B9-4A7C-9105-FAB3F7C78D5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1AB101E-26E7-477A-AAE2-E1D566EE15F4}"/>
              </a:ext>
            </a:extLst>
          </p:cNvPr>
          <p:cNvSpPr>
            <a:spLocks noGrp="1"/>
          </p:cNvSpPr>
          <p:nvPr>
            <p:ph idx="1"/>
          </p:nvPr>
        </p:nvSpPr>
        <p:spPr/>
        <p:txBody>
          <a:bodyPr>
            <a:normAutofit/>
          </a:bodyPr>
          <a:lstStyle/>
          <a:p>
            <a:r>
              <a:rPr lang="zh-TW" altLang="en-US" dirty="0"/>
              <a:t>第</a:t>
            </a:r>
            <a:r>
              <a:rPr lang="en-US" altLang="zh-TW" dirty="0"/>
              <a:t>4</a:t>
            </a:r>
            <a:r>
              <a:rPr lang="zh-TW" altLang="en-US" dirty="0"/>
              <a:t>章，</a:t>
            </a:r>
          </a:p>
          <a:p>
            <a:r>
              <a:rPr lang="zh-TW" altLang="en-US" dirty="0"/>
              <a:t>構建良好的訓練集 </a:t>
            </a:r>
            <a:r>
              <a:rPr lang="en-US" altLang="zh-TW" dirty="0"/>
              <a:t>- </a:t>
            </a:r>
            <a:r>
              <a:rPr lang="zh-TW" altLang="en-US" dirty="0"/>
              <a:t>數據預處理，</a:t>
            </a:r>
          </a:p>
          <a:p>
            <a:pPr lvl="1"/>
            <a:r>
              <a:rPr lang="zh-TW" altLang="en-US" dirty="0"/>
              <a:t>討論瞭如何處理未處理數據集中最常見的問題，例如缺少數據。</a:t>
            </a:r>
          </a:p>
          <a:p>
            <a:r>
              <a:rPr lang="zh-TW" altLang="en-US" dirty="0"/>
              <a:t> </a:t>
            </a:r>
          </a:p>
          <a:p>
            <a:r>
              <a:rPr lang="zh-TW" altLang="en-US" dirty="0"/>
              <a:t>它還討論了幾種識別數據集中信息量最大的特徵的方法</a:t>
            </a:r>
          </a:p>
          <a:p>
            <a:r>
              <a:rPr lang="zh-TW" altLang="en-US" dirty="0"/>
              <a:t>並教你如何準備不同類型的變量作為機器學習算法的正確輸入。</a:t>
            </a:r>
          </a:p>
        </p:txBody>
      </p:sp>
      <p:sp>
        <p:nvSpPr>
          <p:cNvPr id="4" name="投影片編號版面配置區 3">
            <a:extLst>
              <a:ext uri="{FF2B5EF4-FFF2-40B4-BE49-F238E27FC236}">
                <a16:creationId xmlns:a16="http://schemas.microsoft.com/office/drawing/2014/main" id="{99D2FFD6-F2A5-4C5F-B00B-4AE8F242DF3E}"/>
              </a:ext>
            </a:extLst>
          </p:cNvPr>
          <p:cNvSpPr>
            <a:spLocks noGrp="1"/>
          </p:cNvSpPr>
          <p:nvPr>
            <p:ph type="sldNum" sz="quarter" idx="12"/>
          </p:nvPr>
        </p:nvSpPr>
        <p:spPr/>
        <p:txBody>
          <a:bodyPr/>
          <a:lstStyle/>
          <a:p>
            <a:fld id="{CF6F80B9-86DD-47FD-A717-7D8DCE89EA8C}" type="slidenum">
              <a:rPr lang="zh-TW" altLang="en-US" smtClean="0"/>
              <a:t>76</a:t>
            </a:fld>
            <a:endParaRPr lang="zh-TW" altLang="en-US"/>
          </a:p>
        </p:txBody>
      </p:sp>
    </p:spTree>
    <p:extLst>
      <p:ext uri="{BB962C8B-B14F-4D97-AF65-F5344CB8AC3E}">
        <p14:creationId xmlns:p14="http://schemas.microsoft.com/office/powerpoint/2010/main" val="8030209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2D585-581B-464F-843A-173BD811C728}"/>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C314FF97-C50B-4B45-A951-B7CAEE4615C7}"/>
              </a:ext>
            </a:extLst>
          </p:cNvPr>
          <p:cNvSpPr>
            <a:spLocks noGrp="1"/>
          </p:cNvSpPr>
          <p:nvPr>
            <p:ph idx="1"/>
          </p:nvPr>
        </p:nvSpPr>
        <p:spPr/>
        <p:txBody>
          <a:bodyPr>
            <a:normAutofit/>
          </a:bodyPr>
          <a:lstStyle/>
          <a:p>
            <a:r>
              <a:rPr lang="zh-TW" altLang="en-US" dirty="0"/>
              <a:t>第</a:t>
            </a:r>
            <a:r>
              <a:rPr lang="en-US" altLang="zh-TW" dirty="0"/>
              <a:t>5</a:t>
            </a:r>
            <a:r>
              <a:rPr lang="zh-TW" altLang="en-US" dirty="0"/>
              <a:t>章，</a:t>
            </a:r>
          </a:p>
          <a:p>
            <a:r>
              <a:rPr lang="zh-TW" altLang="en-US" dirty="0"/>
              <a:t>通過降維來壓縮數據，</a:t>
            </a:r>
          </a:p>
          <a:p>
            <a:pPr lvl="1"/>
            <a:r>
              <a:rPr lang="zh-TW" altLang="en-US" dirty="0"/>
              <a:t>描述了將數據集中的要素數量減少到較小集合的基本技術</a:t>
            </a:r>
          </a:p>
          <a:p>
            <a:pPr lvl="1"/>
            <a:r>
              <a:rPr lang="zh-TW" altLang="en-US" dirty="0"/>
              <a:t>同時保留大部分有用和歧視性的信息。</a:t>
            </a:r>
          </a:p>
          <a:p>
            <a:endParaRPr lang="zh-TW" altLang="en-US" dirty="0"/>
          </a:p>
          <a:p>
            <a:r>
              <a:rPr lang="zh-TW" altLang="en-US" dirty="0"/>
              <a:t>它討論了通過主成分分析降低降維的標準方法，並將其與監督和非線性轉換技術進行了比較。</a:t>
            </a:r>
          </a:p>
        </p:txBody>
      </p:sp>
      <p:sp>
        <p:nvSpPr>
          <p:cNvPr id="4" name="投影片編號版面配置區 3">
            <a:extLst>
              <a:ext uri="{FF2B5EF4-FFF2-40B4-BE49-F238E27FC236}">
                <a16:creationId xmlns:a16="http://schemas.microsoft.com/office/drawing/2014/main" id="{1CB8D68A-7BB8-44DA-B515-D71E3314F620}"/>
              </a:ext>
            </a:extLst>
          </p:cNvPr>
          <p:cNvSpPr>
            <a:spLocks noGrp="1"/>
          </p:cNvSpPr>
          <p:nvPr>
            <p:ph type="sldNum" sz="quarter" idx="12"/>
          </p:nvPr>
        </p:nvSpPr>
        <p:spPr/>
        <p:txBody>
          <a:bodyPr/>
          <a:lstStyle/>
          <a:p>
            <a:fld id="{CF6F80B9-86DD-47FD-A717-7D8DCE89EA8C}" type="slidenum">
              <a:rPr lang="zh-TW" altLang="en-US" smtClean="0"/>
              <a:t>77</a:t>
            </a:fld>
            <a:endParaRPr lang="zh-TW" altLang="en-US"/>
          </a:p>
        </p:txBody>
      </p:sp>
    </p:spTree>
    <p:extLst>
      <p:ext uri="{BB962C8B-B14F-4D97-AF65-F5344CB8AC3E}">
        <p14:creationId xmlns:p14="http://schemas.microsoft.com/office/powerpoint/2010/main" val="25565850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588BD-DF55-45C1-95F6-58602B374AC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8B68EA64-2D0B-4398-A0A8-738153547E72}"/>
              </a:ext>
            </a:extLst>
          </p:cNvPr>
          <p:cNvSpPr>
            <a:spLocks noGrp="1"/>
          </p:cNvSpPr>
          <p:nvPr>
            <p:ph idx="1"/>
          </p:nvPr>
        </p:nvSpPr>
        <p:spPr/>
        <p:txBody>
          <a:bodyPr>
            <a:normAutofit/>
          </a:bodyPr>
          <a:lstStyle/>
          <a:p>
            <a:r>
              <a:rPr lang="zh-TW" altLang="en-US" dirty="0"/>
              <a:t>第</a:t>
            </a:r>
            <a:r>
              <a:rPr lang="en-US" altLang="zh-TW" dirty="0"/>
              <a:t>6</a:t>
            </a:r>
            <a:r>
              <a:rPr lang="zh-TW" altLang="en-US" dirty="0"/>
              <a:t>章，</a:t>
            </a:r>
          </a:p>
          <a:p>
            <a:r>
              <a:rPr lang="zh-TW" altLang="en-US" dirty="0"/>
              <a:t>學習模型評估和超參數調整的最佳實踐，</a:t>
            </a:r>
          </a:p>
          <a:p>
            <a:pPr lvl="1"/>
            <a:r>
              <a:rPr lang="zh-TW" altLang="en-US" dirty="0"/>
              <a:t>討論了估計預測模型性能的注意事項。</a:t>
            </a:r>
          </a:p>
          <a:p>
            <a:endParaRPr lang="zh-TW" altLang="en-US" dirty="0"/>
          </a:p>
          <a:p>
            <a:r>
              <a:rPr lang="zh-TW" altLang="en-US" dirty="0"/>
              <a:t>此外，它還討論了衡量我們的模型和技術性能的不同指標，以微調機器學習算法。</a:t>
            </a:r>
          </a:p>
        </p:txBody>
      </p:sp>
      <p:sp>
        <p:nvSpPr>
          <p:cNvPr id="4" name="投影片編號版面配置區 3">
            <a:extLst>
              <a:ext uri="{FF2B5EF4-FFF2-40B4-BE49-F238E27FC236}">
                <a16:creationId xmlns:a16="http://schemas.microsoft.com/office/drawing/2014/main" id="{A856D6E9-CFBF-45AB-9794-3389D8BCF833}"/>
              </a:ext>
            </a:extLst>
          </p:cNvPr>
          <p:cNvSpPr>
            <a:spLocks noGrp="1"/>
          </p:cNvSpPr>
          <p:nvPr>
            <p:ph type="sldNum" sz="quarter" idx="12"/>
          </p:nvPr>
        </p:nvSpPr>
        <p:spPr/>
        <p:txBody>
          <a:bodyPr/>
          <a:lstStyle/>
          <a:p>
            <a:fld id="{CF6F80B9-86DD-47FD-A717-7D8DCE89EA8C}" type="slidenum">
              <a:rPr lang="zh-TW" altLang="en-US" smtClean="0"/>
              <a:t>78</a:t>
            </a:fld>
            <a:endParaRPr lang="zh-TW" altLang="en-US"/>
          </a:p>
        </p:txBody>
      </p:sp>
    </p:spTree>
    <p:extLst>
      <p:ext uri="{BB962C8B-B14F-4D97-AF65-F5344CB8AC3E}">
        <p14:creationId xmlns:p14="http://schemas.microsoft.com/office/powerpoint/2010/main" val="17219618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0028C1-A7B0-4461-A174-DC6288AAC157}"/>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A6F243E-8579-4DEF-AA96-A36221D60AAE}"/>
              </a:ext>
            </a:extLst>
          </p:cNvPr>
          <p:cNvSpPr>
            <a:spLocks noGrp="1"/>
          </p:cNvSpPr>
          <p:nvPr>
            <p:ph idx="1"/>
          </p:nvPr>
        </p:nvSpPr>
        <p:spPr/>
        <p:txBody>
          <a:bodyPr>
            <a:normAutofit/>
          </a:bodyPr>
          <a:lstStyle/>
          <a:p>
            <a:r>
              <a:rPr lang="zh-TW" altLang="en-US" dirty="0"/>
              <a:t>第</a:t>
            </a:r>
            <a:r>
              <a:rPr lang="en-US" altLang="zh-TW" dirty="0"/>
              <a:t>7</a:t>
            </a:r>
            <a:r>
              <a:rPr lang="zh-TW" altLang="en-US" dirty="0"/>
              <a:t>章 ，</a:t>
            </a:r>
          </a:p>
          <a:p>
            <a:r>
              <a:rPr lang="zh-TW" altLang="en-US" dirty="0"/>
              <a:t>結合不同的模型進行集成學習，</a:t>
            </a:r>
          </a:p>
          <a:p>
            <a:pPr lvl="1"/>
            <a:r>
              <a:rPr lang="zh-TW" altLang="en-US" dirty="0"/>
              <a:t>向您介紹有效組合多種學習算法的不同概念。</a:t>
            </a:r>
          </a:p>
          <a:p>
            <a:endParaRPr lang="zh-TW" altLang="en-US" dirty="0"/>
          </a:p>
          <a:p>
            <a:r>
              <a:rPr lang="zh-TW" altLang="en-US" dirty="0"/>
              <a:t>它教你如何建立專家團體，以克服個別學習者的弱點，</a:t>
            </a:r>
          </a:p>
          <a:p>
            <a:r>
              <a:rPr lang="zh-TW" altLang="en-US" dirty="0"/>
              <a:t>從而產生更準確和可靠的預測。</a:t>
            </a:r>
          </a:p>
        </p:txBody>
      </p:sp>
      <p:sp>
        <p:nvSpPr>
          <p:cNvPr id="4" name="投影片編號版面配置區 3">
            <a:extLst>
              <a:ext uri="{FF2B5EF4-FFF2-40B4-BE49-F238E27FC236}">
                <a16:creationId xmlns:a16="http://schemas.microsoft.com/office/drawing/2014/main" id="{4CCF9B98-453A-4880-9880-842C731B865C}"/>
              </a:ext>
            </a:extLst>
          </p:cNvPr>
          <p:cNvSpPr>
            <a:spLocks noGrp="1"/>
          </p:cNvSpPr>
          <p:nvPr>
            <p:ph type="sldNum" sz="quarter" idx="12"/>
          </p:nvPr>
        </p:nvSpPr>
        <p:spPr/>
        <p:txBody>
          <a:bodyPr/>
          <a:lstStyle/>
          <a:p>
            <a:fld id="{CF6F80B9-86DD-47FD-A717-7D8DCE89EA8C}" type="slidenum">
              <a:rPr lang="zh-TW" altLang="en-US" smtClean="0"/>
              <a:t>79</a:t>
            </a:fld>
            <a:endParaRPr lang="zh-TW" altLang="en-US"/>
          </a:p>
        </p:txBody>
      </p:sp>
    </p:spTree>
    <p:extLst>
      <p:ext uri="{BB962C8B-B14F-4D97-AF65-F5344CB8AC3E}">
        <p14:creationId xmlns:p14="http://schemas.microsoft.com/office/powerpoint/2010/main" val="333358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4DC7F-66DC-48F4-8228-09D4EBD3934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827D2CD-706A-4FA7-A9B3-DBC023ACAD89}"/>
              </a:ext>
            </a:extLst>
          </p:cNvPr>
          <p:cNvSpPr>
            <a:spLocks noGrp="1"/>
          </p:cNvSpPr>
          <p:nvPr>
            <p:ph idx="1"/>
          </p:nvPr>
        </p:nvSpPr>
        <p:spPr/>
        <p:txBody>
          <a:bodyPr/>
          <a:lstStyle/>
          <a:p>
            <a:endParaRPr lang="en-US" dirty="0"/>
          </a:p>
        </p:txBody>
      </p:sp>
      <p:sp>
        <p:nvSpPr>
          <p:cNvPr id="4" name="投影片編號版面配置區 3">
            <a:extLst>
              <a:ext uri="{FF2B5EF4-FFF2-40B4-BE49-F238E27FC236}">
                <a16:creationId xmlns:a16="http://schemas.microsoft.com/office/drawing/2014/main" id="{EA3D428E-2636-41D6-BD1C-FD25AB844C1F}"/>
              </a:ext>
            </a:extLst>
          </p:cNvPr>
          <p:cNvSpPr>
            <a:spLocks noGrp="1"/>
          </p:cNvSpPr>
          <p:nvPr>
            <p:ph type="sldNum" sz="quarter" idx="12"/>
          </p:nvPr>
        </p:nvSpPr>
        <p:spPr/>
        <p:txBody>
          <a:bodyPr/>
          <a:lstStyle/>
          <a:p>
            <a:fld id="{CF6F80B9-86DD-47FD-A717-7D8DCE89EA8C}" type="slidenum">
              <a:rPr lang="zh-TW" altLang="en-US" smtClean="0"/>
              <a:t>8</a:t>
            </a:fld>
            <a:endParaRPr lang="zh-TW" altLang="en-US"/>
          </a:p>
        </p:txBody>
      </p:sp>
    </p:spTree>
    <p:extLst>
      <p:ext uri="{BB962C8B-B14F-4D97-AF65-F5344CB8AC3E}">
        <p14:creationId xmlns:p14="http://schemas.microsoft.com/office/powerpoint/2010/main" val="29589253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F7515-831C-49A9-8A3E-74F1EC58892E}"/>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41158CEE-DC25-4DE2-B380-972321422007}"/>
              </a:ext>
            </a:extLst>
          </p:cNvPr>
          <p:cNvSpPr>
            <a:spLocks noGrp="1"/>
          </p:cNvSpPr>
          <p:nvPr>
            <p:ph idx="1"/>
          </p:nvPr>
        </p:nvSpPr>
        <p:spPr/>
        <p:txBody>
          <a:bodyPr>
            <a:normAutofit/>
          </a:bodyPr>
          <a:lstStyle/>
          <a:p>
            <a:r>
              <a:rPr lang="zh-TW" altLang="en-US" dirty="0"/>
              <a:t>第</a:t>
            </a:r>
            <a:r>
              <a:rPr lang="en-US" altLang="zh-TW" dirty="0"/>
              <a:t>8</a:t>
            </a:r>
            <a:r>
              <a:rPr lang="zh-TW" altLang="en-US" dirty="0"/>
              <a:t>章，</a:t>
            </a:r>
          </a:p>
          <a:p>
            <a:r>
              <a:rPr lang="zh-TW" altLang="en-US" dirty="0"/>
              <a:t>將機器學習應用於情感分析，</a:t>
            </a:r>
          </a:p>
          <a:p>
            <a:pPr lvl="1"/>
            <a:r>
              <a:rPr lang="zh-TW" altLang="en-US" dirty="0"/>
              <a:t>討論了將文本數據轉換為機器學習算法的有意義表示的基本步驟，以根據他們的寫作預測人們的意見。</a:t>
            </a:r>
          </a:p>
        </p:txBody>
      </p:sp>
      <p:sp>
        <p:nvSpPr>
          <p:cNvPr id="4" name="投影片編號版面配置區 3">
            <a:extLst>
              <a:ext uri="{FF2B5EF4-FFF2-40B4-BE49-F238E27FC236}">
                <a16:creationId xmlns:a16="http://schemas.microsoft.com/office/drawing/2014/main" id="{C73C3F55-8FA3-4FF6-BCA3-BFE9F395E78C}"/>
              </a:ext>
            </a:extLst>
          </p:cNvPr>
          <p:cNvSpPr>
            <a:spLocks noGrp="1"/>
          </p:cNvSpPr>
          <p:nvPr>
            <p:ph type="sldNum" sz="quarter" idx="12"/>
          </p:nvPr>
        </p:nvSpPr>
        <p:spPr/>
        <p:txBody>
          <a:bodyPr/>
          <a:lstStyle/>
          <a:p>
            <a:fld id="{CF6F80B9-86DD-47FD-A717-7D8DCE89EA8C}" type="slidenum">
              <a:rPr lang="zh-TW" altLang="en-US" smtClean="0"/>
              <a:t>80</a:t>
            </a:fld>
            <a:endParaRPr lang="zh-TW" altLang="en-US"/>
          </a:p>
        </p:txBody>
      </p:sp>
    </p:spTree>
    <p:extLst>
      <p:ext uri="{BB962C8B-B14F-4D97-AF65-F5344CB8AC3E}">
        <p14:creationId xmlns:p14="http://schemas.microsoft.com/office/powerpoint/2010/main" val="2266226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BF57F-2323-4404-A1FB-EFF8D0BD3923}"/>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3B09267-5419-40A9-9D8B-B07C384A56BC}"/>
              </a:ext>
            </a:extLst>
          </p:cNvPr>
          <p:cNvSpPr>
            <a:spLocks noGrp="1"/>
          </p:cNvSpPr>
          <p:nvPr>
            <p:ph idx="1"/>
          </p:nvPr>
        </p:nvSpPr>
        <p:spPr/>
        <p:txBody>
          <a:bodyPr>
            <a:normAutofit/>
          </a:bodyPr>
          <a:lstStyle/>
          <a:p>
            <a:r>
              <a:rPr lang="zh-TW" altLang="en-US" dirty="0"/>
              <a:t>第</a:t>
            </a:r>
            <a:r>
              <a:rPr lang="en-US" altLang="zh-TW" dirty="0"/>
              <a:t>9</a:t>
            </a:r>
            <a:r>
              <a:rPr lang="zh-TW" altLang="en-US" dirty="0"/>
              <a:t>章，</a:t>
            </a:r>
          </a:p>
          <a:p>
            <a:r>
              <a:rPr lang="zh-TW" altLang="en-US" dirty="0"/>
              <a:t>將機器學習模型嵌入到</a:t>
            </a:r>
            <a:r>
              <a:rPr lang="en-US" altLang="zh-TW" dirty="0"/>
              <a:t>Web</a:t>
            </a:r>
            <a:r>
              <a:rPr lang="zh-TW" altLang="en-US" dirty="0"/>
              <a:t>應用程序中，</a:t>
            </a:r>
          </a:p>
          <a:p>
            <a:pPr lvl="1"/>
            <a:r>
              <a:rPr lang="zh-TW" altLang="en-US" dirty="0"/>
              <a:t>繼續前一章的預測模型，向您介紹使用嵌入式機器學習模型開發</a:t>
            </a:r>
            <a:r>
              <a:rPr lang="en-US" altLang="zh-TW" dirty="0"/>
              <a:t>Web</a:t>
            </a:r>
            <a:r>
              <a:rPr lang="zh-TW" altLang="en-US" dirty="0"/>
              <a:t>應用程序的基本步驟。</a:t>
            </a:r>
          </a:p>
        </p:txBody>
      </p:sp>
      <p:sp>
        <p:nvSpPr>
          <p:cNvPr id="4" name="投影片編號版面配置區 3">
            <a:extLst>
              <a:ext uri="{FF2B5EF4-FFF2-40B4-BE49-F238E27FC236}">
                <a16:creationId xmlns:a16="http://schemas.microsoft.com/office/drawing/2014/main" id="{05F478DB-3752-4583-BF2D-2D4EA57CF55F}"/>
              </a:ext>
            </a:extLst>
          </p:cNvPr>
          <p:cNvSpPr>
            <a:spLocks noGrp="1"/>
          </p:cNvSpPr>
          <p:nvPr>
            <p:ph type="sldNum" sz="quarter" idx="12"/>
          </p:nvPr>
        </p:nvSpPr>
        <p:spPr/>
        <p:txBody>
          <a:bodyPr/>
          <a:lstStyle/>
          <a:p>
            <a:fld id="{CF6F80B9-86DD-47FD-A717-7D8DCE89EA8C}" type="slidenum">
              <a:rPr lang="zh-TW" altLang="en-US" smtClean="0"/>
              <a:t>81</a:t>
            </a:fld>
            <a:endParaRPr lang="zh-TW" altLang="en-US"/>
          </a:p>
        </p:txBody>
      </p:sp>
    </p:spTree>
    <p:extLst>
      <p:ext uri="{BB962C8B-B14F-4D97-AF65-F5344CB8AC3E}">
        <p14:creationId xmlns:p14="http://schemas.microsoft.com/office/powerpoint/2010/main" val="36501076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38C6C0-631B-4937-8135-62518EAD60D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50D41855-7C0C-49F1-B8D9-8D1BEF120B0B}"/>
              </a:ext>
            </a:extLst>
          </p:cNvPr>
          <p:cNvSpPr>
            <a:spLocks noGrp="1"/>
          </p:cNvSpPr>
          <p:nvPr>
            <p:ph idx="1"/>
          </p:nvPr>
        </p:nvSpPr>
        <p:spPr/>
        <p:txBody>
          <a:bodyPr>
            <a:normAutofit/>
          </a:bodyPr>
          <a:lstStyle/>
          <a:p>
            <a:r>
              <a:rPr lang="zh-TW" altLang="en-US" dirty="0"/>
              <a:t>第</a:t>
            </a:r>
            <a:r>
              <a:rPr lang="en-US" altLang="zh-TW" dirty="0"/>
              <a:t>10</a:t>
            </a:r>
            <a:r>
              <a:rPr lang="zh-TW" altLang="en-US" dirty="0"/>
              <a:t>章，</a:t>
            </a:r>
          </a:p>
          <a:p>
            <a:r>
              <a:rPr lang="zh-TW" altLang="en-US" dirty="0"/>
              <a:t>使用回歸分析預測連續目標變量，</a:t>
            </a:r>
          </a:p>
          <a:p>
            <a:pPr lvl="1"/>
            <a:r>
              <a:rPr lang="zh-TW" altLang="en-US" dirty="0"/>
              <a:t>討論了對目標和響應變量之間的線性關係進行建模的基本技術，以便在連續範圍內進行預測。</a:t>
            </a:r>
            <a:endParaRPr lang="en-US" altLang="zh-TW" dirty="0"/>
          </a:p>
          <a:p>
            <a:r>
              <a:rPr lang="zh-TW" altLang="en-US" dirty="0"/>
              <a:t>在介紹了不同的線性模型之後，它還討論了多項式回歸和基於樹的方法。</a:t>
            </a:r>
          </a:p>
        </p:txBody>
      </p:sp>
      <p:sp>
        <p:nvSpPr>
          <p:cNvPr id="4" name="投影片編號版面配置區 3">
            <a:extLst>
              <a:ext uri="{FF2B5EF4-FFF2-40B4-BE49-F238E27FC236}">
                <a16:creationId xmlns:a16="http://schemas.microsoft.com/office/drawing/2014/main" id="{C44EA473-316D-405B-91A9-9D4688606CFD}"/>
              </a:ext>
            </a:extLst>
          </p:cNvPr>
          <p:cNvSpPr>
            <a:spLocks noGrp="1"/>
          </p:cNvSpPr>
          <p:nvPr>
            <p:ph type="sldNum" sz="quarter" idx="12"/>
          </p:nvPr>
        </p:nvSpPr>
        <p:spPr/>
        <p:txBody>
          <a:bodyPr/>
          <a:lstStyle/>
          <a:p>
            <a:fld id="{CF6F80B9-86DD-47FD-A717-7D8DCE89EA8C}" type="slidenum">
              <a:rPr lang="zh-TW" altLang="en-US" smtClean="0"/>
              <a:t>82</a:t>
            </a:fld>
            <a:endParaRPr lang="zh-TW" altLang="en-US"/>
          </a:p>
        </p:txBody>
      </p:sp>
    </p:spTree>
    <p:extLst>
      <p:ext uri="{BB962C8B-B14F-4D97-AF65-F5344CB8AC3E}">
        <p14:creationId xmlns:p14="http://schemas.microsoft.com/office/powerpoint/2010/main" val="11955075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DFF81B-69A6-4287-A186-870EE2AF2D5C}"/>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E11AC944-E49A-4D97-BA1F-3C072E34CC88}"/>
              </a:ext>
            </a:extLst>
          </p:cNvPr>
          <p:cNvSpPr>
            <a:spLocks noGrp="1"/>
          </p:cNvSpPr>
          <p:nvPr>
            <p:ph idx="1"/>
          </p:nvPr>
        </p:nvSpPr>
        <p:spPr/>
        <p:txBody>
          <a:bodyPr>
            <a:normAutofit/>
          </a:bodyPr>
          <a:lstStyle/>
          <a:p>
            <a:r>
              <a:rPr lang="zh-TW" altLang="en-US" dirty="0"/>
              <a:t>第</a:t>
            </a:r>
            <a:r>
              <a:rPr lang="en-US" altLang="zh-TW" dirty="0"/>
              <a:t>11</a:t>
            </a:r>
            <a:r>
              <a:rPr lang="zh-TW" altLang="en-US" dirty="0"/>
              <a:t>章，</a:t>
            </a:r>
          </a:p>
          <a:p>
            <a:r>
              <a:rPr lang="zh-TW" altLang="en-US" dirty="0"/>
              <a:t>使用未標記的數據 </a:t>
            </a:r>
            <a:r>
              <a:rPr lang="en-US" altLang="zh-TW" dirty="0"/>
              <a:t>- </a:t>
            </a:r>
            <a:r>
              <a:rPr lang="zh-TW" altLang="en-US" dirty="0"/>
              <a:t>聚類分析，</a:t>
            </a:r>
          </a:p>
          <a:p>
            <a:pPr lvl="1"/>
            <a:r>
              <a:rPr lang="zh-TW" altLang="en-US" dirty="0"/>
              <a:t>將焦點轉移到機器學習的不同子區域，</a:t>
            </a:r>
          </a:p>
          <a:p>
            <a:pPr lvl="1"/>
            <a:r>
              <a:rPr lang="zh-TW" altLang="en-US" dirty="0"/>
              <a:t>無監督學習。</a:t>
            </a:r>
          </a:p>
          <a:p>
            <a:endParaRPr lang="zh-TW" altLang="en-US" dirty="0"/>
          </a:p>
          <a:p>
            <a:r>
              <a:rPr lang="zh-TW" altLang="en-US" dirty="0"/>
              <a:t>我們應用來自三個基本聚類算法族的算法來查找共享一定程度相似性的對象組。</a:t>
            </a:r>
          </a:p>
        </p:txBody>
      </p:sp>
      <p:sp>
        <p:nvSpPr>
          <p:cNvPr id="4" name="投影片編號版面配置區 3">
            <a:extLst>
              <a:ext uri="{FF2B5EF4-FFF2-40B4-BE49-F238E27FC236}">
                <a16:creationId xmlns:a16="http://schemas.microsoft.com/office/drawing/2014/main" id="{78D62FA7-B330-49CC-AAB8-BA0A88C743F3}"/>
              </a:ext>
            </a:extLst>
          </p:cNvPr>
          <p:cNvSpPr>
            <a:spLocks noGrp="1"/>
          </p:cNvSpPr>
          <p:nvPr>
            <p:ph type="sldNum" sz="quarter" idx="12"/>
          </p:nvPr>
        </p:nvSpPr>
        <p:spPr/>
        <p:txBody>
          <a:bodyPr/>
          <a:lstStyle/>
          <a:p>
            <a:fld id="{CF6F80B9-86DD-47FD-A717-7D8DCE89EA8C}" type="slidenum">
              <a:rPr lang="zh-TW" altLang="en-US" smtClean="0"/>
              <a:t>83</a:t>
            </a:fld>
            <a:endParaRPr lang="zh-TW" altLang="en-US"/>
          </a:p>
        </p:txBody>
      </p:sp>
    </p:spTree>
    <p:extLst>
      <p:ext uri="{BB962C8B-B14F-4D97-AF65-F5344CB8AC3E}">
        <p14:creationId xmlns:p14="http://schemas.microsoft.com/office/powerpoint/2010/main" val="38952327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0F9A3-4E47-4555-8D6E-F836B9CBBD3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F137BE0-B8AE-482E-B626-B655352C4251}"/>
              </a:ext>
            </a:extLst>
          </p:cNvPr>
          <p:cNvSpPr>
            <a:spLocks noGrp="1"/>
          </p:cNvSpPr>
          <p:nvPr>
            <p:ph idx="1"/>
          </p:nvPr>
        </p:nvSpPr>
        <p:spPr/>
        <p:txBody>
          <a:bodyPr>
            <a:normAutofit/>
          </a:bodyPr>
          <a:lstStyle/>
          <a:p>
            <a:r>
              <a:rPr lang="zh-TW" altLang="en-US" dirty="0"/>
              <a:t>第</a:t>
            </a:r>
            <a:r>
              <a:rPr lang="en-US" altLang="zh-TW" dirty="0"/>
              <a:t>12</a:t>
            </a:r>
            <a:r>
              <a:rPr lang="zh-TW" altLang="en-US" dirty="0"/>
              <a:t>章，</a:t>
            </a:r>
          </a:p>
          <a:p>
            <a:r>
              <a:rPr lang="zh-TW" altLang="en-US" dirty="0"/>
              <a:t>從頭實現多層人工神經網絡，</a:t>
            </a:r>
          </a:p>
          <a:p>
            <a:pPr lvl="1"/>
            <a:r>
              <a:rPr lang="zh-TW" altLang="en-US" dirty="0"/>
              <a:t>擴展了基於梯度的優化的概念，</a:t>
            </a:r>
          </a:p>
          <a:p>
            <a:r>
              <a:rPr lang="zh-TW" altLang="en-US" dirty="0"/>
              <a:t>我們在第</a:t>
            </a:r>
            <a:r>
              <a:rPr lang="en-US" altLang="zh-TW" dirty="0"/>
              <a:t>2</a:t>
            </a:r>
            <a:r>
              <a:rPr lang="zh-TW" altLang="en-US" dirty="0"/>
              <a:t>章首次介紹，</a:t>
            </a:r>
          </a:p>
          <a:p>
            <a:r>
              <a:rPr lang="zh-TW" altLang="en-US" dirty="0"/>
              <a:t>訓練簡單的機器學習算法進行分類，</a:t>
            </a:r>
          </a:p>
          <a:p>
            <a:r>
              <a:rPr lang="zh-TW" altLang="en-US" dirty="0"/>
              <a:t>基於</a:t>
            </a:r>
            <a:r>
              <a:rPr lang="en-US" altLang="zh-TW" dirty="0"/>
              <a:t>Python</a:t>
            </a:r>
            <a:r>
              <a:rPr lang="zh-TW" altLang="en-US" dirty="0"/>
              <a:t>中流行的反向傳播算法構建強大的多層神經網絡。</a:t>
            </a:r>
          </a:p>
        </p:txBody>
      </p:sp>
      <p:sp>
        <p:nvSpPr>
          <p:cNvPr id="4" name="投影片編號版面配置區 3">
            <a:extLst>
              <a:ext uri="{FF2B5EF4-FFF2-40B4-BE49-F238E27FC236}">
                <a16:creationId xmlns:a16="http://schemas.microsoft.com/office/drawing/2014/main" id="{A00861B3-A7DC-4F09-9F02-85FC78B7EF95}"/>
              </a:ext>
            </a:extLst>
          </p:cNvPr>
          <p:cNvSpPr>
            <a:spLocks noGrp="1"/>
          </p:cNvSpPr>
          <p:nvPr>
            <p:ph type="sldNum" sz="quarter" idx="12"/>
          </p:nvPr>
        </p:nvSpPr>
        <p:spPr/>
        <p:txBody>
          <a:bodyPr/>
          <a:lstStyle/>
          <a:p>
            <a:fld id="{CF6F80B9-86DD-47FD-A717-7D8DCE89EA8C}" type="slidenum">
              <a:rPr lang="zh-TW" altLang="en-US" smtClean="0"/>
              <a:t>84</a:t>
            </a:fld>
            <a:endParaRPr lang="zh-TW" altLang="en-US"/>
          </a:p>
        </p:txBody>
      </p:sp>
    </p:spTree>
    <p:extLst>
      <p:ext uri="{BB962C8B-B14F-4D97-AF65-F5344CB8AC3E}">
        <p14:creationId xmlns:p14="http://schemas.microsoft.com/office/powerpoint/2010/main" val="17696581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F9E18-C3A6-45E0-9C38-032E6C2ADB7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FE8A7667-E17E-44EC-B80B-05FD03D64E12}"/>
              </a:ext>
            </a:extLst>
          </p:cNvPr>
          <p:cNvSpPr>
            <a:spLocks noGrp="1"/>
          </p:cNvSpPr>
          <p:nvPr>
            <p:ph idx="1"/>
          </p:nvPr>
        </p:nvSpPr>
        <p:spPr/>
        <p:txBody>
          <a:bodyPr>
            <a:normAutofit/>
          </a:bodyPr>
          <a:lstStyle/>
          <a:p>
            <a:r>
              <a:rPr lang="zh-TW" altLang="en-US" dirty="0"/>
              <a:t>第</a:t>
            </a:r>
            <a:r>
              <a:rPr lang="en-US" altLang="zh-TW" dirty="0"/>
              <a:t>13</a:t>
            </a:r>
            <a:r>
              <a:rPr lang="zh-TW" altLang="en-US" dirty="0"/>
              <a:t>章，</a:t>
            </a:r>
          </a:p>
          <a:p>
            <a:r>
              <a:rPr lang="zh-TW" altLang="en-US" dirty="0"/>
              <a:t>使用</a:t>
            </a:r>
            <a:r>
              <a:rPr lang="en-US" altLang="zh-TW" dirty="0"/>
              <a:t>TensorFlow</a:t>
            </a:r>
            <a:r>
              <a:rPr lang="zh-TW" altLang="en-US" dirty="0"/>
              <a:t>並行化神經網絡訓練，</a:t>
            </a:r>
          </a:p>
          <a:p>
            <a:pPr lvl="1"/>
            <a:r>
              <a:rPr lang="zh-TW" altLang="en-US" dirty="0"/>
              <a:t>基於前一章的知識，為您提供更有效地訓練神經網絡的實用指南。</a:t>
            </a:r>
          </a:p>
          <a:p>
            <a:r>
              <a:rPr lang="zh-TW" altLang="en-US" dirty="0"/>
              <a:t>本章的重點是</a:t>
            </a:r>
            <a:r>
              <a:rPr lang="en-US" altLang="zh-TW" dirty="0"/>
              <a:t>TensorFlow</a:t>
            </a:r>
            <a:r>
              <a:rPr lang="zh-TW" altLang="en-US" dirty="0"/>
              <a:t>，這是一個開源</a:t>
            </a:r>
            <a:r>
              <a:rPr lang="en-US" altLang="zh-TW" dirty="0"/>
              <a:t>Python</a:t>
            </a:r>
            <a:r>
              <a:rPr lang="zh-TW" altLang="en-US" dirty="0"/>
              <a:t>庫，允許我們使用現代</a:t>
            </a:r>
            <a:r>
              <a:rPr lang="en-US" altLang="zh-TW" dirty="0"/>
              <a:t>GPU</a:t>
            </a:r>
            <a:r>
              <a:rPr lang="zh-TW" altLang="en-US" dirty="0"/>
              <a:t>的多個內核。</a:t>
            </a:r>
          </a:p>
        </p:txBody>
      </p:sp>
      <p:sp>
        <p:nvSpPr>
          <p:cNvPr id="4" name="投影片編號版面配置區 3">
            <a:extLst>
              <a:ext uri="{FF2B5EF4-FFF2-40B4-BE49-F238E27FC236}">
                <a16:creationId xmlns:a16="http://schemas.microsoft.com/office/drawing/2014/main" id="{11F72CBA-7D94-465F-B3D3-B6CB3DFCE3B2}"/>
              </a:ext>
            </a:extLst>
          </p:cNvPr>
          <p:cNvSpPr>
            <a:spLocks noGrp="1"/>
          </p:cNvSpPr>
          <p:nvPr>
            <p:ph type="sldNum" sz="quarter" idx="12"/>
          </p:nvPr>
        </p:nvSpPr>
        <p:spPr/>
        <p:txBody>
          <a:bodyPr/>
          <a:lstStyle/>
          <a:p>
            <a:fld id="{CF6F80B9-86DD-47FD-A717-7D8DCE89EA8C}" type="slidenum">
              <a:rPr lang="zh-TW" altLang="en-US" smtClean="0"/>
              <a:t>85</a:t>
            </a:fld>
            <a:endParaRPr lang="zh-TW" altLang="en-US"/>
          </a:p>
        </p:txBody>
      </p:sp>
    </p:spTree>
    <p:extLst>
      <p:ext uri="{BB962C8B-B14F-4D97-AF65-F5344CB8AC3E}">
        <p14:creationId xmlns:p14="http://schemas.microsoft.com/office/powerpoint/2010/main" val="27981198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25618-8986-40FF-8901-8499072D77D3}"/>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795BA59F-2102-4A96-B8DF-3E2E2283F43A}"/>
              </a:ext>
            </a:extLst>
          </p:cNvPr>
          <p:cNvSpPr>
            <a:spLocks noGrp="1"/>
          </p:cNvSpPr>
          <p:nvPr>
            <p:ph idx="1"/>
          </p:nvPr>
        </p:nvSpPr>
        <p:spPr/>
        <p:txBody>
          <a:bodyPr>
            <a:normAutofit/>
          </a:bodyPr>
          <a:lstStyle/>
          <a:p>
            <a:r>
              <a:rPr lang="zh-TW" altLang="en-US" dirty="0"/>
              <a:t>第</a:t>
            </a:r>
            <a:r>
              <a:rPr lang="en-US" altLang="zh-TW" dirty="0"/>
              <a:t>14</a:t>
            </a:r>
            <a:r>
              <a:rPr lang="zh-TW" altLang="en-US" dirty="0"/>
              <a:t>章，</a:t>
            </a:r>
          </a:p>
          <a:p>
            <a:r>
              <a:rPr lang="zh-TW" altLang="en-US" dirty="0"/>
              <a:t>更深入 </a:t>
            </a:r>
            <a:r>
              <a:rPr lang="en-US" altLang="zh-TW" dirty="0"/>
              <a:t>- TensorFlow</a:t>
            </a:r>
            <a:r>
              <a:rPr lang="zh-TW" altLang="en-US" dirty="0"/>
              <a:t>的力學，</a:t>
            </a:r>
          </a:p>
          <a:p>
            <a:pPr lvl="1"/>
            <a:r>
              <a:rPr lang="zh-TW" altLang="en-US" dirty="0"/>
              <a:t>更詳細地介紹</a:t>
            </a:r>
            <a:r>
              <a:rPr lang="en-US" altLang="zh-TW" dirty="0"/>
              <a:t>TensorFlow</a:t>
            </a:r>
            <a:r>
              <a:rPr lang="zh-TW" altLang="en-US" dirty="0"/>
              <a:t>，解釋其計算圖和會話的核心概念。</a:t>
            </a:r>
          </a:p>
          <a:p>
            <a:endParaRPr lang="zh-TW" altLang="en-US" dirty="0"/>
          </a:p>
          <a:p>
            <a:r>
              <a:rPr lang="zh-TW" altLang="en-US" dirty="0"/>
              <a:t>此外，本章還介紹了保存和可視化神經網絡圖等主題，這些內容在本書的其余章節中將非常方便。</a:t>
            </a:r>
          </a:p>
        </p:txBody>
      </p:sp>
      <p:sp>
        <p:nvSpPr>
          <p:cNvPr id="4" name="投影片編號版面配置區 3">
            <a:extLst>
              <a:ext uri="{FF2B5EF4-FFF2-40B4-BE49-F238E27FC236}">
                <a16:creationId xmlns:a16="http://schemas.microsoft.com/office/drawing/2014/main" id="{DD3D2C00-4689-4985-9542-A4C67CECA1E6}"/>
              </a:ext>
            </a:extLst>
          </p:cNvPr>
          <p:cNvSpPr>
            <a:spLocks noGrp="1"/>
          </p:cNvSpPr>
          <p:nvPr>
            <p:ph type="sldNum" sz="quarter" idx="12"/>
          </p:nvPr>
        </p:nvSpPr>
        <p:spPr/>
        <p:txBody>
          <a:bodyPr/>
          <a:lstStyle/>
          <a:p>
            <a:fld id="{CF6F80B9-86DD-47FD-A717-7D8DCE89EA8C}" type="slidenum">
              <a:rPr lang="zh-TW" altLang="en-US" smtClean="0"/>
              <a:t>86</a:t>
            </a:fld>
            <a:endParaRPr lang="zh-TW" altLang="en-US"/>
          </a:p>
        </p:txBody>
      </p:sp>
    </p:spTree>
    <p:extLst>
      <p:ext uri="{BB962C8B-B14F-4D97-AF65-F5344CB8AC3E}">
        <p14:creationId xmlns:p14="http://schemas.microsoft.com/office/powerpoint/2010/main" val="21753977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044DEA-7C9B-4DB8-B29D-00DA95F215FD}"/>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15034173-D4D0-48F2-BD81-37D683BCF8C5}"/>
              </a:ext>
            </a:extLst>
          </p:cNvPr>
          <p:cNvSpPr>
            <a:spLocks noGrp="1"/>
          </p:cNvSpPr>
          <p:nvPr>
            <p:ph idx="1"/>
          </p:nvPr>
        </p:nvSpPr>
        <p:spPr/>
        <p:txBody>
          <a:bodyPr>
            <a:normAutofit/>
          </a:bodyPr>
          <a:lstStyle/>
          <a:p>
            <a:r>
              <a:rPr lang="zh-TW" altLang="en-US" dirty="0"/>
              <a:t>第</a:t>
            </a:r>
            <a:r>
              <a:rPr lang="en-US" altLang="zh-TW" dirty="0"/>
              <a:t>15</a:t>
            </a:r>
            <a:r>
              <a:rPr lang="zh-TW" altLang="en-US" dirty="0"/>
              <a:t>章，</a:t>
            </a:r>
          </a:p>
          <a:p>
            <a:r>
              <a:rPr lang="zh-TW" altLang="en-US" dirty="0"/>
              <a:t>用深度卷積神經網絡對圖像進行分類，</a:t>
            </a:r>
          </a:p>
          <a:p>
            <a:pPr lvl="1"/>
            <a:r>
              <a:rPr lang="zh-TW" altLang="en-US" dirty="0"/>
              <a:t>討論深度神經網絡架構</a:t>
            </a:r>
          </a:p>
          <a:p>
            <a:pPr lvl="1"/>
            <a:r>
              <a:rPr lang="zh-TW" altLang="en-US" dirty="0"/>
              <a:t>已成為計算機視覺和圖像識別領域的新標準</a:t>
            </a:r>
          </a:p>
          <a:p>
            <a:pPr lvl="1"/>
            <a:r>
              <a:rPr lang="en-US" altLang="zh-TW" dirty="0"/>
              <a:t>- </a:t>
            </a:r>
            <a:r>
              <a:rPr lang="zh-TW" altLang="en-US" dirty="0"/>
              <a:t>卷積神經網絡。</a:t>
            </a:r>
          </a:p>
          <a:p>
            <a:endParaRPr lang="zh-TW" altLang="en-US" dirty="0"/>
          </a:p>
          <a:p>
            <a:r>
              <a:rPr lang="zh-TW" altLang="en-US" dirty="0"/>
              <a:t>本章將討論卷積層作為特徵提取器之間的主要概念</a:t>
            </a:r>
          </a:p>
          <a:p>
            <a:r>
              <a:rPr lang="zh-TW" altLang="en-US" dirty="0"/>
              <a:t>並將捲積神經網絡架構應用於圖像分類任務</a:t>
            </a:r>
          </a:p>
          <a:p>
            <a:r>
              <a:rPr lang="zh-TW" altLang="en-US" dirty="0"/>
              <a:t>達到近乎完美的分類精度。</a:t>
            </a:r>
          </a:p>
        </p:txBody>
      </p:sp>
      <p:sp>
        <p:nvSpPr>
          <p:cNvPr id="4" name="投影片編號版面配置區 3">
            <a:extLst>
              <a:ext uri="{FF2B5EF4-FFF2-40B4-BE49-F238E27FC236}">
                <a16:creationId xmlns:a16="http://schemas.microsoft.com/office/drawing/2014/main" id="{B066F3AA-D4EB-48E0-B0C2-D4ED6ED61ABA}"/>
              </a:ext>
            </a:extLst>
          </p:cNvPr>
          <p:cNvSpPr>
            <a:spLocks noGrp="1"/>
          </p:cNvSpPr>
          <p:nvPr>
            <p:ph type="sldNum" sz="quarter" idx="12"/>
          </p:nvPr>
        </p:nvSpPr>
        <p:spPr/>
        <p:txBody>
          <a:bodyPr/>
          <a:lstStyle/>
          <a:p>
            <a:fld id="{CF6F80B9-86DD-47FD-A717-7D8DCE89EA8C}" type="slidenum">
              <a:rPr lang="zh-TW" altLang="en-US" smtClean="0"/>
              <a:t>87</a:t>
            </a:fld>
            <a:endParaRPr lang="zh-TW" altLang="en-US"/>
          </a:p>
        </p:txBody>
      </p:sp>
    </p:spTree>
    <p:extLst>
      <p:ext uri="{BB962C8B-B14F-4D97-AF65-F5344CB8AC3E}">
        <p14:creationId xmlns:p14="http://schemas.microsoft.com/office/powerpoint/2010/main" val="4010382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6DD754-F86F-48A0-BFA0-9009D0EDE5B9}"/>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D031AC9A-289F-4C74-82AB-C3CA26A60FFE}"/>
              </a:ext>
            </a:extLst>
          </p:cNvPr>
          <p:cNvSpPr>
            <a:spLocks noGrp="1"/>
          </p:cNvSpPr>
          <p:nvPr>
            <p:ph idx="1"/>
          </p:nvPr>
        </p:nvSpPr>
        <p:spPr/>
        <p:txBody>
          <a:bodyPr>
            <a:normAutofit fontScale="92500" lnSpcReduction="10000"/>
          </a:bodyPr>
          <a:lstStyle/>
          <a:p>
            <a:r>
              <a:rPr lang="zh-TW" altLang="en-US" dirty="0"/>
              <a:t>第</a:t>
            </a:r>
            <a:r>
              <a:rPr lang="en-US" altLang="zh-TW" dirty="0"/>
              <a:t>16</a:t>
            </a:r>
            <a:r>
              <a:rPr lang="zh-TW" altLang="en-US" dirty="0"/>
              <a:t>章，</a:t>
            </a:r>
          </a:p>
          <a:p>
            <a:r>
              <a:rPr lang="zh-TW" altLang="en-US" dirty="0"/>
              <a:t>使用遞迴神經網絡建模順序數據，</a:t>
            </a:r>
          </a:p>
          <a:p>
            <a:pPr lvl="1"/>
            <a:r>
              <a:rPr lang="zh-TW" altLang="en-US" dirty="0"/>
              <a:t>介紹了另一種深入學習的流行神經網絡架構</a:t>
            </a:r>
          </a:p>
          <a:p>
            <a:pPr lvl="1"/>
            <a:r>
              <a:rPr lang="zh-TW" altLang="en-US" dirty="0"/>
              <a:t>這特別適合處理順序數據和時間序列數據。</a:t>
            </a:r>
          </a:p>
          <a:p>
            <a:endParaRPr lang="zh-TW" altLang="en-US" dirty="0"/>
          </a:p>
          <a:p>
            <a:r>
              <a:rPr lang="zh-TW" altLang="en-US" dirty="0"/>
              <a:t>在這一章當中，</a:t>
            </a:r>
          </a:p>
          <a:p>
            <a:r>
              <a:rPr lang="zh-TW" altLang="en-US" dirty="0"/>
              <a:t>我們將不同的遞歸神經網絡架構應用於文本數據。</a:t>
            </a:r>
          </a:p>
          <a:p>
            <a:endParaRPr lang="zh-TW" altLang="en-US" dirty="0"/>
          </a:p>
          <a:p>
            <a:r>
              <a:rPr lang="zh-TW" altLang="en-US" dirty="0"/>
              <a:t>我們將從情緒分析任務開始，作為熱身練習</a:t>
            </a:r>
          </a:p>
          <a:p>
            <a:r>
              <a:rPr lang="zh-TW" altLang="en-US" dirty="0"/>
              <a:t>並將學習如何生成全新的文本。</a:t>
            </a:r>
            <a:endParaRPr lang="en-US" altLang="zh-TW" dirty="0"/>
          </a:p>
        </p:txBody>
      </p:sp>
      <p:sp>
        <p:nvSpPr>
          <p:cNvPr id="4" name="投影片編號版面配置區 3">
            <a:extLst>
              <a:ext uri="{FF2B5EF4-FFF2-40B4-BE49-F238E27FC236}">
                <a16:creationId xmlns:a16="http://schemas.microsoft.com/office/drawing/2014/main" id="{42CFBAC7-8240-4ECA-8359-822B1E44E99A}"/>
              </a:ext>
            </a:extLst>
          </p:cNvPr>
          <p:cNvSpPr>
            <a:spLocks noGrp="1"/>
          </p:cNvSpPr>
          <p:nvPr>
            <p:ph type="sldNum" sz="quarter" idx="12"/>
          </p:nvPr>
        </p:nvSpPr>
        <p:spPr/>
        <p:txBody>
          <a:bodyPr/>
          <a:lstStyle/>
          <a:p>
            <a:fld id="{CF6F80B9-86DD-47FD-A717-7D8DCE89EA8C}" type="slidenum">
              <a:rPr lang="zh-TW" altLang="en-US" smtClean="0"/>
              <a:t>88</a:t>
            </a:fld>
            <a:endParaRPr lang="zh-TW" altLang="en-US"/>
          </a:p>
        </p:txBody>
      </p:sp>
    </p:spTree>
    <p:extLst>
      <p:ext uri="{BB962C8B-B14F-4D97-AF65-F5344CB8AC3E}">
        <p14:creationId xmlns:p14="http://schemas.microsoft.com/office/powerpoint/2010/main" val="9985521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CFDAF-ED47-458E-A57E-0CFD6DE5D5B0}"/>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90EE7DB5-401B-49E2-9093-617622181795}"/>
              </a:ext>
            </a:extLst>
          </p:cNvPr>
          <p:cNvSpPr>
            <a:spLocks noGrp="1"/>
          </p:cNvSpPr>
          <p:nvPr>
            <p:ph idx="1"/>
          </p:nvPr>
        </p:nvSpPr>
        <p:spPr/>
        <p:txBody>
          <a:bodyPr/>
          <a:lstStyle/>
          <a:p>
            <a:endParaRPr lang="en-US" dirty="0"/>
          </a:p>
        </p:txBody>
      </p:sp>
      <p:sp>
        <p:nvSpPr>
          <p:cNvPr id="4" name="投影片編號版面配置區 3">
            <a:extLst>
              <a:ext uri="{FF2B5EF4-FFF2-40B4-BE49-F238E27FC236}">
                <a16:creationId xmlns:a16="http://schemas.microsoft.com/office/drawing/2014/main" id="{2E7DFFC0-1BE4-4A1A-8AB8-1EB90ADEEAF5}"/>
              </a:ext>
            </a:extLst>
          </p:cNvPr>
          <p:cNvSpPr>
            <a:spLocks noGrp="1"/>
          </p:cNvSpPr>
          <p:nvPr>
            <p:ph type="sldNum" sz="quarter" idx="12"/>
          </p:nvPr>
        </p:nvSpPr>
        <p:spPr/>
        <p:txBody>
          <a:bodyPr/>
          <a:lstStyle/>
          <a:p>
            <a:fld id="{CF6F80B9-86DD-47FD-A717-7D8DCE89EA8C}" type="slidenum">
              <a:rPr lang="zh-TW" altLang="en-US" smtClean="0"/>
              <a:t>89</a:t>
            </a:fld>
            <a:endParaRPr lang="zh-TW" altLang="en-US"/>
          </a:p>
        </p:txBody>
      </p:sp>
    </p:spTree>
    <p:extLst>
      <p:ext uri="{BB962C8B-B14F-4D97-AF65-F5344CB8AC3E}">
        <p14:creationId xmlns:p14="http://schemas.microsoft.com/office/powerpoint/2010/main" val="32975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C1A50-F687-4601-BEF8-8E47000096CA}"/>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691EA421-473D-499B-83C8-D771CFD413A6}"/>
              </a:ext>
            </a:extLst>
          </p:cNvPr>
          <p:cNvSpPr>
            <a:spLocks noGrp="1"/>
          </p:cNvSpPr>
          <p:nvPr>
            <p:ph idx="1"/>
          </p:nvPr>
        </p:nvSpPr>
        <p:spPr/>
        <p:txBody>
          <a:bodyPr>
            <a:normAutofit/>
          </a:bodyPr>
          <a:lstStyle/>
          <a:p>
            <a:r>
              <a:rPr lang="en-US" dirty="0"/>
              <a:t>Preface</a:t>
            </a:r>
          </a:p>
          <a:p>
            <a:endParaRPr lang="en-US" dirty="0"/>
          </a:p>
          <a:p>
            <a:r>
              <a:rPr lang="en-US" dirty="0"/>
              <a:t>Through exposure to the news and social media, </a:t>
            </a:r>
          </a:p>
          <a:p>
            <a:r>
              <a:rPr lang="en-US" dirty="0"/>
              <a:t>you are probably aware of the fact </a:t>
            </a:r>
          </a:p>
          <a:p>
            <a:r>
              <a:rPr lang="en-US" dirty="0"/>
              <a:t>that machine learning has become one </a:t>
            </a:r>
          </a:p>
          <a:p>
            <a:r>
              <a:rPr lang="en-US" dirty="0"/>
              <a:t>of the most exciting technologies of our time and age. </a:t>
            </a:r>
          </a:p>
        </p:txBody>
      </p:sp>
      <p:sp>
        <p:nvSpPr>
          <p:cNvPr id="4" name="投影片編號版面配置區 3">
            <a:extLst>
              <a:ext uri="{FF2B5EF4-FFF2-40B4-BE49-F238E27FC236}">
                <a16:creationId xmlns:a16="http://schemas.microsoft.com/office/drawing/2014/main" id="{D68D6A4D-6B30-4CE0-94AD-1E852F685175}"/>
              </a:ext>
            </a:extLst>
          </p:cNvPr>
          <p:cNvSpPr>
            <a:spLocks noGrp="1"/>
          </p:cNvSpPr>
          <p:nvPr>
            <p:ph type="sldNum" sz="quarter" idx="12"/>
          </p:nvPr>
        </p:nvSpPr>
        <p:spPr/>
        <p:txBody>
          <a:bodyPr/>
          <a:lstStyle/>
          <a:p>
            <a:fld id="{CF6F80B9-86DD-47FD-A717-7D8DCE89EA8C}" type="slidenum">
              <a:rPr lang="zh-TW" altLang="en-US" smtClean="0"/>
              <a:t>9</a:t>
            </a:fld>
            <a:endParaRPr lang="zh-TW" altLang="en-US"/>
          </a:p>
        </p:txBody>
      </p:sp>
      <p:sp>
        <p:nvSpPr>
          <p:cNvPr id="5" name="矩形 4">
            <a:extLst>
              <a:ext uri="{FF2B5EF4-FFF2-40B4-BE49-F238E27FC236}">
                <a16:creationId xmlns:a16="http://schemas.microsoft.com/office/drawing/2014/main" id="{029A1F47-2400-43D5-A2D8-81DEF1B59DC1}"/>
              </a:ext>
            </a:extLst>
          </p:cNvPr>
          <p:cNvSpPr/>
          <p:nvPr/>
        </p:nvSpPr>
        <p:spPr>
          <a:xfrm>
            <a:off x="4248150" y="4967149"/>
            <a:ext cx="3409950" cy="1754326"/>
          </a:xfrm>
          <a:prstGeom prst="rect">
            <a:avLst/>
          </a:prstGeom>
        </p:spPr>
        <p:txBody>
          <a:bodyPr wrap="square">
            <a:spAutoFit/>
          </a:bodyPr>
          <a:lstStyle/>
          <a:p>
            <a:r>
              <a:rPr lang="zh-TW" altLang="en-US" dirty="0"/>
              <a:t>前言</a:t>
            </a:r>
          </a:p>
          <a:p>
            <a:endParaRPr lang="zh-TW" altLang="en-US" dirty="0"/>
          </a:p>
          <a:p>
            <a:r>
              <a:rPr lang="zh-TW" altLang="en-US" dirty="0"/>
              <a:t>藉由接觸新聞和社交媒體，</a:t>
            </a:r>
          </a:p>
          <a:p>
            <a:r>
              <a:rPr lang="zh-TW" altLang="en-US" dirty="0"/>
              <a:t>你可能已經意識到這個事實</a:t>
            </a:r>
          </a:p>
          <a:p>
            <a:r>
              <a:rPr lang="zh-TW" altLang="en-US" dirty="0"/>
              <a:t>亦即機器學習已經成為一種</a:t>
            </a:r>
          </a:p>
          <a:p>
            <a:r>
              <a:rPr lang="zh-TW" altLang="en-US" dirty="0"/>
              <a:t>我們這個時代最令人興奮的技術。</a:t>
            </a:r>
          </a:p>
        </p:txBody>
      </p:sp>
    </p:spTree>
    <p:extLst>
      <p:ext uri="{BB962C8B-B14F-4D97-AF65-F5344CB8AC3E}">
        <p14:creationId xmlns:p14="http://schemas.microsoft.com/office/powerpoint/2010/main" val="18563606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4130</Words>
  <Application>Microsoft Office PowerPoint</Application>
  <PresentationFormat>寬螢幕</PresentationFormat>
  <Paragraphs>541</Paragraphs>
  <Slides>89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89</vt:i4>
      </vt:variant>
    </vt:vector>
  </HeadingPairs>
  <TitlesOfParts>
    <vt:vector size="94" baseType="lpstr">
      <vt:lpstr>新細明體</vt:lpstr>
      <vt:lpstr>Arial</vt:lpstr>
      <vt:lpstr>Calibri</vt:lpstr>
      <vt:lpstr>Calibri Light</vt:lpstr>
      <vt:lpstr>Office 佈景主題</vt:lpstr>
      <vt:lpstr>Pattern Recognition 2018</vt:lpstr>
      <vt:lpstr>TextBook</vt:lpstr>
      <vt:lpstr>Table of Contents    目錄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 2018</dc:title>
  <dc:creator>Renyuan Lyu</dc:creator>
  <cp:lastModifiedBy>Renyuan Lyu</cp:lastModifiedBy>
  <cp:revision>1</cp:revision>
  <dcterms:created xsi:type="dcterms:W3CDTF">2018-09-11T05:59:34Z</dcterms:created>
  <dcterms:modified xsi:type="dcterms:W3CDTF">2018-09-13T17:48:18Z</dcterms:modified>
</cp:coreProperties>
</file>