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21BEFF-42E7-4B5E-8DDB-D88D31A5FCF7}" v="3" dt="2019-02-26T12:40:32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27" autoAdjust="0"/>
    <p:restoredTop sz="86436" autoAdjust="0"/>
  </p:normalViewPr>
  <p:slideViewPr>
    <p:cSldViewPr snapToGrid="0" showGuides="1">
      <p:cViewPr varScale="1">
        <p:scale>
          <a:sx n="42" d="100"/>
          <a:sy n="42" d="100"/>
        </p:scale>
        <p:origin x="66" y="9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uan Lyu" userId="eadeb139afb46539" providerId="LiveId" clId="{9C21BEFF-42E7-4B5E-8DDB-D88D31A5FCF7}"/>
    <pc:docChg chg="custSel addSld modSld">
      <pc:chgData name="Renyuan Lyu" userId="eadeb139afb46539" providerId="LiveId" clId="{9C21BEFF-42E7-4B5E-8DDB-D88D31A5FCF7}" dt="2019-02-26T12:40:32.037" v="4"/>
      <pc:docMkLst>
        <pc:docMk/>
      </pc:docMkLst>
      <pc:sldChg chg="modSp add">
        <pc:chgData name="Renyuan Lyu" userId="eadeb139afb46539" providerId="LiveId" clId="{9C21BEFF-42E7-4B5E-8DDB-D88D31A5FCF7}" dt="2019-02-26T12:40:26.909" v="3" actId="27636"/>
        <pc:sldMkLst>
          <pc:docMk/>
          <pc:sldMk cId="3129125453" sldId="256"/>
        </pc:sldMkLst>
        <pc:spChg chg="mod">
          <ac:chgData name="Renyuan Lyu" userId="eadeb139afb46539" providerId="LiveId" clId="{9C21BEFF-42E7-4B5E-8DDB-D88D31A5FCF7}" dt="2019-02-26T12:40:26.909" v="3" actId="27636"/>
          <ac:spMkLst>
            <pc:docMk/>
            <pc:sldMk cId="3129125453" sldId="256"/>
            <ac:spMk id="2" creationId="{C5BD5A1E-BDF0-4ED5-8066-DC1B1F9417B4}"/>
          </ac:spMkLst>
        </pc:spChg>
      </pc:sldChg>
      <pc:sldChg chg="add">
        <pc:chgData name="Renyuan Lyu" userId="eadeb139afb46539" providerId="LiveId" clId="{9C21BEFF-42E7-4B5E-8DDB-D88D31A5FCF7}" dt="2019-02-26T12:40:32.037" v="4"/>
        <pc:sldMkLst>
          <pc:docMk/>
          <pc:sldMk cId="3101069471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AABDD3-BF5A-436F-9122-47FECDB1E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A0785E-CD9A-4CBA-90AC-D69611E4F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B205D1-EBF3-47AE-92AB-2BA6A52A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7D57-C032-4FC4-8E5C-32CE6CC7B549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08FEA1-E07A-4D18-86F3-04A57D1F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72F2E3-E04E-461C-AC7C-C39D6BFA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FC82-1CED-4C03-93C9-00735FA49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68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61776-E455-49CB-A45F-532A8F94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DEE441-8430-403B-9443-CA9FB4F77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2C457C-9C90-410C-AA67-1186ABE6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7D57-C032-4FC4-8E5C-32CE6CC7B549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F31038-BBEE-496D-A749-95778189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3B1940-12C5-430C-A894-F10E0726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FC82-1CED-4C03-93C9-00735FA49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97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CD15663-CE8B-4977-9F2B-4F15947F6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EAB75F-FD99-43D2-8CCC-34F96D569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4AAEB4-F92C-47E4-A848-D4B803EB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7D57-C032-4FC4-8E5C-32CE6CC7B549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D1CEB4-681E-43B3-A721-5789B14E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C3FBAA-DC1A-4930-97DD-178C3417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FC82-1CED-4C03-93C9-00735FA49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92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17B21-D501-4C10-922B-BEBE51DC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D0AEA5-ECDD-4716-AC55-6338A5F3E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249F60-4DCD-4EB2-92DE-A9E9689E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7D57-C032-4FC4-8E5C-32CE6CC7B549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5D68EB-0BF3-4983-B333-4CDC22F9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01DF87-0B22-4C65-9F85-42DC0DBB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FC82-1CED-4C03-93C9-00735FA49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18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C07D9C-E9DF-483B-8EEE-AE41C55C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FF9D71-7C61-4598-86B3-2FA7CD57F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65ED7D-6A88-48AD-A9CB-69E7BCE6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7D57-C032-4FC4-8E5C-32CE6CC7B549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5AB4F9-B007-424D-A348-E8FCEAB8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C44895-32D7-4CB9-84B8-0EAD7890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FC82-1CED-4C03-93C9-00735FA49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70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F8EDB-ECDF-4F1D-9CF0-0EB85CA5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802136-3D3D-43AC-92E4-DCAC9A73E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20DE05-2FE1-4D45-B6EA-D13D6B550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64A29B-5259-49C8-AAD3-46403269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7D57-C032-4FC4-8E5C-32CE6CC7B549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E36CEB-B522-4597-BACA-DB330483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6D12C6-1F20-4594-8BBA-03EF970A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FC82-1CED-4C03-93C9-00735FA49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02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F95995-C74B-4EC4-A42E-3D07003F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CA943E-FD34-4467-99CF-9E060A38A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5A1C31-6B68-49D4-9408-54E9CD81B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B9E0FD-FE3C-4505-A21E-C336A6066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9355F8E-B595-479C-A8DF-770F46027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ED0FBEE-5FAB-4E3F-884C-FE39A828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7D57-C032-4FC4-8E5C-32CE6CC7B549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C3B7A76-F525-4C24-913C-6F05D7D6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470C3F-81F6-47AA-A75A-6A060709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FC82-1CED-4C03-93C9-00735FA49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32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892EE-68AC-47CA-A575-67BE7D3A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8B1A4F-20F5-406C-812C-413150B5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7D57-C032-4FC4-8E5C-32CE6CC7B549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AA841C-BF2C-471D-A7EB-B244BA4E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2EDB5D9-1036-4E3A-9C4E-FA7C7C51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FC82-1CED-4C03-93C9-00735FA49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43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330DD71-E626-42F3-B77C-65C7F0D1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7D57-C032-4FC4-8E5C-32CE6CC7B549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238E4F9-9E81-43B5-900E-AF140081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9EFAC9-FEBF-444F-A1C6-C46EC412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FC82-1CED-4C03-93C9-00735FA49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26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8B5A7A-1351-4AAC-A618-6E285B16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35BF1-1423-4B0C-AC49-AEC11B8A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56EDC3-8D9A-456D-9380-B6D58369A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7F39FC-132B-403F-A93D-9B215A14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7D57-C032-4FC4-8E5C-32CE6CC7B549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EB443-929F-46F7-AA6B-0BDC6AC3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8BEA89-F743-4300-9099-3BF9FD09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FC82-1CED-4C03-93C9-00735FA49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46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BB317-B60C-4A90-A22D-61B1180FB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77DE5ED-F9FA-4429-AAF2-A9F7B8B0B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C99B17-0516-4D02-8833-C7948C625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450F3D-F94C-4A9D-AC1E-34014636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7D57-C032-4FC4-8E5C-32CE6CC7B549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A506F4-E5C6-46E1-9329-979C7E84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7DC61D-2E78-404C-8693-1F7F62D5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FC82-1CED-4C03-93C9-00735FA49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FB0DC09-6DC5-4352-95F4-7471F014E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4999F3-BAD0-4C23-815F-7F2950D88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5BE66C-7EDF-4281-91B3-D10D561B6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47D57-C032-4FC4-8E5C-32CE6CC7B549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4101DD-2DDF-4E70-919B-178EAE245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23DB90-5667-4C4D-8FFD-C94F0DA9C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2FC82-1CED-4C03-93C9-00735FA49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21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D5A1E-BDF0-4ED5-8066-DC1B1F941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Chapter 1  </a:t>
            </a:r>
            <a:br>
              <a:rPr lang="en-US" altLang="zh-TW" b="1" dirty="0"/>
            </a:br>
            <a:r>
              <a:rPr lang="en-US" altLang="zh-TW" b="1" dirty="0"/>
              <a:t>Sounds and signals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ED2D5B-A0D2-432D-8078-C177881C0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12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284AF-A886-4D8C-AD3D-76210701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AD4ED6-37C1-4130-B9E4-7547FA1DA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06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Chapter 1   Sounds and signals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 1   Sounds and signals </dc:title>
  <dc:creator>Renyuan Lyu</dc:creator>
  <cp:lastModifiedBy>Renyuan Lyu</cp:lastModifiedBy>
  <cp:revision>1</cp:revision>
  <dcterms:created xsi:type="dcterms:W3CDTF">2019-02-26T12:39:57Z</dcterms:created>
  <dcterms:modified xsi:type="dcterms:W3CDTF">2019-02-26T12:40:50Z</dcterms:modified>
</cp:coreProperties>
</file>