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89" r:id="rId4"/>
    <p:sldId id="287" r:id="rId5"/>
    <p:sldId id="276" r:id="rId6"/>
    <p:sldId id="278" r:id="rId7"/>
    <p:sldId id="290" r:id="rId8"/>
    <p:sldId id="282" r:id="rId9"/>
    <p:sldId id="283" r:id="rId10"/>
    <p:sldId id="284" r:id="rId11"/>
    <p:sldId id="285" r:id="rId12"/>
    <p:sldId id="286" r:id="rId13"/>
    <p:sldId id="291" r:id="rId14"/>
    <p:sldId id="275" r:id="rId15"/>
    <p:sldId id="274" r:id="rId16"/>
    <p:sldId id="280" r:id="rId17"/>
    <p:sldId id="281" r:id="rId18"/>
    <p:sldId id="288" r:id="rId19"/>
    <p:sldId id="277" r:id="rId20"/>
    <p:sldId id="293" r:id="rId21"/>
    <p:sldId id="292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FF"/>
    <a:srgbClr val="797979"/>
    <a:srgbClr val="D7000F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382" autoAdjust="0"/>
  </p:normalViewPr>
  <p:slideViewPr>
    <p:cSldViewPr snapToObjects="1">
      <p:cViewPr varScale="1">
        <p:scale>
          <a:sx n="105" d="100"/>
          <a:sy n="105" d="100"/>
        </p:scale>
        <p:origin x="84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E5F0F-6A38-46EA-93D0-4F0DD72EB44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2020/7/20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467800-5701-41B7-BCDE-2B513D8196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94000" y="1968500"/>
            <a:ext cx="81915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205797" y="358197"/>
            <a:ext cx="457200" cy="299606"/>
          </a:xfrm>
          <a:prstGeom prst="triangle">
            <a:avLst/>
          </a:prstGeom>
          <a:solidFill>
            <a:srgbClr val="DFDFD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231126" y="419768"/>
            <a:ext cx="243782" cy="243782"/>
          </a:xfrm>
          <a:prstGeom prst="ellipse">
            <a:avLst/>
          </a:prstGeom>
          <a:solidFill>
            <a:srgbClr val="00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901051" y="405776"/>
            <a:ext cx="243782" cy="243782"/>
          </a:xfrm>
          <a:prstGeom prst="ellips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570976" y="405776"/>
            <a:ext cx="243782" cy="243782"/>
          </a:xfrm>
          <a:prstGeom prst="ellipse">
            <a:avLst/>
          </a:prstGeom>
          <a:solidFill>
            <a:srgbClr val="FF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4934"/>
            <a:ext cx="2362200" cy="5238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本节标题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1543050" y="1343025"/>
            <a:ext cx="9439275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课程导学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课程介绍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难学吗？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8586630-BCD0-42AC-B035-27C54FF1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2281430"/>
            <a:ext cx="2721924" cy="4057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B9F422-CF43-403E-8877-8EA49EF4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94" y="2281430"/>
            <a:ext cx="2894702" cy="40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26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难学吗？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E95EA48-82C1-4EB9-8D7F-9C9D4C8AF807}"/>
              </a:ext>
            </a:extLst>
          </p:cNvPr>
          <p:cNvSpPr/>
          <p:nvPr/>
        </p:nvSpPr>
        <p:spPr>
          <a:xfrm>
            <a:off x="796328" y="2731626"/>
            <a:ext cx="8712968" cy="3456369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72F18-5AEE-4B02-86C6-35AE7299D72B}"/>
              </a:ext>
            </a:extLst>
          </p:cNvPr>
          <p:cNvSpPr txBox="1"/>
          <p:nvPr/>
        </p:nvSpPr>
        <p:spPr>
          <a:xfrm>
            <a:off x="1721972" y="3674980"/>
            <a:ext cx="6659464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    程</a:t>
            </a:r>
          </a:p>
        </p:txBody>
      </p:sp>
      <p:sp>
        <p:nvSpPr>
          <p:cNvPr id="3" name="矩形: 折角 2">
            <a:extLst>
              <a:ext uri="{FF2B5EF4-FFF2-40B4-BE49-F238E27FC236}">
                <a16:creationId xmlns:a16="http://schemas.microsoft.com/office/drawing/2014/main" id="{24F590B8-595B-4603-9BD1-61B47605C585}"/>
              </a:ext>
            </a:extLst>
          </p:cNvPr>
          <p:cNvSpPr/>
          <p:nvPr/>
        </p:nvSpPr>
        <p:spPr>
          <a:xfrm>
            <a:off x="8602493" y="5628128"/>
            <a:ext cx="640637" cy="330575"/>
          </a:xfrm>
          <a:prstGeom prst="foldedCorner">
            <a:avLst/>
          </a:prstGeom>
          <a:solidFill>
            <a:srgbClr val="FFFFFF"/>
          </a:solidFill>
          <a:ln w="28575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2D6A1A-E82D-4C92-9AF6-13D36D88294C}"/>
              </a:ext>
            </a:extLst>
          </p:cNvPr>
          <p:cNvSpPr txBox="1"/>
          <p:nvPr/>
        </p:nvSpPr>
        <p:spPr>
          <a:xfrm>
            <a:off x="8472263" y="5650926"/>
            <a:ext cx="901099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 术</a:t>
            </a:r>
          </a:p>
        </p:txBody>
      </p:sp>
    </p:spTree>
    <p:extLst>
      <p:ext uri="{BB962C8B-B14F-4D97-AF65-F5344CB8AC3E}">
        <p14:creationId xmlns:p14="http://schemas.microsoft.com/office/powerpoint/2010/main" val="15899714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难学吗？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5B0C19E-C714-4693-B2A7-835BBFC5D866}"/>
              </a:ext>
            </a:extLst>
          </p:cNvPr>
          <p:cNvSpPr/>
          <p:nvPr/>
        </p:nvSpPr>
        <p:spPr>
          <a:xfrm>
            <a:off x="2855640" y="3395291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CABCAE4-1450-421F-BB6F-0AF7FDFB2E74}"/>
              </a:ext>
            </a:extLst>
          </p:cNvPr>
          <p:cNvSpPr/>
          <p:nvPr/>
        </p:nvSpPr>
        <p:spPr>
          <a:xfrm>
            <a:off x="6816080" y="338901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E2D016-904A-46B1-9EFE-C2AD23F7B02C}"/>
              </a:ext>
            </a:extLst>
          </p:cNvPr>
          <p:cNvSpPr txBox="1"/>
          <p:nvPr/>
        </p:nvSpPr>
        <p:spPr>
          <a:xfrm>
            <a:off x="2819636" y="3858988"/>
            <a:ext cx="15841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1851A4-0297-46B3-9342-ADBF486A74B1}"/>
              </a:ext>
            </a:extLst>
          </p:cNvPr>
          <p:cNvSpPr txBox="1"/>
          <p:nvPr/>
        </p:nvSpPr>
        <p:spPr>
          <a:xfrm>
            <a:off x="6780076" y="3852711"/>
            <a:ext cx="15841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9913463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1F9094-493B-4848-8323-52902804C639}"/>
              </a:ext>
            </a:extLst>
          </p:cNvPr>
          <p:cNvSpPr/>
          <p:nvPr/>
        </p:nvSpPr>
        <p:spPr>
          <a:xfrm>
            <a:off x="1631504" y="2276872"/>
            <a:ext cx="597666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是什么？</a:t>
            </a:r>
            <a:endParaRPr lang="en-US" altLang="zh-CN" sz="2400" kern="1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难吗？</a:t>
            </a:r>
            <a:endParaRPr lang="en-US" altLang="zh-CN" sz="2400" kern="1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怎么学习</a:t>
            </a:r>
            <a:r>
              <a:rPr lang="en-US" altLang="zh-CN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zh-CN" altLang="zh-CN" sz="24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82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124-6C43-4C36-B9AF-E53D6F7D6E4D}"/>
              </a:ext>
            </a:extLst>
          </p:cNvPr>
          <p:cNvSpPr txBox="1"/>
          <p:nvPr/>
        </p:nvSpPr>
        <p:spPr>
          <a:xfrm>
            <a:off x="1199456" y="2852936"/>
            <a:ext cx="8928992" cy="167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克服自己对自行车摔倒畏惧的心理，让自己有信心。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在刚开始学骑自行车时，找人扶自行车，选择学自行车的路面要平坦。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刚开始踩踏板时，让自己慢慢掌握住自行车的平衡。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如何学习骑自行车？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4259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如何学习骑自行车？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3E97012-57E8-4523-B10E-B972174D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6" y="2852936"/>
            <a:ext cx="3511282" cy="2949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412FF4-F838-4895-9AAD-2A6F5342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852936"/>
            <a:ext cx="5104762" cy="28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454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124-6C43-4C36-B9AF-E53D6F7D6E4D}"/>
              </a:ext>
            </a:extLst>
          </p:cNvPr>
          <p:cNvSpPr txBox="1"/>
          <p:nvPr/>
        </p:nvSpPr>
        <p:spPr>
          <a:xfrm>
            <a:off x="1199456" y="2852936"/>
            <a:ext cx="8928992" cy="167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克服自己对自行车摔倒畏惧的心理，让自己有信心。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在刚开始学骑自行车时，找人扶自行车，选择学自行车的路面要平坦。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刚开始踩踏板时，让自己慢慢掌握住自行车的平衡。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如何学习骑自行车？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43FB0D-0643-4D78-A0DB-CD1F70572470}"/>
              </a:ext>
            </a:extLst>
          </p:cNvPr>
          <p:cNvSpPr txBox="1"/>
          <p:nvPr/>
        </p:nvSpPr>
        <p:spPr>
          <a:xfrm>
            <a:off x="3215680" y="3031098"/>
            <a:ext cx="324036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   衡</a:t>
            </a:r>
          </a:p>
        </p:txBody>
      </p:sp>
    </p:spTree>
    <p:extLst>
      <p:ext uri="{BB962C8B-B14F-4D97-AF65-F5344CB8AC3E}">
        <p14:creationId xmlns:p14="http://schemas.microsoft.com/office/powerpoint/2010/main" val="38333377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124-6C43-4C36-B9AF-E53D6F7D6E4D}"/>
              </a:ext>
            </a:extLst>
          </p:cNvPr>
          <p:cNvSpPr txBox="1"/>
          <p:nvPr/>
        </p:nvSpPr>
        <p:spPr>
          <a:xfrm>
            <a:off x="1199456" y="2852936"/>
            <a:ext cx="8928992" cy="167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克服自己对自行车摔倒畏惧的心理，让自己有信心。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在刚开始学骑自行车时，找人扶自行车，选择学自行车的路面要平坦。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刚开始踩踏板时，让自己慢慢掌握住自行车的平衡。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如何学习骑自行车？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43FB0D-0643-4D78-A0DB-CD1F70572470}"/>
              </a:ext>
            </a:extLst>
          </p:cNvPr>
          <p:cNvSpPr txBox="1"/>
          <p:nvPr/>
        </p:nvSpPr>
        <p:spPr>
          <a:xfrm>
            <a:off x="1506128" y="3031098"/>
            <a:ext cx="6659464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骑上自行车</a:t>
            </a:r>
          </a:p>
        </p:txBody>
      </p:sp>
    </p:spTree>
    <p:extLst>
      <p:ext uri="{BB962C8B-B14F-4D97-AF65-F5344CB8AC3E}">
        <p14:creationId xmlns:p14="http://schemas.microsoft.com/office/powerpoint/2010/main" val="21838241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6D074BA-3DEA-4E24-86FD-3324BD2EED9A}"/>
              </a:ext>
            </a:extLst>
          </p:cNvPr>
          <p:cNvSpPr/>
          <p:nvPr/>
        </p:nvSpPr>
        <p:spPr>
          <a:xfrm>
            <a:off x="2919610" y="3429000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kern="1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动手写代码！</a:t>
            </a:r>
            <a:endParaRPr lang="zh-CN" altLang="zh-CN" sz="6600" kern="1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026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6D074BA-3DEA-4E24-86FD-3324BD2EED9A}"/>
              </a:ext>
            </a:extLst>
          </p:cNvPr>
          <p:cNvSpPr/>
          <p:nvPr/>
        </p:nvSpPr>
        <p:spPr>
          <a:xfrm>
            <a:off x="1807476" y="3163034"/>
            <a:ext cx="72058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kern="1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我亦无他 唯手熟尔</a:t>
            </a:r>
            <a:endParaRPr lang="zh-CN" altLang="zh-CN" sz="6600" kern="1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DE4072-1528-40D3-AF01-17B84D428E60}"/>
              </a:ext>
            </a:extLst>
          </p:cNvPr>
          <p:cNvSpPr txBox="1"/>
          <p:nvPr/>
        </p:nvSpPr>
        <p:spPr>
          <a:xfrm>
            <a:off x="7104112" y="4439376"/>
            <a:ext cx="190918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欧阳修，卖油翁</a:t>
            </a:r>
          </a:p>
        </p:txBody>
      </p:sp>
    </p:spTree>
    <p:extLst>
      <p:ext uri="{BB962C8B-B14F-4D97-AF65-F5344CB8AC3E}">
        <p14:creationId xmlns:p14="http://schemas.microsoft.com/office/powerpoint/2010/main" val="11205465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1F9094-493B-4848-8323-52902804C639}"/>
              </a:ext>
            </a:extLst>
          </p:cNvPr>
          <p:cNvSpPr/>
          <p:nvPr/>
        </p:nvSpPr>
        <p:spPr>
          <a:xfrm>
            <a:off x="1631504" y="2276872"/>
            <a:ext cx="597666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是什么？</a:t>
            </a:r>
            <a:endParaRPr lang="en-US" altLang="zh-CN" sz="24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难吗？</a:t>
            </a:r>
            <a:endParaRPr lang="en-US" altLang="zh-CN" sz="24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怎么学习</a:t>
            </a:r>
            <a:r>
              <a:rPr lang="en-US" altLang="zh-CN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zh-CN" altLang="zh-CN" sz="24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775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D074BA-3DEA-4E24-86FD-3324BD2EED9A}"/>
              </a:ext>
            </a:extLst>
          </p:cNvPr>
          <p:cNvSpPr/>
          <p:nvPr/>
        </p:nvSpPr>
        <p:spPr>
          <a:xfrm>
            <a:off x="3766204" y="2875002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kern="1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大量案例</a:t>
            </a:r>
            <a:endParaRPr lang="zh-CN" altLang="zh-CN" sz="6600" kern="1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568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课程导学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课程介绍</a:t>
            </a:r>
          </a:p>
        </p:txBody>
      </p:sp>
    </p:spTree>
    <p:extLst>
      <p:ext uri="{BB962C8B-B14F-4D97-AF65-F5344CB8AC3E}">
        <p14:creationId xmlns:p14="http://schemas.microsoft.com/office/powerpoint/2010/main" val="2374864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1F9094-493B-4848-8323-52902804C639}"/>
              </a:ext>
            </a:extLst>
          </p:cNvPr>
          <p:cNvSpPr/>
          <p:nvPr/>
        </p:nvSpPr>
        <p:spPr>
          <a:xfrm>
            <a:off x="1631504" y="2276872"/>
            <a:ext cx="597666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是什么？</a:t>
            </a:r>
            <a:endParaRPr lang="en-US" altLang="zh-CN" sz="24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难吗？</a:t>
            </a:r>
            <a:endParaRPr lang="en-US" altLang="zh-CN" sz="2400" kern="1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怎么学习</a:t>
            </a:r>
            <a:r>
              <a:rPr lang="en-US" altLang="zh-CN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zh-CN" altLang="zh-CN" sz="2400" kern="1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244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330B3-3F90-491E-805F-7E8A29F63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00" b="36353"/>
          <a:stretch/>
        </p:blipFill>
        <p:spPr>
          <a:xfrm>
            <a:off x="551384" y="1615330"/>
            <a:ext cx="5081008" cy="3469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CCF502-F91D-4C18-A83B-9F7642243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41"/>
          <a:stretch/>
        </p:blipFill>
        <p:spPr>
          <a:xfrm>
            <a:off x="6502508" y="1615330"/>
            <a:ext cx="4890470" cy="3469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2C70EB-EC35-48F1-9CC6-032222AF1E51}"/>
              </a:ext>
            </a:extLst>
          </p:cNvPr>
          <p:cNvSpPr txBox="1"/>
          <p:nvPr/>
        </p:nvSpPr>
        <p:spPr>
          <a:xfrm>
            <a:off x="1893996" y="5431754"/>
            <a:ext cx="31683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84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Photoshop</a:t>
            </a:r>
            <a:endParaRPr lang="zh-CN" altLang="en-US" sz="2400" dirty="0">
              <a:solidFill>
                <a:srgbClr val="0084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DDBF83-2FA4-42C5-BD95-AEFADBBFCA86}"/>
              </a:ext>
            </a:extLst>
          </p:cNvPr>
          <p:cNvSpPr txBox="1"/>
          <p:nvPr/>
        </p:nvSpPr>
        <p:spPr>
          <a:xfrm>
            <a:off x="7363567" y="5431754"/>
            <a:ext cx="31683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84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endParaRPr lang="zh-CN" altLang="en-US" sz="2400" dirty="0">
              <a:solidFill>
                <a:srgbClr val="0084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968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931829-E511-4A82-9D95-6DC5F7F7BEC6}"/>
              </a:ext>
            </a:extLst>
          </p:cNvPr>
          <p:cNvSpPr/>
          <p:nvPr/>
        </p:nvSpPr>
        <p:spPr>
          <a:xfrm>
            <a:off x="1737505" y="3645024"/>
            <a:ext cx="790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翻转结果</a:t>
            </a:r>
            <a:r>
              <a:rPr lang="en-US" altLang="zh-CN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= cv2.flip( 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原始图像 </a:t>
            </a:r>
            <a:r>
              <a:rPr lang="en-US" altLang="zh-CN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翻转形式</a:t>
            </a:r>
            <a:r>
              <a:rPr lang="en-US" altLang="zh-CN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)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44155A-C22E-4E8C-BFA5-BFEA803F957F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怎么翻转图像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0BBB77-903A-44EA-9BE6-F0940CB2149D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351451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B0AB7BD-EA71-4768-97B7-1FF58ECDC79C}"/>
              </a:ext>
            </a:extLst>
          </p:cNvPr>
          <p:cNvSpPr/>
          <p:nvPr/>
        </p:nvSpPr>
        <p:spPr>
          <a:xfrm>
            <a:off x="1875384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AF357C-079E-4B17-9698-7D35094308DA}"/>
              </a:ext>
            </a:extLst>
          </p:cNvPr>
          <p:cNvSpPr/>
          <p:nvPr/>
        </p:nvSpPr>
        <p:spPr>
          <a:xfrm>
            <a:off x="4943872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CD2E10-ED67-453E-9993-3CCE48631CDE}"/>
              </a:ext>
            </a:extLst>
          </p:cNvPr>
          <p:cNvSpPr/>
          <p:nvPr/>
        </p:nvSpPr>
        <p:spPr>
          <a:xfrm>
            <a:off x="8012360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C5E764-290D-47EE-A9DB-9BBC4E7D8755}"/>
              </a:ext>
            </a:extLst>
          </p:cNvPr>
          <p:cNvSpPr txBox="1"/>
          <p:nvPr/>
        </p:nvSpPr>
        <p:spPr>
          <a:xfrm>
            <a:off x="1839380" y="3090156"/>
            <a:ext cx="158417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E16915-CBAF-4C1C-A9EC-C13A3E4048A4}"/>
              </a:ext>
            </a:extLst>
          </p:cNvPr>
          <p:cNvSpPr txBox="1"/>
          <p:nvPr/>
        </p:nvSpPr>
        <p:spPr>
          <a:xfrm>
            <a:off x="4907868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飞机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41F8CB-37AC-4F3F-829B-5B35C311CADF}"/>
              </a:ext>
            </a:extLst>
          </p:cNvPr>
          <p:cNvSpPr txBox="1"/>
          <p:nvPr/>
        </p:nvSpPr>
        <p:spPr>
          <a:xfrm>
            <a:off x="7976356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零件生产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9ECBC00-3587-4941-83A4-6F16B7591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1"/>
          <a:stretch/>
        </p:blipFill>
        <p:spPr>
          <a:xfrm>
            <a:off x="8141741" y="4725144"/>
            <a:ext cx="1253406" cy="889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C0D09A-6624-4DAB-A58D-865A0E1B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0" b="36353"/>
          <a:stretch/>
        </p:blipFill>
        <p:spPr>
          <a:xfrm>
            <a:off x="1983554" y="4732954"/>
            <a:ext cx="1295828" cy="884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626A1AA-5FBD-4062-88DD-B3F55A3EE6D6}"/>
              </a:ext>
            </a:extLst>
          </p:cNvPr>
          <p:cNvSpPr txBox="1"/>
          <p:nvPr/>
        </p:nvSpPr>
        <p:spPr>
          <a:xfrm>
            <a:off x="4459616" y="4985132"/>
            <a:ext cx="248068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7000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endParaRPr lang="zh-CN" altLang="en-US" sz="3200" b="1" dirty="0">
              <a:solidFill>
                <a:srgbClr val="D700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349DF4-10C9-41DA-A35E-1DA542ABE265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CAD8B4-A6B7-45C9-A2AE-EB990B7E8A06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670428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1F9094-493B-4848-8323-52902804C639}"/>
              </a:ext>
            </a:extLst>
          </p:cNvPr>
          <p:cNvSpPr/>
          <p:nvPr/>
        </p:nvSpPr>
        <p:spPr>
          <a:xfrm>
            <a:off x="1631504" y="2276872"/>
            <a:ext cx="597666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是什么？</a:t>
            </a:r>
            <a:endParaRPr lang="en-US" altLang="zh-CN" sz="2400" kern="1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难吗？</a:t>
            </a:r>
            <a:endParaRPr lang="en-US" altLang="zh-CN" sz="24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怎么学习</a:t>
            </a:r>
            <a:r>
              <a:rPr lang="en-US" altLang="zh-CN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r>
              <a:rPr lang="zh-CN" altLang="en-US" sz="2400" kern="1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zh-CN" altLang="zh-CN" sz="2400" kern="1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912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难学吗？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5B0C19E-C714-4693-B2A7-835BBFC5D866}"/>
              </a:ext>
            </a:extLst>
          </p:cNvPr>
          <p:cNvSpPr/>
          <p:nvPr/>
        </p:nvSpPr>
        <p:spPr>
          <a:xfrm>
            <a:off x="2855640" y="3395291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CABCAE4-1450-421F-BB6F-0AF7FDFB2E74}"/>
              </a:ext>
            </a:extLst>
          </p:cNvPr>
          <p:cNvSpPr/>
          <p:nvPr/>
        </p:nvSpPr>
        <p:spPr>
          <a:xfrm>
            <a:off x="6816080" y="338901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E2D016-904A-46B1-9EFE-C2AD23F7B02C}"/>
              </a:ext>
            </a:extLst>
          </p:cNvPr>
          <p:cNvSpPr txBox="1"/>
          <p:nvPr/>
        </p:nvSpPr>
        <p:spPr>
          <a:xfrm>
            <a:off x="2819636" y="3858988"/>
            <a:ext cx="15841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1851A4-0297-46B3-9342-ADBF486A74B1}"/>
              </a:ext>
            </a:extLst>
          </p:cNvPr>
          <p:cNvSpPr txBox="1"/>
          <p:nvPr/>
        </p:nvSpPr>
        <p:spPr>
          <a:xfrm>
            <a:off x="6780076" y="3852711"/>
            <a:ext cx="15841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9602504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18C333-748E-4FD4-AB3F-E084E1D09A6E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难学吗？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74C662-F128-4DCA-B3F5-3AD15EA81C3F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5B0C19E-C714-4693-B2A7-835BBFC5D866}"/>
              </a:ext>
            </a:extLst>
          </p:cNvPr>
          <p:cNvSpPr/>
          <p:nvPr/>
        </p:nvSpPr>
        <p:spPr>
          <a:xfrm>
            <a:off x="2855640" y="3395291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CABCAE4-1450-421F-BB6F-0AF7FDFB2E74}"/>
              </a:ext>
            </a:extLst>
          </p:cNvPr>
          <p:cNvSpPr/>
          <p:nvPr/>
        </p:nvSpPr>
        <p:spPr>
          <a:xfrm>
            <a:off x="6816080" y="338901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E2D016-904A-46B1-9EFE-C2AD23F7B02C}"/>
              </a:ext>
            </a:extLst>
          </p:cNvPr>
          <p:cNvSpPr txBox="1"/>
          <p:nvPr/>
        </p:nvSpPr>
        <p:spPr>
          <a:xfrm>
            <a:off x="2819636" y="3858988"/>
            <a:ext cx="15841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1851A4-0297-46B3-9342-ADBF486A74B1}"/>
              </a:ext>
            </a:extLst>
          </p:cNvPr>
          <p:cNvSpPr txBox="1"/>
          <p:nvPr/>
        </p:nvSpPr>
        <p:spPr>
          <a:xfrm>
            <a:off x="6780076" y="3852711"/>
            <a:ext cx="15841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6B3D78-3AE0-491D-AD1C-1E679BC7C97E}"/>
              </a:ext>
            </a:extLst>
          </p:cNvPr>
          <p:cNvSpPr txBox="1"/>
          <p:nvPr/>
        </p:nvSpPr>
        <p:spPr>
          <a:xfrm>
            <a:off x="2400360" y="5371156"/>
            <a:ext cx="248068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84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老天爷赏饭</a:t>
            </a:r>
            <a:endParaRPr lang="zh-CN" altLang="en-US" sz="3200" dirty="0">
              <a:solidFill>
                <a:srgbClr val="0084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EA30E5-2944-4AB5-A35B-4E95670344BB}"/>
              </a:ext>
            </a:extLst>
          </p:cNvPr>
          <p:cNvSpPr txBox="1"/>
          <p:nvPr/>
        </p:nvSpPr>
        <p:spPr>
          <a:xfrm>
            <a:off x="6331824" y="5371156"/>
            <a:ext cx="248068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84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祖师爷赏饭</a:t>
            </a:r>
            <a:endParaRPr lang="zh-CN" altLang="en-US" sz="3200" dirty="0">
              <a:solidFill>
                <a:srgbClr val="0084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312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392</Words>
  <Application>Microsoft Office PowerPoint</Application>
  <PresentationFormat>宽屏</PresentationFormat>
  <Paragraphs>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课程导学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课程导学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166</cp:revision>
  <dcterms:created xsi:type="dcterms:W3CDTF">2017-06-22T11:40:54Z</dcterms:created>
  <dcterms:modified xsi:type="dcterms:W3CDTF">2020-07-20T07:48:39Z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