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8" r:id="rId4"/>
    <p:sldId id="277" r:id="rId5"/>
    <p:sldId id="259" r:id="rId6"/>
    <p:sldId id="264" r:id="rId7"/>
    <p:sldId id="266" r:id="rId8"/>
    <p:sldId id="269" r:id="rId9"/>
    <p:sldId id="265" r:id="rId10"/>
    <p:sldId id="267" r:id="rId11"/>
    <p:sldId id="268" r:id="rId12"/>
    <p:sldId id="274" r:id="rId13"/>
    <p:sldId id="275" r:id="rId14"/>
    <p:sldId id="271" r:id="rId15"/>
    <p:sldId id="273" r:id="rId16"/>
    <p:sldId id="272" r:id="rId17"/>
    <p:sldId id="27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F3F4F6"/>
    <a:srgbClr val="0154CB"/>
    <a:srgbClr val="665451"/>
    <a:srgbClr val="796E6D"/>
    <a:srgbClr val="797979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382" autoAdjust="0"/>
  </p:normalViewPr>
  <p:slideViewPr>
    <p:cSldViewPr snapToObjects="1">
      <p:cViewPr varScale="1">
        <p:scale>
          <a:sx n="105" d="100"/>
          <a:sy n="105" d="100"/>
        </p:scale>
        <p:origin x="84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6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165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052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165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51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105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9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12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20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73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05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12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2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E5F0F-6A38-46EA-93D0-4F0DD72EB44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2020/7/20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467800-5701-41B7-BCDE-2B513D8196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794000" y="1968500"/>
            <a:ext cx="81915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205797" y="358197"/>
            <a:ext cx="457200" cy="299606"/>
          </a:xfrm>
          <a:prstGeom prst="triangle">
            <a:avLst/>
          </a:prstGeom>
          <a:solidFill>
            <a:srgbClr val="DFDFD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231126" y="419768"/>
            <a:ext cx="243782" cy="243782"/>
          </a:xfrm>
          <a:prstGeom prst="ellipse">
            <a:avLst/>
          </a:prstGeom>
          <a:solidFill>
            <a:srgbClr val="00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0901051" y="405776"/>
            <a:ext cx="243782" cy="243782"/>
          </a:xfrm>
          <a:prstGeom prst="ellips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570976" y="405776"/>
            <a:ext cx="243782" cy="243782"/>
          </a:xfrm>
          <a:prstGeom prst="ellipse">
            <a:avLst/>
          </a:prstGeom>
          <a:solidFill>
            <a:srgbClr val="FF5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4934"/>
            <a:ext cx="2362200" cy="5238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本节标题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1543050" y="1343025"/>
            <a:ext cx="9439275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课程导学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环境配置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87A95-AD83-499A-90E8-CFAAABD5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" y="6132296"/>
            <a:ext cx="2312770" cy="65416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640E460-26C2-4089-AAF6-EE11B4582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569" y="1628800"/>
            <a:ext cx="7618574" cy="4329790"/>
          </a:xfrm>
          <a:prstGeom prst="rect">
            <a:avLst/>
          </a:prstGeom>
          <a:ln>
            <a:solidFill>
              <a:srgbClr val="0154CB"/>
            </a:solidFill>
          </a:ln>
        </p:spPr>
      </p:pic>
    </p:spTree>
    <p:extLst>
      <p:ext uri="{BB962C8B-B14F-4D97-AF65-F5344CB8AC3E}">
        <p14:creationId xmlns:p14="http://schemas.microsoft.com/office/powerpoint/2010/main" val="13156377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87A95-AD83-499A-90E8-CFAAABD5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" y="6132296"/>
            <a:ext cx="2312770" cy="654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A37759-4F4A-4E2E-B00D-D861DE19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489" y="980728"/>
            <a:ext cx="6669022" cy="5391976"/>
          </a:xfrm>
          <a:prstGeom prst="rect">
            <a:avLst/>
          </a:prstGeom>
          <a:ln>
            <a:solidFill>
              <a:srgbClr val="0154CB"/>
            </a:solidFill>
          </a:ln>
        </p:spPr>
      </p:pic>
    </p:spTree>
    <p:extLst>
      <p:ext uri="{BB962C8B-B14F-4D97-AF65-F5344CB8AC3E}">
        <p14:creationId xmlns:p14="http://schemas.microsoft.com/office/powerpoint/2010/main" val="5824076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2BB1F-0828-4DB9-9764-259F58C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5" y="6251044"/>
            <a:ext cx="2060448" cy="582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19A703C-DA45-4913-BE16-E02530BA4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014" y="1268760"/>
            <a:ext cx="8991600" cy="4621158"/>
          </a:xfrm>
          <a:prstGeom prst="rect">
            <a:avLst/>
          </a:prstGeom>
          <a:ln>
            <a:solidFill>
              <a:srgbClr val="0154CB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96EDA2-FED3-4D6E-8420-1F348DA8D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337" y="4077072"/>
            <a:ext cx="1485714" cy="6000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159E9A-6D04-4876-A692-3522CA2BCC21}"/>
              </a:ext>
            </a:extLst>
          </p:cNvPr>
          <p:cNvCxnSpPr>
            <a:cxnSpLocks/>
          </p:cNvCxnSpPr>
          <p:nvPr/>
        </p:nvCxnSpPr>
        <p:spPr>
          <a:xfrm>
            <a:off x="2855640" y="4014208"/>
            <a:ext cx="652411" cy="0"/>
          </a:xfrm>
          <a:prstGeom prst="straightConnector1">
            <a:avLst/>
          </a:prstGeom>
          <a:noFill/>
          <a:ln w="28575" cap="flat">
            <a:solidFill>
              <a:srgbClr val="D7000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49253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87A95-AD83-499A-90E8-CFAAABD5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" y="6132296"/>
            <a:ext cx="2312770" cy="654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A37759-4F4A-4E2E-B00D-D861DE19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489" y="980728"/>
            <a:ext cx="6669022" cy="5391976"/>
          </a:xfrm>
          <a:prstGeom prst="rect">
            <a:avLst/>
          </a:prstGeom>
          <a:ln>
            <a:solidFill>
              <a:srgbClr val="0154CB"/>
            </a:solidFill>
          </a:ln>
        </p:spPr>
      </p:pic>
    </p:spTree>
    <p:extLst>
      <p:ext uri="{BB962C8B-B14F-4D97-AF65-F5344CB8AC3E}">
        <p14:creationId xmlns:p14="http://schemas.microsoft.com/office/powerpoint/2010/main" val="34190516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87A95-AD83-499A-90E8-CFAAABD5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2" y="6132296"/>
            <a:ext cx="2312770" cy="65416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D0EAAE-1CEA-4962-9B26-A8F7A3D1A194}"/>
              </a:ext>
            </a:extLst>
          </p:cNvPr>
          <p:cNvSpPr/>
          <p:nvPr/>
        </p:nvSpPr>
        <p:spPr>
          <a:xfrm>
            <a:off x="1062548" y="1400261"/>
            <a:ext cx="8051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Anaconda Prompt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”内使用语句：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完整路径文件名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BAB685-4E69-453A-898D-6B11ADCFA165}"/>
              </a:ext>
            </a:extLst>
          </p:cNvPr>
          <p:cNvSpPr/>
          <p:nvPr/>
        </p:nvSpPr>
        <p:spPr>
          <a:xfrm>
            <a:off x="1197308" y="1965726"/>
            <a:ext cx="6162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范例：假设文件存储在“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e:\download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</a:p>
        </p:txBody>
      </p:sp>
      <p:sp>
        <p:nvSpPr>
          <p:cNvPr id="18" name="PA_矩形 3">
            <a:extLst>
              <a:ext uri="{FF2B5EF4-FFF2-40B4-BE49-F238E27FC236}">
                <a16:creationId xmlns:a16="http://schemas.microsoft.com/office/drawing/2014/main" id="{2E72F06E-0384-4277-B1EB-01ABE7998A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60035" y="4954740"/>
            <a:ext cx="9329302" cy="812170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3819FD-6F0D-4E6E-BF3E-416D24466A18}"/>
              </a:ext>
            </a:extLst>
          </p:cNvPr>
          <p:cNvSpPr/>
          <p:nvPr/>
        </p:nvSpPr>
        <p:spPr>
          <a:xfrm>
            <a:off x="1022118" y="5210102"/>
            <a:ext cx="9546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3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&gt;&gt;pip install e:\download\anaconda\Lib\opencv_python-4.2.0.34-cp37m-win_amd64.whl</a:t>
            </a:r>
            <a:endParaRPr lang="zh-CN" altLang="en-US" sz="1600" dirty="0">
              <a:solidFill>
                <a:srgbClr val="F3F4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7F3E34-55E8-48F3-A624-A8A938EE5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738" y="2831965"/>
            <a:ext cx="7276190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0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262506-862B-418A-A66E-6C9BCE84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838" y="3059810"/>
            <a:ext cx="5390476" cy="1714286"/>
          </a:xfrm>
          <a:prstGeom prst="rect">
            <a:avLst/>
          </a:prstGeom>
        </p:spPr>
      </p:pic>
      <p:sp>
        <p:nvSpPr>
          <p:cNvPr id="25" name="PA_矩形 3">
            <a:extLst>
              <a:ext uri="{FF2B5EF4-FFF2-40B4-BE49-F238E27FC236}">
                <a16:creationId xmlns:a16="http://schemas.microsoft.com/office/drawing/2014/main" id="{99DED754-5D5A-4F0D-962B-3251AB25AD6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182839" y="5229200"/>
            <a:ext cx="5390476" cy="657701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A2715D-6B9D-4C9C-996D-E26EA6226553}"/>
              </a:ext>
            </a:extLst>
          </p:cNvPr>
          <p:cNvSpPr/>
          <p:nvPr/>
        </p:nvSpPr>
        <p:spPr>
          <a:xfrm>
            <a:off x="2932469" y="5327217"/>
            <a:ext cx="2736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3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2400" dirty="0" err="1">
                <a:solidFill>
                  <a:srgbClr val="F3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400" dirty="0">
                <a:solidFill>
                  <a:srgbClr val="F3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3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2400" dirty="0">
              <a:solidFill>
                <a:srgbClr val="F3F4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9F0285-976E-4C7D-B9F7-970B78D28E06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查看安装情况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387D69-7BBD-4121-8C20-3FDA889EE2A7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681795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A4B25C9-29FB-45D5-9CA1-290A716B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56" y="2708920"/>
            <a:ext cx="6936622" cy="305211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4BC7D2A-CDEE-4035-968F-3337F82FF40F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查看安装情况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C191403-DDFC-4C9F-9D3C-E1D3F2EF5954}"/>
              </a:ext>
            </a:extLst>
          </p:cNvPr>
          <p:cNvCxnSpPr/>
          <p:nvPr/>
        </p:nvCxnSpPr>
        <p:spPr>
          <a:xfrm>
            <a:off x="695400" y="1966000"/>
            <a:ext cx="8496944" cy="0"/>
          </a:xfrm>
          <a:prstGeom prst="line">
            <a:avLst/>
          </a:prstGeom>
          <a:noFill/>
          <a:ln w="12700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922442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课程导学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环境配置</a:t>
            </a:r>
          </a:p>
        </p:txBody>
      </p:sp>
    </p:spTree>
    <p:extLst>
      <p:ext uri="{BB962C8B-B14F-4D97-AF65-F5344CB8AC3E}">
        <p14:creationId xmlns:p14="http://schemas.microsoft.com/office/powerpoint/2010/main" val="19621262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FE89F65-F8C1-40BF-90EF-4720F74F0BAA}"/>
              </a:ext>
            </a:extLst>
          </p:cNvPr>
          <p:cNvSpPr/>
          <p:nvPr/>
        </p:nvSpPr>
        <p:spPr>
          <a:xfrm>
            <a:off x="3143672" y="2672916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83C372-3C83-40C1-9669-35CDC2E88451}"/>
              </a:ext>
            </a:extLst>
          </p:cNvPr>
          <p:cNvSpPr/>
          <p:nvPr/>
        </p:nvSpPr>
        <p:spPr>
          <a:xfrm>
            <a:off x="7032104" y="2672916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CC8F46-8EA1-403C-8F62-1D1C0FE49DD6}"/>
              </a:ext>
            </a:extLst>
          </p:cNvPr>
          <p:cNvSpPr txBox="1"/>
          <p:nvPr/>
        </p:nvSpPr>
        <p:spPr>
          <a:xfrm>
            <a:off x="3107668" y="3228945"/>
            <a:ext cx="158417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zh-CN" altLang="en-US" sz="20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FCECF3-9FF7-4A20-B98D-B22C6968D844}"/>
              </a:ext>
            </a:extLst>
          </p:cNvPr>
          <p:cNvSpPr txBox="1"/>
          <p:nvPr/>
        </p:nvSpPr>
        <p:spPr>
          <a:xfrm>
            <a:off x="6996100" y="3198168"/>
            <a:ext cx="158417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lang="zh-CN" altLang="en-US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DB68AB7-CE8C-474F-B10D-741CFAB312A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91844" y="3429000"/>
            <a:ext cx="2304256" cy="1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80788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D17DB21-8A63-47F0-9DFA-D097E7F9070E}"/>
              </a:ext>
            </a:extLst>
          </p:cNvPr>
          <p:cNvSpPr/>
          <p:nvPr/>
        </p:nvSpPr>
        <p:spPr>
          <a:xfrm>
            <a:off x="5879975" y="2204864"/>
            <a:ext cx="3539335" cy="3732544"/>
          </a:xfrm>
          <a:prstGeom prst="rect">
            <a:avLst/>
          </a:prstGeom>
          <a:solidFill>
            <a:srgbClr val="665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EFC1BC-A37E-4BBD-8A37-07F3B6508E69}"/>
              </a:ext>
            </a:extLst>
          </p:cNvPr>
          <p:cNvSpPr/>
          <p:nvPr/>
        </p:nvSpPr>
        <p:spPr>
          <a:xfrm>
            <a:off x="2340640" y="2204864"/>
            <a:ext cx="3539335" cy="3732544"/>
          </a:xfrm>
          <a:prstGeom prst="rect">
            <a:avLst/>
          </a:prstGeom>
          <a:solidFill>
            <a:srgbClr val="015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5169C1-F0AF-4B78-9AC0-96AA7754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42" y="1628800"/>
            <a:ext cx="7925487" cy="45541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E2190A-8844-4CF3-9DF5-5805ED50F7DF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版本很关键</a:t>
            </a:r>
          </a:p>
        </p:txBody>
      </p:sp>
    </p:spTree>
    <p:extLst>
      <p:ext uri="{BB962C8B-B14F-4D97-AF65-F5344CB8AC3E}">
        <p14:creationId xmlns:p14="http://schemas.microsoft.com/office/powerpoint/2010/main" val="6027581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09EFC2-8B77-4066-B640-D5EBF218D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" b="13250"/>
          <a:stretch/>
        </p:blipFill>
        <p:spPr>
          <a:xfrm>
            <a:off x="2617746" y="2060848"/>
            <a:ext cx="6956508" cy="40132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7B61E96-C5F1-4556-9C6D-064A0CBA038F}"/>
              </a:ext>
            </a:extLst>
          </p:cNvPr>
          <p:cNvSpPr txBox="1"/>
          <p:nvPr/>
        </p:nvSpPr>
        <p:spPr>
          <a:xfrm>
            <a:off x="551384" y="1326174"/>
            <a:ext cx="892899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不要仅仅关注版本</a:t>
            </a:r>
          </a:p>
        </p:txBody>
      </p:sp>
    </p:spTree>
    <p:extLst>
      <p:ext uri="{BB962C8B-B14F-4D97-AF65-F5344CB8AC3E}">
        <p14:creationId xmlns:p14="http://schemas.microsoft.com/office/powerpoint/2010/main" val="26899213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821870-19DF-4E97-949E-3AB4D4D3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171857"/>
            <a:ext cx="5714286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6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FE89F65-F8C1-40BF-90EF-4720F74F0BAA}"/>
              </a:ext>
            </a:extLst>
          </p:cNvPr>
          <p:cNvSpPr/>
          <p:nvPr/>
        </p:nvSpPr>
        <p:spPr>
          <a:xfrm>
            <a:off x="3143672" y="2672916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83C372-3C83-40C1-9669-35CDC2E88451}"/>
              </a:ext>
            </a:extLst>
          </p:cNvPr>
          <p:cNvSpPr/>
          <p:nvPr/>
        </p:nvSpPr>
        <p:spPr>
          <a:xfrm>
            <a:off x="7032104" y="2672916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CC8F46-8EA1-403C-8F62-1D1C0FE49DD6}"/>
              </a:ext>
            </a:extLst>
          </p:cNvPr>
          <p:cNvSpPr txBox="1"/>
          <p:nvPr/>
        </p:nvSpPr>
        <p:spPr>
          <a:xfrm>
            <a:off x="3107668" y="3228945"/>
            <a:ext cx="158417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zh-CN" altLang="en-US" sz="2000" dirty="0">
              <a:solidFill>
                <a:srgbClr val="D70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FCECF3-9FF7-4A20-B98D-B22C6968D844}"/>
              </a:ext>
            </a:extLst>
          </p:cNvPr>
          <p:cNvSpPr txBox="1"/>
          <p:nvPr/>
        </p:nvSpPr>
        <p:spPr>
          <a:xfrm>
            <a:off x="6996100" y="3198168"/>
            <a:ext cx="158417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lang="zh-CN" altLang="en-US" sz="24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DB68AB7-CE8C-474F-B10D-741CFAB312A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91844" y="3429000"/>
            <a:ext cx="2304256" cy="1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576446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2BB1F-0828-4DB9-9764-259F58C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5" y="6251044"/>
            <a:ext cx="2060448" cy="582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19A703C-DA45-4913-BE16-E02530BA4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014" y="1268760"/>
            <a:ext cx="8991600" cy="4621158"/>
          </a:xfrm>
          <a:prstGeom prst="rect">
            <a:avLst/>
          </a:prstGeom>
          <a:ln>
            <a:solidFill>
              <a:srgbClr val="0154CB"/>
            </a:solidFill>
          </a:ln>
        </p:spPr>
      </p:pic>
    </p:spTree>
    <p:extLst>
      <p:ext uri="{BB962C8B-B14F-4D97-AF65-F5344CB8AC3E}">
        <p14:creationId xmlns:p14="http://schemas.microsoft.com/office/powerpoint/2010/main" val="36546260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2BB1F-0828-4DB9-9764-259F58C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5" y="6251044"/>
            <a:ext cx="2060448" cy="582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1C17F8-C57D-4E71-9390-40CEDA88ED37}"/>
              </a:ext>
            </a:extLst>
          </p:cNvPr>
          <p:cNvSpPr txBox="1"/>
          <p:nvPr/>
        </p:nvSpPr>
        <p:spPr>
          <a:xfrm>
            <a:off x="3356789" y="2690337"/>
            <a:ext cx="5478421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6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en-US" altLang="zh-CN" sz="60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6000" b="1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  <a:r>
              <a:rPr lang="en-US" altLang="zh-CN" sz="60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D7000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585068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FE89F65-F8C1-40BF-90EF-4720F74F0BAA}"/>
              </a:ext>
            </a:extLst>
          </p:cNvPr>
          <p:cNvSpPr/>
          <p:nvPr/>
        </p:nvSpPr>
        <p:spPr>
          <a:xfrm>
            <a:off x="3143672" y="2672916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84F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83C372-3C83-40C1-9669-35CDC2E88451}"/>
              </a:ext>
            </a:extLst>
          </p:cNvPr>
          <p:cNvSpPr/>
          <p:nvPr/>
        </p:nvSpPr>
        <p:spPr>
          <a:xfrm>
            <a:off x="7032104" y="2672916"/>
            <a:ext cx="1512168" cy="151216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CC8F46-8EA1-403C-8F62-1D1C0FE49DD6}"/>
              </a:ext>
            </a:extLst>
          </p:cNvPr>
          <p:cNvSpPr txBox="1"/>
          <p:nvPr/>
        </p:nvSpPr>
        <p:spPr>
          <a:xfrm>
            <a:off x="3107668" y="3228945"/>
            <a:ext cx="158417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84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zh-CN" altLang="en-US" sz="2000" dirty="0">
              <a:solidFill>
                <a:srgbClr val="0084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FCECF3-9FF7-4A20-B98D-B22C6968D844}"/>
              </a:ext>
            </a:extLst>
          </p:cNvPr>
          <p:cNvSpPr txBox="1"/>
          <p:nvPr/>
        </p:nvSpPr>
        <p:spPr>
          <a:xfrm>
            <a:off x="6996100" y="3198168"/>
            <a:ext cx="158417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lang="zh-CN" altLang="en-US" sz="2400" dirty="0">
              <a:solidFill>
                <a:srgbClr val="D70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DB68AB7-CE8C-474F-B10D-741CFAB312A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691844" y="3429000"/>
            <a:ext cx="2304256" cy="1"/>
          </a:xfrm>
          <a:prstGeom prst="straightConnector1">
            <a:avLst/>
          </a:prstGeom>
          <a:noFill/>
          <a:ln w="28575" cap="flat">
            <a:solidFill>
              <a:srgbClr val="0084FF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0101339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195</Words>
  <Application>Microsoft Office PowerPoint</Application>
  <PresentationFormat>宽屏</PresentationFormat>
  <Paragraphs>51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微软雅黑</vt:lpstr>
      <vt:lpstr>小米兰亭</vt:lpstr>
      <vt:lpstr>Arial</vt:lpstr>
      <vt:lpstr>Calibri</vt:lpstr>
      <vt:lpstr>Times New Roman</vt:lpstr>
      <vt:lpstr>Office 主题</vt:lpstr>
      <vt:lpstr>课程导学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课程导学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145</cp:revision>
  <dcterms:created xsi:type="dcterms:W3CDTF">2017-06-22T11:40:54Z</dcterms:created>
  <dcterms:modified xsi:type="dcterms:W3CDTF">2020-07-20T08:27:18Z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