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433" r:id="rId4"/>
    <p:sldId id="469" r:id="rId5"/>
    <p:sldId id="468" r:id="rId6"/>
    <p:sldId id="444" r:id="rId7"/>
    <p:sldId id="445" r:id="rId8"/>
    <p:sldId id="446" r:id="rId9"/>
    <p:sldId id="447" r:id="rId10"/>
    <p:sldId id="30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18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9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0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得到图像的噪声信息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黑帽运算的使用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理解黑帽运算的基本原理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掌握黑帽运算的实现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080" y="2207125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077EAB-5E42-4EC6-9416-C9EE8009F7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6211" y="1772815"/>
            <a:ext cx="3559836" cy="28506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313961-315B-4162-91CA-E1556AC9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1772815"/>
            <a:ext cx="3542766" cy="28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91A015-1CB0-4CB5-8245-017AE783D15A}"/>
              </a:ext>
            </a:extLst>
          </p:cNvPr>
          <p:cNvSpPr txBox="1"/>
          <p:nvPr/>
        </p:nvSpPr>
        <p:spPr>
          <a:xfrm>
            <a:off x="1692061" y="5017155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08DB17-8EDD-43BD-9CA2-B1907B643218}"/>
              </a:ext>
            </a:extLst>
          </p:cNvPr>
          <p:cNvSpPr txBox="1"/>
          <p:nvPr/>
        </p:nvSpPr>
        <p:spPr>
          <a:xfrm>
            <a:off x="4971758" y="5017155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闭运算图像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376AFA-7B88-4580-B468-85C56129DF88}"/>
              </a:ext>
            </a:extLst>
          </p:cNvPr>
          <p:cNvSpPr txBox="1"/>
          <p:nvPr/>
        </p:nvSpPr>
        <p:spPr>
          <a:xfrm>
            <a:off x="7822694" y="5013176"/>
            <a:ext cx="223224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闭运算图像</a:t>
            </a:r>
            <a:r>
              <a:rPr lang="en-US" altLang="zh-CN" dirty="0"/>
              <a:t>-</a:t>
            </a:r>
            <a:r>
              <a:rPr lang="zh-CN" altLang="en-US" dirty="0"/>
              <a:t>原始图像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912235-9808-446F-A286-C52D492CE7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0" y="2210709"/>
            <a:ext cx="9829142" cy="2535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9488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97662A-01D8-4ECF-B190-92AA502F8F78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BBAE2-EFB5-4018-B1B7-048B4EF49C1B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39E3D1-68DB-49B9-85DC-F3562BF4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77370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礼帽（</a:t>
                      </a:r>
                      <a:r>
                        <a:rPr lang="zh-CN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253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案例：使用黑帽运算获取图像内部的小孔信息。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23DE47-8E7A-4E44-BD82-CC628D6E4C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35848" y="2492896"/>
            <a:ext cx="3559836" cy="2850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01B9A2-376E-4A00-B72A-E7595634B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86" y="2492896"/>
            <a:ext cx="3542766" cy="28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424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案例：使用黑帽运算获取图像内部的小孔信息。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374C4C1-B56A-495F-88DE-F74D092E7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52997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礼帽（</a:t>
                      </a:r>
                      <a:r>
                        <a:rPr lang="zh-CN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56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案例：使用黑帽运算获取图像内部的小孔信息。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840760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o=cv2.imread("image/blackhat.bmp",-1)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r=cv2.morphologyEx(o,cv2.MORPH_BLACKHAT,k)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cv2.imshow("original1",o)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案例：使用黑帽运算获取图像内部的小孔信息。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5367660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o=cv2.imread("image/blackhat.bmp",-1)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r=cv2.morphologyEx(o,cv2.MORPH_BLACKHAT,k)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cv2.imshow("original1",o)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88" y="1488639"/>
            <a:ext cx="926744" cy="9219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D0012A-7682-428A-9C96-1336185A18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3416" y="2971800"/>
            <a:ext cx="2363738" cy="18928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A42EAE-7A64-4EE3-A32E-97722EC37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328" y="2971800"/>
            <a:ext cx="2353363" cy="18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592</Words>
  <Application>Microsoft Office PowerPoint</Application>
  <PresentationFormat>宽屏</PresentationFormat>
  <Paragraphs>116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689</cp:revision>
  <dcterms:created xsi:type="dcterms:W3CDTF">2017-06-22T11:40:54Z</dcterms:created>
  <dcterms:modified xsi:type="dcterms:W3CDTF">2020-06-27T09:32:01Z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