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370" r:id="rId4"/>
    <p:sldId id="449" r:id="rId5"/>
    <p:sldId id="433" r:id="rId6"/>
    <p:sldId id="440" r:id="rId7"/>
    <p:sldId id="431" r:id="rId8"/>
    <p:sldId id="448" r:id="rId9"/>
    <p:sldId id="441" r:id="rId10"/>
    <p:sldId id="432" r:id="rId11"/>
    <p:sldId id="444" r:id="rId12"/>
    <p:sldId id="445" r:id="rId13"/>
    <p:sldId id="446" r:id="rId14"/>
    <p:sldId id="447" r:id="rId15"/>
    <p:sldId id="303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EAEAEA"/>
    <a:srgbClr val="4285F4"/>
    <a:srgbClr val="DADADA"/>
    <a:srgbClr val="FFFFFF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06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88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46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41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20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78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4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82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2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94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05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42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图像去噪功能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：使用腐蚀、膨胀函数组合实现开运算。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4949144" cy="373999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=cv2.imread("image/opening1.bmp")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e=cv2.erode(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img,k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o=cv2.dilate(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e,k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97" y="1554157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A0960A-C649-4CE6-867E-19CE556BC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268" y="2746357"/>
            <a:ext cx="2739179" cy="216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E2B460-BF09-4CCC-98DB-82DC82597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550" y="2740978"/>
            <a:ext cx="273918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4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：使用通用形态学函数完成开运算。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3424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：使用通用形态学函数完成开运算。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59070-E0B7-4BDC-A0B4-716218A1615B}"/>
              </a:ext>
            </a:extLst>
          </p:cNvPr>
          <p:cNvSpPr txBox="1"/>
          <p:nvPr/>
        </p:nvSpPr>
        <p:spPr>
          <a:xfrm>
            <a:off x="305551" y="1841423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13B35C3-196D-464C-99D5-62FC026FF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4117"/>
              </p:ext>
            </p:extLst>
          </p:nvPr>
        </p:nvGraphicFramePr>
        <p:xfrm>
          <a:off x="339000" y="2767718"/>
          <a:ext cx="11392177" cy="3332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5553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565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：使用通用形态学函数完成开运算。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768752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=cv2.imread("image/opening1.bmp")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o=cv2.morphologyEx(img,cv2.MORPH_OPEN,k)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109" y="1420149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45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：使用通用形态学函数完成开运算。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5223644" cy="3370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=cv2.imread("image/opening1.bmp")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o=cv2.morphologyEx(img,cv2.MORPH_OPEN,k)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572" y="1488639"/>
            <a:ext cx="926744" cy="9219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AA969AB-5647-4726-8550-1A7F34F9F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268" y="2746357"/>
            <a:ext cx="2739179" cy="21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D08A74-745F-4359-87CC-8CFF3D9F6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550" y="2740978"/>
            <a:ext cx="273918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66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形态学操作的组合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开运算的使用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理解开运算的基本原理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掌握开运算的实现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4188" y="213285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01A3893-FDAF-4B36-BD89-3D13387F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71" y="2060848"/>
            <a:ext cx="3644222" cy="28736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3E8E41-D7EE-46FD-B30C-8B3894AA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62779"/>
            <a:ext cx="3644226" cy="28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640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B7DCE5-44E0-463D-AF20-9E34039E02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5840" y="586803"/>
            <a:ext cx="1779056" cy="14024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FAACD0-63CE-4035-80C2-EB719D45BA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15480" y="2564904"/>
            <a:ext cx="3816424" cy="30839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2207B7-50DA-498D-B9D5-0370716298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07968" y="2564904"/>
            <a:ext cx="3912429" cy="30839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DBF72C1-1882-4DBE-BB9F-9E0A643C7433}"/>
              </a:ext>
            </a:extLst>
          </p:cNvPr>
          <p:cNvSpPr txBox="1"/>
          <p:nvPr/>
        </p:nvSpPr>
        <p:spPr>
          <a:xfrm>
            <a:off x="2693653" y="591057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BACA44-D463-4E4A-949D-A463600E0883}"/>
              </a:ext>
            </a:extLst>
          </p:cNvPr>
          <p:cNvSpPr txBox="1"/>
          <p:nvPr/>
        </p:nvSpPr>
        <p:spPr>
          <a:xfrm>
            <a:off x="7134143" y="5912567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腐蚀大</a:t>
            </a:r>
          </a:p>
        </p:txBody>
      </p:sp>
    </p:spTree>
    <p:extLst>
      <p:ext uri="{BB962C8B-B14F-4D97-AF65-F5344CB8AC3E}">
        <p14:creationId xmlns:p14="http://schemas.microsoft.com/office/powerpoint/2010/main" val="870554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9B53FD-567E-412D-BCA3-C36C90D4A4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3" y="2276872"/>
            <a:ext cx="10534714" cy="2544792"/>
          </a:xfrm>
          <a:prstGeom prst="rect">
            <a:avLst/>
          </a:prstGeom>
          <a:noFill/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BB7D055-86FE-41A8-806B-573A43F9EDAA}"/>
              </a:ext>
            </a:extLst>
          </p:cNvPr>
          <p:cNvSpPr txBox="1"/>
          <p:nvPr/>
        </p:nvSpPr>
        <p:spPr>
          <a:xfrm>
            <a:off x="1775520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1D21D5-BDF3-4EFA-9151-ADE960DEDAAF}"/>
              </a:ext>
            </a:extLst>
          </p:cNvPr>
          <p:cNvSpPr txBox="1"/>
          <p:nvPr/>
        </p:nvSpPr>
        <p:spPr>
          <a:xfrm>
            <a:off x="5465961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腐蚀图像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85A3CC-F438-4B0B-A0F9-B153EF804E74}"/>
              </a:ext>
            </a:extLst>
          </p:cNvPr>
          <p:cNvSpPr txBox="1"/>
          <p:nvPr/>
        </p:nvSpPr>
        <p:spPr>
          <a:xfrm>
            <a:off x="8976320" y="523548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膨胀图像</a:t>
            </a:r>
          </a:p>
        </p:txBody>
      </p:sp>
    </p:spTree>
    <p:extLst>
      <p:ext uri="{BB962C8B-B14F-4D97-AF65-F5344CB8AC3E}">
        <p14:creationId xmlns:p14="http://schemas.microsoft.com/office/powerpoint/2010/main" val="4044109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12775" y="2060848"/>
            <a:ext cx="1098756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42D85B-8409-47D7-9EB5-04F17851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23404"/>
              </p:ext>
            </p:extLst>
          </p:nvPr>
        </p:nvGraphicFramePr>
        <p:xfrm>
          <a:off x="339000" y="2767718"/>
          <a:ext cx="11392177" cy="3332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5553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654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：使用腐蚀、膨胀函数组合实现开运算。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1074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：使用腐蚀、膨胀函数组合实现开运算。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FFF414-0396-4BA8-B604-F5B7C185AB7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626833"/>
            <a:ext cx="9224514" cy="2228296"/>
          </a:xfrm>
          <a:prstGeom prst="rect">
            <a:avLst/>
          </a:prstGeom>
          <a:noFill/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8468E1-40AD-470B-91B1-BA76C330DF69}"/>
              </a:ext>
            </a:extLst>
          </p:cNvPr>
          <p:cNvSpPr txBox="1"/>
          <p:nvPr/>
        </p:nvSpPr>
        <p:spPr>
          <a:xfrm>
            <a:off x="1799403" y="5171388"/>
            <a:ext cx="1103362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B91695-0925-4E76-AB4F-1D68639CAA1F}"/>
              </a:ext>
            </a:extLst>
          </p:cNvPr>
          <p:cNvSpPr txBox="1"/>
          <p:nvPr/>
        </p:nvSpPr>
        <p:spPr>
          <a:xfrm>
            <a:off x="5118407" y="5171388"/>
            <a:ext cx="1103362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腐蚀图像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E4BE9C-637D-46B7-A6A0-29752076AF66}"/>
              </a:ext>
            </a:extLst>
          </p:cNvPr>
          <p:cNvSpPr txBox="1"/>
          <p:nvPr/>
        </p:nvSpPr>
        <p:spPr>
          <a:xfrm>
            <a:off x="8136107" y="5167110"/>
            <a:ext cx="1103362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膨胀图像</a:t>
            </a:r>
          </a:p>
        </p:txBody>
      </p:sp>
    </p:spTree>
    <p:extLst>
      <p:ext uri="{BB962C8B-B14F-4D97-AF65-F5344CB8AC3E}">
        <p14:creationId xmlns:p14="http://schemas.microsoft.com/office/powerpoint/2010/main" val="22091882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：使用腐蚀、膨胀函数组合实现开运算。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768752" cy="4651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=cv2.imread("image/opening1.bmp")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e=cv2.erode(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img,k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o=cv2.dilate(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e,k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109" y="1420149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896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778</Words>
  <Application>Microsoft Office PowerPoint</Application>
  <PresentationFormat>宽屏</PresentationFormat>
  <Paragraphs>150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629</cp:revision>
  <dcterms:created xsi:type="dcterms:W3CDTF">2017-06-22T11:40:54Z</dcterms:created>
  <dcterms:modified xsi:type="dcterms:W3CDTF">2020-06-27T02:15:21Z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