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433" r:id="rId4"/>
    <p:sldId id="469" r:id="rId5"/>
    <p:sldId id="468" r:id="rId6"/>
    <p:sldId id="444" r:id="rId7"/>
    <p:sldId id="445" r:id="rId8"/>
    <p:sldId id="446" r:id="rId9"/>
    <p:sldId id="447" r:id="rId10"/>
    <p:sldId id="30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18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9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0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获取图像的边界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形态学梯度运算的使用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理解形态学梯度运算的基本原理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掌握形态学梯度运算的实现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080" y="2207125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3BE341-E093-4470-8BA4-876AF4CF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99" y="2060848"/>
            <a:ext cx="4046070" cy="32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24E9E7-6FF3-44B0-A2D5-B45A49C9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060848"/>
            <a:ext cx="404607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2DFBE55-783F-4516-982D-6E128909E0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14" y="1281325"/>
            <a:ext cx="8218284" cy="4381500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91A015-1CB0-4CB5-8245-017AE783D15A}"/>
              </a:ext>
            </a:extLst>
          </p:cNvPr>
          <p:cNvSpPr txBox="1"/>
          <p:nvPr/>
        </p:nvSpPr>
        <p:spPr>
          <a:xfrm>
            <a:off x="1991544" y="4293096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08DB17-8EDD-43BD-9CA2-B1907B643218}"/>
              </a:ext>
            </a:extLst>
          </p:cNvPr>
          <p:cNvSpPr txBox="1"/>
          <p:nvPr/>
        </p:nvSpPr>
        <p:spPr>
          <a:xfrm>
            <a:off x="5060317" y="5315770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腐蚀图像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3B249F-4A38-48A6-B318-5F46E2709725}"/>
              </a:ext>
            </a:extLst>
          </p:cNvPr>
          <p:cNvSpPr txBox="1"/>
          <p:nvPr/>
        </p:nvSpPr>
        <p:spPr>
          <a:xfrm>
            <a:off x="4919286" y="3020640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膨胀图像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376AFA-7B88-4580-B468-85C56129DF88}"/>
              </a:ext>
            </a:extLst>
          </p:cNvPr>
          <p:cNvSpPr txBox="1"/>
          <p:nvPr/>
        </p:nvSpPr>
        <p:spPr>
          <a:xfrm>
            <a:off x="7464152" y="4293096"/>
            <a:ext cx="223224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膨胀图像</a:t>
            </a:r>
            <a:r>
              <a:rPr lang="en-US" altLang="zh-CN" dirty="0"/>
              <a:t>-</a:t>
            </a:r>
            <a:r>
              <a:rPr lang="zh-CN" altLang="en-US" dirty="0"/>
              <a:t>腐蚀图像</a:t>
            </a:r>
          </a:p>
        </p:txBody>
      </p:sp>
    </p:spTree>
    <p:extLst>
      <p:ext uri="{BB962C8B-B14F-4D97-AF65-F5344CB8AC3E}">
        <p14:creationId xmlns:p14="http://schemas.microsoft.com/office/powerpoint/2010/main" val="519488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97662A-01D8-4ECF-B190-92AA502F8F78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BBAE2-EFB5-4018-B1B7-048B4EF49C1B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39E3D1-68DB-49B9-85DC-F3562BF4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3779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253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案例：使用形态学梯度计算图像边缘。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E36996-C6F1-45AC-A80B-B999AF9BB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99" y="2060848"/>
            <a:ext cx="404607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2D88BC-D781-4F07-9AD2-5DD4EB747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2060848"/>
            <a:ext cx="404607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424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案例：使用形态学梯度计算图像边缘。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33C5A90-EB8E-4EE6-9417-6818BAB2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2899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56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案例：使用形态学梯度计算图像边缘。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840760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o=cv2.imread("image/gradient.bmp",0)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r=cv2.morphologyEx(o,cv2.MORPH_GRADIENT,k)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形态学梯度运算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案例：使用形态学梯度计算图像边缘。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5367660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o=cv2.imread("image/gradient.bmp",0)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r=cv2.morphologyEx(o,cv2.MORPH_GRADIENT,k)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88" y="1488639"/>
            <a:ext cx="926744" cy="9219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39C2D7-7C2D-45FE-A484-F6D843812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38" y="2852936"/>
            <a:ext cx="2451576" cy="19631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675E80-CEEB-4D98-8DF2-81A19C7AB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692" y="2852936"/>
            <a:ext cx="2451576" cy="19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569</Words>
  <Application>Microsoft Office PowerPoint</Application>
  <PresentationFormat>宽屏</PresentationFormat>
  <Paragraphs>117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674</cp:revision>
  <dcterms:created xsi:type="dcterms:W3CDTF">2017-06-22T11:40:54Z</dcterms:created>
  <dcterms:modified xsi:type="dcterms:W3CDTF">2020-06-27T08:46:02Z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