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12" r:id="rId3"/>
    <p:sldId id="259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384" r:id="rId16"/>
    <p:sldId id="422" r:id="rId17"/>
    <p:sldId id="44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6" r:id="rId31"/>
    <p:sldId id="437" r:id="rId32"/>
    <p:sldId id="438" r:id="rId33"/>
    <p:sldId id="439" r:id="rId34"/>
    <p:sldId id="388" r:id="rId35"/>
    <p:sldId id="385" r:id="rId36"/>
    <p:sldId id="387" r:id="rId37"/>
    <p:sldId id="386" r:id="rId38"/>
    <p:sldId id="389" r:id="rId39"/>
    <p:sldId id="303" r:id="rId40"/>
    <p:sldId id="444" r:id="rId41"/>
    <p:sldId id="445" r:id="rId42"/>
    <p:sldId id="446" r:id="rId43"/>
    <p:sldId id="443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853"/>
    <a:srgbClr val="FFFFFF"/>
    <a:srgbClr val="EA4335"/>
    <a:srgbClr val="4285F4"/>
    <a:srgbClr val="FFFF00"/>
    <a:srgbClr val="EAEAEA"/>
    <a:srgbClr val="FFC592"/>
    <a:srgbClr val="00B050"/>
    <a:srgbClr val="B5B5B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00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6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6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6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49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边缘检测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边缘检测的原理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3824" t="22000" r="75059" b="64756"/>
          <a:stretch/>
        </p:blipFill>
        <p:spPr>
          <a:xfrm>
            <a:off x="3739080" y="2127564"/>
            <a:ext cx="724277" cy="6156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0499" t="15184" r="58662" b="71377"/>
          <a:stretch/>
        </p:blipFill>
        <p:spPr>
          <a:xfrm>
            <a:off x="4825497" y="1810693"/>
            <a:ext cx="706170" cy="624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79687" t="69333" r="3222" b="17032"/>
          <a:stretch/>
        </p:blipFill>
        <p:spPr>
          <a:xfrm>
            <a:off x="8030424" y="4327556"/>
            <a:ext cx="1113576" cy="6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887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2151" t="28428" r="86037" b="57939"/>
          <a:stretch/>
        </p:blipFill>
        <p:spPr>
          <a:xfrm>
            <a:off x="2978590" y="2426329"/>
            <a:ext cx="769545" cy="633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0499" t="15184" r="58662" b="71377"/>
          <a:stretch/>
        </p:blipFill>
        <p:spPr>
          <a:xfrm>
            <a:off x="4825497" y="1810693"/>
            <a:ext cx="706170" cy="624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45644" t="82774" r="38377" b="3396"/>
          <a:stretch/>
        </p:blipFill>
        <p:spPr>
          <a:xfrm>
            <a:off x="5812326" y="4952246"/>
            <a:ext cx="1041148" cy="6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219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8405" t="28428" r="80339" b="57939"/>
          <a:stretch/>
        </p:blipFill>
        <p:spPr>
          <a:xfrm>
            <a:off x="3385996" y="2426329"/>
            <a:ext cx="733331" cy="633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0499" t="15184" r="58662" b="71377"/>
          <a:stretch/>
        </p:blipFill>
        <p:spPr>
          <a:xfrm>
            <a:off x="4825497" y="1810693"/>
            <a:ext cx="706170" cy="624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61206" t="82774" r="20036" b="3396"/>
          <a:stretch/>
        </p:blipFill>
        <p:spPr>
          <a:xfrm>
            <a:off x="6826313" y="4952246"/>
            <a:ext cx="1222217" cy="6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391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3824" t="28428" r="75059" b="57939"/>
          <a:stretch/>
        </p:blipFill>
        <p:spPr>
          <a:xfrm>
            <a:off x="3739080" y="2426329"/>
            <a:ext cx="724277" cy="633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0499" t="15184" r="58662" b="71377"/>
          <a:stretch/>
        </p:blipFill>
        <p:spPr>
          <a:xfrm>
            <a:off x="4825497" y="1810693"/>
            <a:ext cx="706170" cy="624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79407" t="82774" r="3224" b="3396"/>
          <a:stretch/>
        </p:blipFill>
        <p:spPr>
          <a:xfrm>
            <a:off x="8012317" y="4952246"/>
            <a:ext cx="1131683" cy="6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534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221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714375"/>
            <a:ext cx="43624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837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D71290-C2B7-4D36-BD94-D95DD40E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49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2B773C-6EDD-45A8-9255-7A42BF24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35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956E4B-DF3E-4AEF-967C-D7EC097E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518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8354E3-8DB2-45DE-AD40-4B6D55DE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622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边缘检测基本原理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算子的使用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算子的使用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laplacian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算子的使用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canny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算子的使用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4986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0E9634-AE83-4192-8144-C20E68DB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387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325EE8-CC3C-4155-A0E6-F1589754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2861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CD683B-5E11-4109-A102-5635599D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126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6E1B1A-DBD8-4C51-8499-3D0F24A50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913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180732-550E-468A-A987-20BFB7C6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721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6B535D-B1AF-4497-A199-D2CC1069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172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02FFAC-93DA-43EA-B737-EC82175D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267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90A16E-96A1-4746-884B-57ADDC88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200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50ACFB-4943-4A5C-A560-3E9227A1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9424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283667-4D21-4B34-9D74-B5421307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872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掌握滤波的基本方法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掌握边缘计算的方法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6A12FA-3507-4351-BEDB-AF29A356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0597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9A656E-CC7C-48A7-BA60-81098F4D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3306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A7A97D-1AFD-4A22-BA28-8B9FEE10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3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39FF98-2DF0-42D5-8FBB-F1E94A02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76550"/>
            <a:ext cx="74668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6854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53" y="2278855"/>
            <a:ext cx="2743200" cy="2743200"/>
          </a:xfrm>
          <a:prstGeom prst="rect">
            <a:avLst/>
          </a:prstGeom>
        </p:spPr>
      </p:pic>
      <p:sp>
        <p:nvSpPr>
          <p:cNvPr id="7" name="流程图: 汇总连接 6"/>
          <p:cNvSpPr/>
          <p:nvPr/>
        </p:nvSpPr>
        <p:spPr>
          <a:xfrm>
            <a:off x="3559969" y="3490912"/>
            <a:ext cx="466725" cy="466725"/>
          </a:xfrm>
          <a:prstGeom prst="flowChartSummingJunct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/>
          <p:cNvSpPr/>
          <p:nvPr/>
        </p:nvSpPr>
        <p:spPr>
          <a:xfrm>
            <a:off x="6724650" y="3490912"/>
            <a:ext cx="657225" cy="31908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3" y="2290165"/>
            <a:ext cx="2743200" cy="2743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772" y="3043236"/>
            <a:ext cx="2209800" cy="1362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811" y="349771"/>
            <a:ext cx="3870064" cy="17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7748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2352675"/>
            <a:ext cx="2743200" cy="27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2352675"/>
            <a:ext cx="2743200" cy="274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3000374"/>
            <a:ext cx="1638300" cy="1447800"/>
          </a:xfrm>
          <a:prstGeom prst="rect">
            <a:avLst/>
          </a:prstGeom>
        </p:spPr>
      </p:pic>
      <p:sp>
        <p:nvSpPr>
          <p:cNvPr id="7" name="流程图: 汇总连接 6"/>
          <p:cNvSpPr/>
          <p:nvPr/>
        </p:nvSpPr>
        <p:spPr>
          <a:xfrm>
            <a:off x="3559969" y="3490912"/>
            <a:ext cx="466725" cy="466725"/>
          </a:xfrm>
          <a:prstGeom prst="flowChartSummingJunct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/>
          <p:cNvSpPr/>
          <p:nvPr/>
        </p:nvSpPr>
        <p:spPr>
          <a:xfrm>
            <a:off x="6724650" y="3490912"/>
            <a:ext cx="657225" cy="31908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28" y="273755"/>
            <a:ext cx="3583308" cy="18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4477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9" y="2304539"/>
            <a:ext cx="2743200" cy="2743200"/>
          </a:xfrm>
          <a:prstGeom prst="rect">
            <a:avLst/>
          </a:prstGeom>
        </p:spPr>
      </p:pic>
      <p:sp>
        <p:nvSpPr>
          <p:cNvPr id="7" name="流程图: 汇总连接 6"/>
          <p:cNvSpPr/>
          <p:nvPr/>
        </p:nvSpPr>
        <p:spPr>
          <a:xfrm>
            <a:off x="3559969" y="3490912"/>
            <a:ext cx="466725" cy="466725"/>
          </a:xfrm>
          <a:prstGeom prst="flowChartSummingJunct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/>
          <p:cNvSpPr/>
          <p:nvPr/>
        </p:nvSpPr>
        <p:spPr>
          <a:xfrm>
            <a:off x="6724650" y="3490912"/>
            <a:ext cx="657225" cy="31908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32" y="2304539"/>
            <a:ext cx="2743200" cy="2743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34" y="3038474"/>
            <a:ext cx="1819275" cy="1371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694" y="383679"/>
            <a:ext cx="3486900" cy="16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06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2352675"/>
            <a:ext cx="2743200" cy="2743200"/>
          </a:xfrm>
          <a:prstGeom prst="rect">
            <a:avLst/>
          </a:prstGeom>
        </p:spPr>
      </p:pic>
      <p:sp>
        <p:nvSpPr>
          <p:cNvPr id="7" name="流程图: 汇总连接 6"/>
          <p:cNvSpPr/>
          <p:nvPr/>
        </p:nvSpPr>
        <p:spPr>
          <a:xfrm>
            <a:off x="3559969" y="3490912"/>
            <a:ext cx="466725" cy="466725"/>
          </a:xfrm>
          <a:prstGeom prst="flowChartSummingJunct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/>
          <p:cNvSpPr/>
          <p:nvPr/>
        </p:nvSpPr>
        <p:spPr>
          <a:xfrm>
            <a:off x="6724650" y="3490912"/>
            <a:ext cx="657225" cy="31908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5" y="2352674"/>
            <a:ext cx="2743200" cy="2743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084" y="3000374"/>
            <a:ext cx="192405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177" y="453852"/>
            <a:ext cx="3525698" cy="16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7609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6112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0" y="2362507"/>
            <a:ext cx="2743200" cy="27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80" y="2331036"/>
            <a:ext cx="1213668" cy="12136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48" y="2450203"/>
            <a:ext cx="1103668" cy="975334"/>
          </a:xfrm>
          <a:prstGeom prst="rect">
            <a:avLst/>
          </a:prstGeom>
        </p:spPr>
      </p:pic>
      <p:sp>
        <p:nvSpPr>
          <p:cNvPr id="7" name="流程图: 汇总连接 6"/>
          <p:cNvSpPr/>
          <p:nvPr/>
        </p:nvSpPr>
        <p:spPr>
          <a:xfrm>
            <a:off x="3500976" y="3500744"/>
            <a:ext cx="466725" cy="466725"/>
          </a:xfrm>
          <a:prstGeom prst="flowChartSummingJunct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/>
          <p:cNvSpPr/>
          <p:nvPr/>
        </p:nvSpPr>
        <p:spPr>
          <a:xfrm>
            <a:off x="6883349" y="2733843"/>
            <a:ext cx="657225" cy="31908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06" y="5217772"/>
            <a:ext cx="1370352" cy="10311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363" y="3866160"/>
            <a:ext cx="1315838" cy="9920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970" y="1034628"/>
            <a:ext cx="1516624" cy="9348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96" y="5134592"/>
            <a:ext cx="1216152" cy="1216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96" y="3765629"/>
            <a:ext cx="1216152" cy="12161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96" y="893959"/>
            <a:ext cx="1216152" cy="1216152"/>
          </a:xfrm>
          <a:prstGeom prst="rect">
            <a:avLst/>
          </a:prstGeom>
        </p:spPr>
      </p:pic>
      <p:sp>
        <p:nvSpPr>
          <p:cNvPr id="15" name="等号 14"/>
          <p:cNvSpPr/>
          <p:nvPr/>
        </p:nvSpPr>
        <p:spPr>
          <a:xfrm>
            <a:off x="6883348" y="5573806"/>
            <a:ext cx="657225" cy="31908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等号 15"/>
          <p:cNvSpPr/>
          <p:nvPr/>
        </p:nvSpPr>
        <p:spPr>
          <a:xfrm>
            <a:off x="6883347" y="4178553"/>
            <a:ext cx="657225" cy="31908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等号 16"/>
          <p:cNvSpPr/>
          <p:nvPr/>
        </p:nvSpPr>
        <p:spPr>
          <a:xfrm>
            <a:off x="6883347" y="1315381"/>
            <a:ext cx="657225" cy="31908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46605" y="2723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946605" y="5428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46605" y="3959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946605" y="1268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</a:t>
            </a:r>
          </a:p>
        </p:txBody>
      </p:sp>
    </p:spTree>
    <p:extLst>
      <p:ext uri="{BB962C8B-B14F-4D97-AF65-F5344CB8AC3E}">
        <p14:creationId xmlns:p14="http://schemas.microsoft.com/office/powerpoint/2010/main" val="185449252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边缘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A2043-3C66-482B-8C50-FA7DCCCB6D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484784"/>
            <a:ext cx="7488832" cy="4082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378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边缘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A2043-3C66-482B-8C50-FA7DCCCB6DC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3"/>
          <a:stretch/>
        </p:blipFill>
        <p:spPr bwMode="auto">
          <a:xfrm>
            <a:off x="1775520" y="1484784"/>
            <a:ext cx="3600400" cy="4082728"/>
          </a:xfrm>
          <a:prstGeom prst="rect">
            <a:avLst/>
          </a:prstGeom>
          <a:noFill/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3767DC8-CA0A-4145-937B-45622437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4998"/>
            <a:ext cx="4752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2328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边缘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A2043-3C66-482B-8C50-FA7DCCCB6DC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5"/>
          <a:stretch/>
        </p:blipFill>
        <p:spPr bwMode="auto">
          <a:xfrm>
            <a:off x="6600056" y="1458315"/>
            <a:ext cx="3960440" cy="4082728"/>
          </a:xfrm>
          <a:prstGeom prst="rect">
            <a:avLst/>
          </a:prstGeom>
          <a:noFill/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3C17417-4941-4AD2-8D09-CE9C35266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060848"/>
            <a:ext cx="5273096" cy="32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7568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边缘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C699550-D9CA-4482-8F3D-61C5F21B9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52389"/>
              </p:ext>
            </p:extLst>
          </p:nvPr>
        </p:nvGraphicFramePr>
        <p:xfrm>
          <a:off x="2135560" y="1484784"/>
          <a:ext cx="6900686" cy="4238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0822">
                  <a:extLst>
                    <a:ext uri="{9D8B030D-6E8A-4147-A177-3AD203B41FA5}">
                      <a16:colId xmlns:a16="http://schemas.microsoft.com/office/drawing/2014/main" val="2943121145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753890445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4075932695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3589413671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703420371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452053072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567950041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422270754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3065245334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901190968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3040553937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461916050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3159966404"/>
                    </a:ext>
                  </a:extLst>
                </a:gridCol>
              </a:tblGrid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678082162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1225074507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148570058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2362987522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2899391630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40265433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2669126962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709872539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73790844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085450186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1999120942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529033099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224328225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625731023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85714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23003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滤波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810723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2151" t="14989" r="85898" b="71572"/>
          <a:stretch/>
        </p:blipFill>
        <p:spPr>
          <a:xfrm>
            <a:off x="2978590" y="1801640"/>
            <a:ext cx="778598" cy="6246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0499" t="15184" r="58662" b="71377"/>
          <a:stretch/>
        </p:blipFill>
        <p:spPr>
          <a:xfrm>
            <a:off x="4825497" y="1810693"/>
            <a:ext cx="706170" cy="624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45229" t="55892" r="38652" b="30863"/>
          <a:stretch/>
        </p:blipFill>
        <p:spPr>
          <a:xfrm>
            <a:off x="5785164" y="3702866"/>
            <a:ext cx="1050202" cy="6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91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8405" t="14989" r="80756" b="71572"/>
          <a:stretch/>
        </p:blipFill>
        <p:spPr>
          <a:xfrm>
            <a:off x="3385996" y="1801640"/>
            <a:ext cx="706170" cy="6246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0499" t="15184" r="58662" b="71377"/>
          <a:stretch/>
        </p:blipFill>
        <p:spPr>
          <a:xfrm>
            <a:off x="4825497" y="1810693"/>
            <a:ext cx="706170" cy="624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61070" t="55892" r="20310" b="30863"/>
          <a:stretch/>
        </p:blipFill>
        <p:spPr>
          <a:xfrm>
            <a:off x="6817258" y="3702866"/>
            <a:ext cx="1213165" cy="6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049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4103" t="14989" r="75336" b="71572"/>
          <a:stretch/>
        </p:blipFill>
        <p:spPr>
          <a:xfrm>
            <a:off x="3757188" y="1801640"/>
            <a:ext cx="688062" cy="6246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0499" t="15184" r="58662" b="71377"/>
          <a:stretch/>
        </p:blipFill>
        <p:spPr>
          <a:xfrm>
            <a:off x="4825497" y="1810693"/>
            <a:ext cx="706170" cy="624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79550" t="55892" r="3358" b="30863"/>
          <a:stretch/>
        </p:blipFill>
        <p:spPr>
          <a:xfrm>
            <a:off x="8021370" y="3702866"/>
            <a:ext cx="1113577" cy="6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541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2152" t="22000" r="85897" b="64756"/>
          <a:stretch/>
        </p:blipFill>
        <p:spPr>
          <a:xfrm>
            <a:off x="2978590" y="2127564"/>
            <a:ext cx="778598" cy="6156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0499" t="15184" r="58662" b="71377"/>
          <a:stretch/>
        </p:blipFill>
        <p:spPr>
          <a:xfrm>
            <a:off x="4825497" y="1810693"/>
            <a:ext cx="706170" cy="624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45226" t="69333" r="38655" b="17032"/>
          <a:stretch/>
        </p:blipFill>
        <p:spPr>
          <a:xfrm>
            <a:off x="5785165" y="4327556"/>
            <a:ext cx="1050202" cy="6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804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卷积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04900"/>
            <a:ext cx="651510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8822" t="22000" r="80756" b="64756"/>
          <a:stretch/>
        </p:blipFill>
        <p:spPr>
          <a:xfrm>
            <a:off x="3413156" y="2127564"/>
            <a:ext cx="679010" cy="6156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0499" t="15184" r="58662" b="71377"/>
          <a:stretch/>
        </p:blipFill>
        <p:spPr>
          <a:xfrm>
            <a:off x="4825497" y="1810693"/>
            <a:ext cx="706170" cy="624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61345" t="69333" r="20174" b="17032"/>
          <a:stretch/>
        </p:blipFill>
        <p:spPr>
          <a:xfrm>
            <a:off x="6835365" y="4327556"/>
            <a:ext cx="1204111" cy="6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996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289</Words>
  <Application>Microsoft Office PowerPoint</Application>
  <PresentationFormat>宽屏</PresentationFormat>
  <Paragraphs>254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边缘检测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535</cp:revision>
  <dcterms:created xsi:type="dcterms:W3CDTF">2017-06-22T11:40:54Z</dcterms:created>
  <dcterms:modified xsi:type="dcterms:W3CDTF">2020-07-03T06:21:43Z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