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47" r:id="rId2"/>
    <p:sldId id="449" r:id="rId3"/>
    <p:sldId id="463" r:id="rId4"/>
    <p:sldId id="465" r:id="rId5"/>
    <p:sldId id="470" r:id="rId6"/>
    <p:sldId id="487" r:id="rId7"/>
    <p:sldId id="485" r:id="rId8"/>
    <p:sldId id="489" r:id="rId9"/>
    <p:sldId id="490" r:id="rId10"/>
    <p:sldId id="491" r:id="rId11"/>
    <p:sldId id="515" r:id="rId12"/>
    <p:sldId id="516" r:id="rId13"/>
    <p:sldId id="498" r:id="rId14"/>
    <p:sldId id="499" r:id="rId15"/>
    <p:sldId id="517" r:id="rId16"/>
    <p:sldId id="518" r:id="rId17"/>
    <p:sldId id="520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9" r:id="rId26"/>
    <p:sldId id="530" r:id="rId27"/>
    <p:sldId id="540" r:id="rId28"/>
    <p:sldId id="541" r:id="rId29"/>
    <p:sldId id="542" r:id="rId30"/>
    <p:sldId id="501" r:id="rId31"/>
    <p:sldId id="519" r:id="rId32"/>
    <p:sldId id="488" r:id="rId33"/>
    <p:sldId id="49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469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EAEAEA"/>
    <a:srgbClr val="FFFFFF"/>
    <a:srgbClr val="ACF199"/>
    <a:srgbClr val="B9A8EA"/>
    <a:srgbClr val="34A853"/>
    <a:srgbClr val="FFFF00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30769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30769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30769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9152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图像金字塔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图像缩放的可逆性展示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08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</p:spTree>
    <p:extLst>
      <p:ext uri="{BB962C8B-B14F-4D97-AF65-F5344CB8AC3E}">
        <p14:creationId xmlns:p14="http://schemas.microsoft.com/office/powerpoint/2010/main" val="17029278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246FFD-D56A-4A86-A6B8-159C3FED33E2}"/>
              </a:ext>
            </a:extLst>
          </p:cNvPr>
          <p:cNvSpPr txBox="1"/>
          <p:nvPr/>
        </p:nvSpPr>
        <p:spPr>
          <a:xfrm>
            <a:off x="7968208" y="253908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462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A8096C-0A8E-466E-9D95-441C6A7760D3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9A3F85-8BDF-430B-B1A0-7F5B7E9CF813}"/>
              </a:ext>
            </a:extLst>
          </p:cNvPr>
          <p:cNvSpPr txBox="1"/>
          <p:nvPr/>
        </p:nvSpPr>
        <p:spPr>
          <a:xfrm>
            <a:off x="7968208" y="253908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802-B7A4-4146-A14F-3DC08671899D}"/>
              </a:ext>
            </a:extLst>
          </p:cNvPr>
          <p:cNvSpPr txBox="1"/>
          <p:nvPr/>
        </p:nvSpPr>
        <p:spPr>
          <a:xfrm>
            <a:off x="7968208" y="304948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1097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4451-7CC6-4860-B715-F99DCF902162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46B384-64B9-4814-8DA6-770E75EE7935}"/>
              </a:ext>
            </a:extLst>
          </p:cNvPr>
          <p:cNvSpPr txBox="1"/>
          <p:nvPr/>
        </p:nvSpPr>
        <p:spPr>
          <a:xfrm>
            <a:off x="7968208" y="253908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E59CC3-2278-4BE1-BC32-C3CF0D595B01}"/>
              </a:ext>
            </a:extLst>
          </p:cNvPr>
          <p:cNvSpPr txBox="1"/>
          <p:nvPr/>
        </p:nvSpPr>
        <p:spPr>
          <a:xfrm>
            <a:off x="7968208" y="304948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599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FDE7CBD-B0DD-4670-805E-83FE5B8B1B29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79849E-A985-42B4-AE76-63C60130EA8D}"/>
              </a:ext>
            </a:extLst>
          </p:cNvPr>
          <p:cNvSpPr txBox="1"/>
          <p:nvPr/>
        </p:nvSpPr>
        <p:spPr>
          <a:xfrm>
            <a:off x="7968208" y="253908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A67D64-7207-43FA-98E9-CC44BA080118}"/>
              </a:ext>
            </a:extLst>
          </p:cNvPr>
          <p:cNvSpPr txBox="1"/>
          <p:nvPr/>
        </p:nvSpPr>
        <p:spPr>
          <a:xfrm>
            <a:off x="7968208" y="304948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5C677A-2F14-4F6E-8A52-206246C26504}"/>
              </a:ext>
            </a:extLst>
          </p:cNvPr>
          <p:cNvSpPr txBox="1"/>
          <p:nvPr/>
        </p:nvSpPr>
        <p:spPr>
          <a:xfrm>
            <a:off x="7968208" y="356247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0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71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03DDEC-AB15-4910-B604-35AD02E7961B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383180-9685-4C74-A41F-C022ECD216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D88D0BE-FB1E-4531-9155-57C4DB58C8C0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269FEC-747B-44E1-A705-48E07AF30308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8A6D7E2-286B-47EF-8840-E0A535DF77B1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14F53A-702C-4780-A950-DD87C800742C}"/>
              </a:ext>
            </a:extLst>
          </p:cNvPr>
          <p:cNvSpPr txBox="1"/>
          <p:nvPr/>
        </p:nvSpPr>
        <p:spPr>
          <a:xfrm>
            <a:off x="7968208" y="2539088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1F7760-38AF-44A8-9862-982971D625A9}"/>
              </a:ext>
            </a:extLst>
          </p:cNvPr>
          <p:cNvSpPr txBox="1"/>
          <p:nvPr/>
        </p:nvSpPr>
        <p:spPr>
          <a:xfrm>
            <a:off x="7968208" y="304948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26E5FD-C137-4865-9286-47827952B74E}"/>
              </a:ext>
            </a:extLst>
          </p:cNvPr>
          <p:cNvSpPr txBox="1"/>
          <p:nvPr/>
        </p:nvSpPr>
        <p:spPr>
          <a:xfrm>
            <a:off x="7968208" y="407545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A4335"/>
                </a:solidFill>
              </a:rPr>
              <a:t>G</a:t>
            </a:r>
            <a:r>
              <a:rPr lang="en-US" altLang="zh-CN" baseline="-25000" dirty="0">
                <a:solidFill>
                  <a:srgbClr val="EA4335"/>
                </a:solidFill>
              </a:rPr>
              <a:t>0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baseline="-25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85061E-1D7D-492A-AC7F-23D097F135A4}"/>
              </a:ext>
            </a:extLst>
          </p:cNvPr>
          <p:cNvSpPr txBox="1"/>
          <p:nvPr/>
        </p:nvSpPr>
        <p:spPr>
          <a:xfrm>
            <a:off x="7968208" y="356247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0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0620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7A6E40B-21E5-4AFE-B869-AF01EA13D9FE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F2DC4E-2600-4C33-AE03-42776C59BFD8}"/>
              </a:ext>
            </a:extLst>
          </p:cNvPr>
          <p:cNvSpPr txBox="1"/>
          <p:nvPr/>
        </p:nvSpPr>
        <p:spPr>
          <a:xfrm>
            <a:off x="8866513" y="24755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2313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34C60FD-D01E-4523-A44D-55DDC07CC6D4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C791B4-6C8F-4497-818B-2D284218CD19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62E9C6-68D9-4681-ACB8-946323897A91}"/>
              </a:ext>
            </a:extLst>
          </p:cNvPr>
          <p:cNvSpPr txBox="1"/>
          <p:nvPr/>
        </p:nvSpPr>
        <p:spPr>
          <a:xfrm>
            <a:off x="8866513" y="24755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24D7BC-A732-414C-A043-81C59BDF0F88}"/>
              </a:ext>
            </a:extLst>
          </p:cNvPr>
          <p:cNvSpPr txBox="1"/>
          <p:nvPr/>
        </p:nvSpPr>
        <p:spPr>
          <a:xfrm>
            <a:off x="8866513" y="298598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9888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70B9839-550A-4765-B7C3-32A966D71AE4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975E3E-E3ED-492D-A8D9-CCA5DE87A290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31168-9A0F-4C06-894B-B6A56EEFD72B}"/>
              </a:ext>
            </a:extLst>
          </p:cNvPr>
          <p:cNvSpPr txBox="1"/>
          <p:nvPr/>
        </p:nvSpPr>
        <p:spPr>
          <a:xfrm>
            <a:off x="8866513" y="24755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519F44-9EFB-4D0F-BD55-5EB15C81DE82}"/>
              </a:ext>
            </a:extLst>
          </p:cNvPr>
          <p:cNvSpPr txBox="1"/>
          <p:nvPr/>
        </p:nvSpPr>
        <p:spPr>
          <a:xfrm>
            <a:off x="8866513" y="298598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343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了解拉普拉斯金字塔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掌握拉普拉斯金字塔的使用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3FA34E0-0076-43E5-AED3-3DC5A3D94CFB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0EB67E-220B-4186-BEDA-B887DC5C1D62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FF0D70-84DB-48EB-96BC-D35740154C13}"/>
              </a:ext>
            </a:extLst>
          </p:cNvPr>
          <p:cNvSpPr txBox="1"/>
          <p:nvPr/>
        </p:nvSpPr>
        <p:spPr>
          <a:xfrm>
            <a:off x="8866513" y="24755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5122AF-0BF1-4860-94C8-5D1CBBB6B865}"/>
              </a:ext>
            </a:extLst>
          </p:cNvPr>
          <p:cNvSpPr txBox="1"/>
          <p:nvPr/>
        </p:nvSpPr>
        <p:spPr>
          <a:xfrm>
            <a:off x="8866513" y="298598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F0482A-B5F5-48D2-8224-99478FA879C1}"/>
              </a:ext>
            </a:extLst>
          </p:cNvPr>
          <p:cNvSpPr txBox="1"/>
          <p:nvPr/>
        </p:nvSpPr>
        <p:spPr>
          <a:xfrm>
            <a:off x="8866513" y="349896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1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2988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B1185-0B75-4DF7-AB3D-C29B4BA059CA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F70FADC-B424-47D6-ABC3-F524045DBE60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EA8A063-D851-4DAF-B9AC-FC3FD4A714A6}"/>
              </a:ext>
            </a:extLst>
          </p:cNvPr>
          <p:cNvSpPr txBox="1"/>
          <p:nvPr/>
        </p:nvSpPr>
        <p:spPr>
          <a:xfrm>
            <a:off x="8866513" y="24755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CA5E6EC-D1DB-492B-B9F9-6DC60A057559}"/>
              </a:ext>
            </a:extLst>
          </p:cNvPr>
          <p:cNvSpPr txBox="1"/>
          <p:nvPr/>
        </p:nvSpPr>
        <p:spPr>
          <a:xfrm>
            <a:off x="8866513" y="298598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B56C41-4993-4716-8979-F01C40481F75}"/>
              </a:ext>
            </a:extLst>
          </p:cNvPr>
          <p:cNvSpPr txBox="1"/>
          <p:nvPr/>
        </p:nvSpPr>
        <p:spPr>
          <a:xfrm>
            <a:off x="8866513" y="40119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A4335"/>
                </a:solidFill>
              </a:rPr>
              <a:t>G</a:t>
            </a:r>
            <a:r>
              <a:rPr lang="en-US" altLang="zh-CN" baseline="-25000" dirty="0">
                <a:solidFill>
                  <a:srgbClr val="EA4335"/>
                </a:solidFill>
              </a:rPr>
              <a:t>1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zh-CN" altLang="en-US" baseline="-25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141FCB8-82EF-41F6-B9F8-8D3565140F57}"/>
              </a:ext>
            </a:extLst>
          </p:cNvPr>
          <p:cNvSpPr txBox="1"/>
          <p:nvPr/>
        </p:nvSpPr>
        <p:spPr>
          <a:xfrm>
            <a:off x="8866513" y="349896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1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03088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60B4A-E3CA-4722-A4F8-5BF829A9E0D7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CFD8583-D20C-4266-9B9E-742F64BD489A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D9B95A6-F0D9-4168-AFD6-7B15F2B4F58E}"/>
              </a:ext>
            </a:extLst>
          </p:cNvPr>
          <p:cNvSpPr/>
          <p:nvPr/>
        </p:nvSpPr>
        <p:spPr>
          <a:xfrm>
            <a:off x="9552384" y="4484329"/>
            <a:ext cx="2587674" cy="16235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0D457B4-E421-4D47-A898-1FDC6188D02E}"/>
              </a:ext>
            </a:extLst>
          </p:cNvPr>
          <p:cNvSpPr txBox="1"/>
          <p:nvPr/>
        </p:nvSpPr>
        <p:spPr>
          <a:xfrm>
            <a:off x="9680072" y="448432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2282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D6420CD-4275-42AB-B606-3838ED1FE2A6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21A4549-6CFF-4762-8527-8B1F7D8B9028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A88931B-B6CF-4811-82FA-B5D88AD3AC65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F353C8D-09DE-4EED-B9BB-2EECBB984BDA}"/>
              </a:ext>
            </a:extLst>
          </p:cNvPr>
          <p:cNvSpPr/>
          <p:nvPr/>
        </p:nvSpPr>
        <p:spPr>
          <a:xfrm>
            <a:off x="9552384" y="4484329"/>
            <a:ext cx="2587674" cy="16235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7A4F816-4FEC-4B71-96FB-36FA52C734F3}"/>
              </a:ext>
            </a:extLst>
          </p:cNvPr>
          <p:cNvSpPr txBox="1"/>
          <p:nvPr/>
        </p:nvSpPr>
        <p:spPr>
          <a:xfrm>
            <a:off x="9680072" y="448432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3C62473-F266-4426-B271-0E1D874120CD}"/>
              </a:ext>
            </a:extLst>
          </p:cNvPr>
          <p:cNvSpPr txBox="1"/>
          <p:nvPr/>
        </p:nvSpPr>
        <p:spPr>
          <a:xfrm>
            <a:off x="9677605" y="4853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8100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CED4C0-6947-495A-A61D-EF10D22A8A9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59051" y="2182278"/>
            <a:ext cx="0" cy="2671383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BA3A38-8C00-400C-B6B4-A39935DEB23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63854" y="4943111"/>
            <a:ext cx="884238" cy="375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3DDAC9-9B43-4D4D-BC25-BDF0FC86F302}"/>
              </a:ext>
            </a:extLst>
          </p:cNvPr>
          <p:cNvSpPr/>
          <p:nvPr/>
        </p:nvSpPr>
        <p:spPr>
          <a:xfrm>
            <a:off x="7454251" y="4853661"/>
            <a:ext cx="609600" cy="186403"/>
          </a:xfrm>
          <a:prstGeom prst="rect">
            <a:avLst/>
          </a:prstGeom>
          <a:solidFill>
            <a:srgbClr val="EAEAEA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6CDE0F5-0C1E-4F38-AED8-4A9469CDBCD0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8E48734-4502-4EDE-95EF-345B8A0FC0D6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320969B-7E08-4865-9076-365EEAC97236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847CCC5-B631-46FB-AF6B-8E54954B62F5}"/>
              </a:ext>
            </a:extLst>
          </p:cNvPr>
          <p:cNvSpPr/>
          <p:nvPr/>
        </p:nvSpPr>
        <p:spPr>
          <a:xfrm>
            <a:off x="9552384" y="4484329"/>
            <a:ext cx="2587674" cy="16235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4CEA9FD-7913-4A69-AD89-621EBC9A95F8}"/>
              </a:ext>
            </a:extLst>
          </p:cNvPr>
          <p:cNvSpPr txBox="1"/>
          <p:nvPr/>
        </p:nvSpPr>
        <p:spPr>
          <a:xfrm>
            <a:off x="9680072" y="448432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3DF41EE-C194-4C53-BD5E-548C4C0DA6E0}"/>
              </a:ext>
            </a:extLst>
          </p:cNvPr>
          <p:cNvSpPr txBox="1"/>
          <p:nvPr/>
        </p:nvSpPr>
        <p:spPr>
          <a:xfrm>
            <a:off x="9677605" y="4853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719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47DA1E2-210F-457F-BBF9-E86193A09268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>
            <a:off x="7759051" y="5040064"/>
            <a:ext cx="0" cy="290144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CED4C0-6947-495A-A61D-EF10D22A8A9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59051" y="2182278"/>
            <a:ext cx="0" cy="2671383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BA3A38-8C00-400C-B6B4-A39935DEB23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63854" y="4943111"/>
            <a:ext cx="884238" cy="375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3DDAC9-9B43-4D4D-BC25-BDF0FC86F302}"/>
              </a:ext>
            </a:extLst>
          </p:cNvPr>
          <p:cNvSpPr/>
          <p:nvPr/>
        </p:nvSpPr>
        <p:spPr>
          <a:xfrm>
            <a:off x="7454251" y="4853661"/>
            <a:ext cx="609600" cy="186403"/>
          </a:xfrm>
          <a:prstGeom prst="rect">
            <a:avLst/>
          </a:prstGeom>
          <a:solidFill>
            <a:srgbClr val="EAEAEA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4803B1-FAB4-4742-BFB5-F8BED6E92D13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D0AEF57-8933-45A6-904E-34BA88883A50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1DFE00-FCF7-47E8-9612-070FC24DDE3B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A718B37-FEAB-43B3-B68A-E4B1E39A7F8B}"/>
              </a:ext>
            </a:extLst>
          </p:cNvPr>
          <p:cNvSpPr/>
          <p:nvPr/>
        </p:nvSpPr>
        <p:spPr>
          <a:xfrm>
            <a:off x="9552384" y="4484329"/>
            <a:ext cx="2587674" cy="16235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954C08-7488-45B8-9CA5-3AE8A9508937}"/>
              </a:ext>
            </a:extLst>
          </p:cNvPr>
          <p:cNvSpPr txBox="1"/>
          <p:nvPr/>
        </p:nvSpPr>
        <p:spPr>
          <a:xfrm>
            <a:off x="9680072" y="448432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432A55-06EB-4464-898F-F28F43CC1E31}"/>
              </a:ext>
            </a:extLst>
          </p:cNvPr>
          <p:cNvSpPr txBox="1"/>
          <p:nvPr/>
        </p:nvSpPr>
        <p:spPr>
          <a:xfrm>
            <a:off x="9677605" y="4853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A9B7155-C90F-4B80-9CB2-597D8A92B07B}"/>
              </a:ext>
            </a:extLst>
          </p:cNvPr>
          <p:cNvSpPr txBox="1"/>
          <p:nvPr/>
        </p:nvSpPr>
        <p:spPr>
          <a:xfrm>
            <a:off x="9677605" y="529214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2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81436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093C9B-3C1D-473F-9BED-9FCE8678E987}"/>
              </a:ext>
            </a:extLst>
          </p:cNvPr>
          <p:cNvSpPr/>
          <p:nvPr/>
        </p:nvSpPr>
        <p:spPr>
          <a:xfrm>
            <a:off x="9552384" y="4484329"/>
            <a:ext cx="2587674" cy="162354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2FE6392-909A-4DE2-8F8B-D1FA2DF39912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827440" y="3734899"/>
            <a:ext cx="0" cy="1545975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47DA1E2-210F-457F-BBF9-E86193A09268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>
            <a:off x="7759051" y="5040064"/>
            <a:ext cx="0" cy="290144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CED4C0-6947-495A-A61D-EF10D22A8A9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59051" y="2182278"/>
            <a:ext cx="0" cy="2671383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BA3A38-8C00-400C-B6B4-A39935DEB23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63854" y="4943111"/>
            <a:ext cx="884238" cy="375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7593D9-AE35-49F9-8DDB-7081DC151579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8132240" y="3641698"/>
            <a:ext cx="852148" cy="111314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AC4ECF-C1C7-40BF-B0D1-C1341E7D116F}"/>
              </a:ext>
            </a:extLst>
          </p:cNvPr>
          <p:cNvCxnSpPr>
            <a:cxnSpLocks/>
          </p:cNvCxnSpPr>
          <p:nvPr/>
        </p:nvCxnSpPr>
        <p:spPr>
          <a:xfrm flipV="1">
            <a:off x="7827440" y="2182278"/>
            <a:ext cx="0" cy="1366219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E4E0FB-186F-4179-ADEF-EFEC5D3B2AD6}"/>
              </a:ext>
            </a:extLst>
          </p:cNvPr>
          <p:cNvSpPr/>
          <p:nvPr/>
        </p:nvSpPr>
        <p:spPr>
          <a:xfrm>
            <a:off x="7522640" y="3548496"/>
            <a:ext cx="609600" cy="186403"/>
          </a:xfrm>
          <a:prstGeom prst="rect">
            <a:avLst/>
          </a:prstGeom>
          <a:solidFill>
            <a:srgbClr val="EAEAEA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3DDAC9-9B43-4D4D-BC25-BDF0FC86F302}"/>
              </a:ext>
            </a:extLst>
          </p:cNvPr>
          <p:cNvSpPr/>
          <p:nvPr/>
        </p:nvSpPr>
        <p:spPr>
          <a:xfrm>
            <a:off x="7454251" y="4853661"/>
            <a:ext cx="609600" cy="186403"/>
          </a:xfrm>
          <a:prstGeom prst="rect">
            <a:avLst/>
          </a:prstGeom>
          <a:solidFill>
            <a:srgbClr val="EAEAEA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20845E1-7E9A-4023-82F9-6591F2AA4130}"/>
              </a:ext>
            </a:extLst>
          </p:cNvPr>
          <p:cNvSpPr txBox="1"/>
          <p:nvPr/>
        </p:nvSpPr>
        <p:spPr>
          <a:xfrm>
            <a:off x="4878840" y="43976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7FB7E34-B527-419D-8026-7F5C8C438A8E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83FD66-C885-469B-AE82-197101190B4B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263BA0A-769B-4A2A-B385-C557EA0B7435}"/>
              </a:ext>
            </a:extLst>
          </p:cNvPr>
          <p:cNvSpPr txBox="1"/>
          <p:nvPr/>
        </p:nvSpPr>
        <p:spPr>
          <a:xfrm>
            <a:off x="9680072" y="448432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=cv2.pyrDown(G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8E8F98-11FF-4FC7-A2B2-785D55797E00}"/>
              </a:ext>
            </a:extLst>
          </p:cNvPr>
          <p:cNvSpPr txBox="1"/>
          <p:nvPr/>
        </p:nvSpPr>
        <p:spPr>
          <a:xfrm>
            <a:off x="9677605" y="4853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=cv2.pyrUp(G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3429E6F-ED90-4057-9087-0359B6E23EBC}"/>
              </a:ext>
            </a:extLst>
          </p:cNvPr>
          <p:cNvSpPr txBox="1"/>
          <p:nvPr/>
        </p:nvSpPr>
        <p:spPr>
          <a:xfrm>
            <a:off x="9680072" y="573854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A4335"/>
                </a:solidFill>
              </a:rPr>
              <a:t>G</a:t>
            </a:r>
            <a:r>
              <a:rPr lang="en-US" altLang="zh-CN" baseline="-25000" dirty="0">
                <a:solidFill>
                  <a:srgbClr val="EA4335"/>
                </a:solidFill>
              </a:rPr>
              <a:t>2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</a:t>
            </a:r>
            <a:r>
              <a:rPr lang="en-US" altLang="zh-CN" baseline="-25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zh-CN" altLang="en-US" baseline="-25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1BB1780-44C0-48B1-9349-462537377179}"/>
              </a:ext>
            </a:extLst>
          </p:cNvPr>
          <p:cNvSpPr txBox="1"/>
          <p:nvPr/>
        </p:nvSpPr>
        <p:spPr>
          <a:xfrm>
            <a:off x="9677605" y="529214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rgbClr val="4285F4"/>
                </a:solidFill>
              </a:rPr>
              <a:t>G</a:t>
            </a:r>
            <a:r>
              <a:rPr lang="en-US" altLang="zh-CN" baseline="-25000" dirty="0">
                <a:solidFill>
                  <a:srgbClr val="4285F4"/>
                </a:solidFill>
              </a:rPr>
              <a:t>2 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U</a:t>
            </a:r>
            <a:r>
              <a:rPr lang="en-US" altLang="zh-CN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zh-CN" altLang="en-US" baseline="-25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1091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138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5602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936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42968F-382C-4D98-9EE8-8144BFB61C55}"/>
              </a:ext>
            </a:extLst>
          </p:cNvPr>
          <p:cNvGrpSpPr/>
          <p:nvPr/>
        </p:nvGrpSpPr>
        <p:grpSpPr>
          <a:xfrm>
            <a:off x="266838" y="1089662"/>
            <a:ext cx="6969116" cy="5143814"/>
            <a:chOff x="2426152" y="959806"/>
            <a:chExt cx="6969116" cy="514381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EFB4504-7A2C-491F-BF9D-ED6BC3D09315}"/>
                </a:ext>
              </a:extLst>
            </p:cNvPr>
            <p:cNvCxnSpPr/>
            <p:nvPr/>
          </p:nvCxnSpPr>
          <p:spPr>
            <a:xfrm flipH="1">
              <a:off x="5854700" y="1371600"/>
              <a:ext cx="60323" cy="2362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FB32C42B-5FC1-4EF4-A226-A0FF3173F30A}"/>
                </a:ext>
              </a:extLst>
            </p:cNvPr>
            <p:cNvSpPr/>
            <p:nvPr/>
          </p:nvSpPr>
          <p:spPr>
            <a:xfrm rot="793386">
              <a:off x="3908096" y="4437609"/>
              <a:ext cx="4588376" cy="15588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616B9847-4E14-4F1A-8B0A-D2DB6A17231B}"/>
                </a:ext>
              </a:extLst>
            </p:cNvPr>
            <p:cNvSpPr/>
            <p:nvPr/>
          </p:nvSpPr>
          <p:spPr>
            <a:xfrm rot="793386">
              <a:off x="4355462" y="3802795"/>
              <a:ext cx="3571722" cy="1213486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5AC11900-ECDA-4E18-B450-06889C054B98}"/>
                </a:ext>
              </a:extLst>
            </p:cNvPr>
            <p:cNvSpPr/>
            <p:nvPr/>
          </p:nvSpPr>
          <p:spPr>
            <a:xfrm rot="793386">
              <a:off x="5056955" y="2699305"/>
              <a:ext cx="1963128" cy="6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72D7349-4ADC-4388-BC28-527AFBC747E3}"/>
                </a:ext>
              </a:extLst>
            </p:cNvPr>
            <p:cNvSpPr/>
            <p:nvPr/>
          </p:nvSpPr>
          <p:spPr>
            <a:xfrm rot="793386">
              <a:off x="5448342" y="2077268"/>
              <a:ext cx="1084159" cy="3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5B26C9B-D8CC-4A78-8453-F20BCD31867D}"/>
                </a:ext>
              </a:extLst>
            </p:cNvPr>
            <p:cNvCxnSpPr/>
            <p:nvPr/>
          </p:nvCxnSpPr>
          <p:spPr>
            <a:xfrm>
              <a:off x="5915025" y="1371600"/>
              <a:ext cx="661035" cy="47320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3E1BF2-BFA6-4943-AF45-8A799ED525A3}"/>
                </a:ext>
              </a:extLst>
            </p:cNvPr>
            <p:cNvCxnSpPr/>
            <p:nvPr/>
          </p:nvCxnSpPr>
          <p:spPr>
            <a:xfrm flipH="1">
              <a:off x="3790630" y="1371600"/>
              <a:ext cx="2124395" cy="40919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6415AA0-9F29-4266-805A-3352F3159ABC}"/>
                </a:ext>
              </a:extLst>
            </p:cNvPr>
            <p:cNvCxnSpPr/>
            <p:nvPr/>
          </p:nvCxnSpPr>
          <p:spPr>
            <a:xfrm>
              <a:off x="5915024" y="1371600"/>
              <a:ext cx="2698915" cy="36042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F4A1A89-64C5-486B-B904-95012F7B3823}"/>
                </a:ext>
              </a:extLst>
            </p:cNvPr>
            <p:cNvSpPr txBox="1"/>
            <p:nvPr/>
          </p:nvSpPr>
          <p:spPr>
            <a:xfrm>
              <a:off x="2426152" y="5108162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/>
                <a:t>第</a:t>
              </a:r>
              <a:r>
                <a:rPr lang="en-US" altLang="zh-CN"/>
                <a:t>0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底部</a:t>
              </a:r>
              <a:r>
                <a:rPr lang="en-US" altLang="zh-CN"/>
                <a:t>)</a:t>
              </a:r>
            </a:p>
            <a:p>
              <a:pPr algn="ctr"/>
              <a:r>
                <a:rPr lang="zh-CN" altLang="en-US"/>
                <a:t>原始图像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CF449E-3475-4C03-92E1-65C93301BA73}"/>
                </a:ext>
              </a:extLst>
            </p:cNvPr>
            <p:cNvSpPr txBox="1"/>
            <p:nvPr/>
          </p:nvSpPr>
          <p:spPr>
            <a:xfrm>
              <a:off x="3216690" y="433616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1</a:t>
              </a:r>
              <a:r>
                <a:rPr lang="zh-CN" altLang="en-US"/>
                <a:t>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992D0A-EC8E-4198-A977-9A5B99BC6E5E}"/>
                </a:ext>
              </a:extLst>
            </p:cNvPr>
            <p:cNvSpPr txBox="1"/>
            <p:nvPr/>
          </p:nvSpPr>
          <p:spPr>
            <a:xfrm>
              <a:off x="5308183" y="959806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顶点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4176006-5705-44B5-9459-8C68C69BD4AB}"/>
                </a:ext>
              </a:extLst>
            </p:cNvPr>
            <p:cNvSpPr txBox="1"/>
            <p:nvPr/>
          </p:nvSpPr>
          <p:spPr>
            <a:xfrm>
              <a:off x="4326755" y="20930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N-1</a:t>
              </a:r>
              <a:r>
                <a:rPr lang="zh-CN" altLang="en-US"/>
                <a:t>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6C06FE9-42F9-4024-95E5-77EC5730BDE6}"/>
                </a:ext>
              </a:extLst>
            </p:cNvPr>
            <p:cNvSpPr txBox="1"/>
            <p:nvPr/>
          </p:nvSpPr>
          <p:spPr>
            <a:xfrm>
              <a:off x="3946514" y="2866011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N-2</a:t>
              </a:r>
              <a:r>
                <a:rPr lang="zh-CN" altLang="en-US"/>
                <a:t>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C4F2EB-71A3-4F3C-9850-C6A616F19C8A}"/>
                </a:ext>
              </a:extLst>
            </p:cNvPr>
            <p:cNvSpPr txBox="1"/>
            <p:nvPr/>
          </p:nvSpPr>
          <p:spPr>
            <a:xfrm>
              <a:off x="6610176" y="981037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1*1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F0E9D8E-4768-4EC7-A610-77FF01292194}"/>
                </a:ext>
              </a:extLst>
            </p:cNvPr>
            <p:cNvSpPr txBox="1"/>
            <p:nvPr/>
          </p:nvSpPr>
          <p:spPr>
            <a:xfrm>
              <a:off x="6713054" y="195231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2*2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FEE2D57-5078-4152-8820-D4A97CA96C0E}"/>
                </a:ext>
              </a:extLst>
            </p:cNvPr>
            <p:cNvSpPr txBox="1"/>
            <p:nvPr/>
          </p:nvSpPr>
          <p:spPr>
            <a:xfrm>
              <a:off x="7144529" y="268134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4*4</a:t>
              </a:r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96D4F4D-735E-427B-970D-85F5DDE4FEAF}"/>
                </a:ext>
              </a:extLst>
            </p:cNvPr>
            <p:cNvSpPr txBox="1"/>
            <p:nvPr/>
          </p:nvSpPr>
          <p:spPr>
            <a:xfrm>
              <a:off x="8054676" y="391943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N/2*N/2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6073E9-8A79-4C17-ABE0-55FBD6AC2B6D}"/>
                </a:ext>
              </a:extLst>
            </p:cNvPr>
            <p:cNvSpPr txBox="1"/>
            <p:nvPr/>
          </p:nvSpPr>
          <p:spPr>
            <a:xfrm>
              <a:off x="8779394" y="4847724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N*N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65AEE0-E1EA-4844-B185-3FDD036AFB6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62121" y="3787905"/>
            <a:ext cx="2582" cy="58942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C5B998-B26D-4C89-A621-E3BAC705B4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56727" y="2660253"/>
            <a:ext cx="5394" cy="941249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92C409-0C50-47D1-A59E-B66DEDDC2C4A}"/>
              </a:ext>
            </a:extLst>
          </p:cNvPr>
          <p:cNvSpPr/>
          <p:nvPr/>
        </p:nvSpPr>
        <p:spPr>
          <a:xfrm>
            <a:off x="3257321" y="3601502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305524-9BCB-4E50-8C99-409B9FA0F94C}"/>
              </a:ext>
            </a:extLst>
          </p:cNvPr>
          <p:cNvCxnSpPr/>
          <p:nvPr/>
        </p:nvCxnSpPr>
        <p:spPr>
          <a:xfrm flipH="1">
            <a:off x="3895825" y="3685295"/>
            <a:ext cx="1126537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00AD5A-738B-46F7-B64E-CD282E829AA3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832992" y="4754836"/>
            <a:ext cx="900" cy="30537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149579-ABCB-4621-8123-4237033DE0AA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5832992" y="2317353"/>
            <a:ext cx="0" cy="225108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112AC-BC82-482A-A76C-2641DCCEAC72}"/>
              </a:ext>
            </a:extLst>
          </p:cNvPr>
          <p:cNvSpPr/>
          <p:nvPr/>
        </p:nvSpPr>
        <p:spPr>
          <a:xfrm>
            <a:off x="5528192" y="4568433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0B43AC-E1CC-4EB5-9DF1-E86566B396AE}"/>
              </a:ext>
            </a:extLst>
          </p:cNvPr>
          <p:cNvCxnSpPr/>
          <p:nvPr/>
        </p:nvCxnSpPr>
        <p:spPr>
          <a:xfrm flipH="1">
            <a:off x="6151427" y="4661634"/>
            <a:ext cx="743379" cy="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47DA1E2-210F-457F-BBF9-E86193A09268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>
            <a:off x="7759051" y="5040064"/>
            <a:ext cx="0" cy="290144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CED4C0-6947-495A-A61D-EF10D22A8A9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59051" y="2182278"/>
            <a:ext cx="0" cy="2671383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3DDAC9-9B43-4D4D-BC25-BDF0FC86F302}"/>
              </a:ext>
            </a:extLst>
          </p:cNvPr>
          <p:cNvSpPr/>
          <p:nvPr/>
        </p:nvSpPr>
        <p:spPr>
          <a:xfrm>
            <a:off x="7454251" y="4853661"/>
            <a:ext cx="609600" cy="186403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BA3A38-8C00-400C-B6B4-A39935DEB23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63854" y="4943111"/>
            <a:ext cx="884238" cy="3752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CCBF051-ABE3-4E97-9D59-5335EF79E9C7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41ABE5-B506-4FB0-94E4-04A372049527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FB674E-1A33-4268-8D26-A052888D1F5D}"/>
              </a:ext>
            </a:extLst>
          </p:cNvPr>
          <p:cNvSpPr txBox="1"/>
          <p:nvPr/>
        </p:nvSpPr>
        <p:spPr>
          <a:xfrm>
            <a:off x="4808154" y="44018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56490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2FE6392-909A-4DE2-8F8B-D1FA2DF39912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827440" y="3734899"/>
            <a:ext cx="0" cy="1545975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E2335-33CA-4115-9E1E-5992F731F0E9}"/>
              </a:ext>
            </a:extLst>
          </p:cNvPr>
          <p:cNvCxnSpPr>
            <a:cxnSpLocks/>
          </p:cNvCxnSpPr>
          <p:nvPr/>
        </p:nvCxnSpPr>
        <p:spPr>
          <a:xfrm flipH="1">
            <a:off x="6486275" y="4152985"/>
            <a:ext cx="873062" cy="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42F5ABE-DBB6-4A32-A5D4-270679C20523}"/>
              </a:ext>
            </a:extLst>
          </p:cNvPr>
          <p:cNvCxnSpPr/>
          <p:nvPr/>
        </p:nvCxnSpPr>
        <p:spPr>
          <a:xfrm flipH="1">
            <a:off x="3257478" y="3981722"/>
            <a:ext cx="1126537" cy="1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167B8-E591-4F27-8B60-74C6321CE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1220253"/>
            <a:ext cx="144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D4B5A-98C6-4575-832C-A35CCC44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21" y="4377325"/>
            <a:ext cx="1440000" cy="14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A32E5F-55C5-4520-9892-0DF94689C236}"/>
              </a:ext>
            </a:extLst>
          </p:cNvPr>
          <p:cNvSpPr/>
          <p:nvPr/>
        </p:nvSpPr>
        <p:spPr>
          <a:xfrm>
            <a:off x="446754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86B4DC-FE61-4073-B8A7-C4BB5807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1563153"/>
            <a:ext cx="754200" cy="7542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ED257-459A-4BF8-A8AF-7C8301C90B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82121" y="1940253"/>
            <a:ext cx="1193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F9372A-131D-4EEB-9C00-6DA6CDBBD05E}"/>
              </a:ext>
            </a:extLst>
          </p:cNvPr>
          <p:cNvSpPr/>
          <p:nvPr/>
        </p:nvSpPr>
        <p:spPr>
          <a:xfrm>
            <a:off x="6399054" y="1335191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1F03BC-0008-492D-81A8-C9D3AF50C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7" y="1698228"/>
            <a:ext cx="484050" cy="48405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F4DC9A-2330-419B-AB75-A440090571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0092" y="1940253"/>
            <a:ext cx="117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9AEB4B-4887-4D85-8129-63B54989088C}"/>
              </a:ext>
            </a:extLst>
          </p:cNvPr>
          <p:cNvSpPr/>
          <p:nvPr/>
        </p:nvSpPr>
        <p:spPr>
          <a:xfrm>
            <a:off x="8002051" y="1355818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39AC2BC-A53C-45DE-9C7B-802647E10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1" y="1791753"/>
            <a:ext cx="297000" cy="2970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7F2BD4-E6FE-4630-BD6D-FAB4EF42B1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43387" y="1940253"/>
            <a:ext cx="120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741ECA3-5756-495B-B984-402836C0E947}"/>
              </a:ext>
            </a:extLst>
          </p:cNvPr>
          <p:cNvSpPr/>
          <p:nvPr/>
        </p:nvSpPr>
        <p:spPr>
          <a:xfrm>
            <a:off x="4676769" y="2371826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03A28-2222-4FE1-A96B-7BF0244F0D81}"/>
              </a:ext>
            </a:extLst>
          </p:cNvPr>
          <p:cNvCxnSpPr>
            <a:cxnSpLocks/>
          </p:cNvCxnSpPr>
          <p:nvPr/>
        </p:nvCxnSpPr>
        <p:spPr>
          <a:xfrm>
            <a:off x="5608909" y="2317353"/>
            <a:ext cx="0" cy="58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A9997B5-2BBC-465A-9768-30F095149323}"/>
              </a:ext>
            </a:extLst>
          </p:cNvPr>
          <p:cNvSpPr txBox="1"/>
          <p:nvPr/>
        </p:nvSpPr>
        <p:spPr>
          <a:xfrm>
            <a:off x="3375211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9C5B15-7A28-4E95-B3BB-4FF55F2F9D5F}"/>
              </a:ext>
            </a:extLst>
          </p:cNvPr>
          <p:cNvSpPr txBox="1"/>
          <p:nvPr/>
        </p:nvSpPr>
        <p:spPr>
          <a:xfrm>
            <a:off x="988623" y="4911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BC4FE-0476-441F-B250-63CAA3673D9A}"/>
              </a:ext>
            </a:extLst>
          </p:cNvPr>
          <p:cNvSpPr txBox="1"/>
          <p:nvPr/>
        </p:nvSpPr>
        <p:spPr>
          <a:xfrm>
            <a:off x="1269214" y="1755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高斯金字塔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82DEAF-7D72-413F-9879-2CED1F1D8FF1}"/>
              </a:ext>
            </a:extLst>
          </p:cNvPr>
          <p:cNvSpPr/>
          <p:nvPr/>
        </p:nvSpPr>
        <p:spPr>
          <a:xfrm>
            <a:off x="6626888" y="3201245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F1EE8F-5234-4D84-8BD9-5C898E9FD52F}"/>
              </a:ext>
            </a:extLst>
          </p:cNvPr>
          <p:cNvSpPr/>
          <p:nvPr/>
        </p:nvSpPr>
        <p:spPr>
          <a:xfrm>
            <a:off x="9279887" y="3452780"/>
            <a:ext cx="752476" cy="48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BF67F-3BB0-448E-8954-57FB3EF905E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flipH="1">
            <a:off x="9190117" y="2088753"/>
            <a:ext cx="5224" cy="26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59DED3EB-C99D-4840-96D7-F4E8C3C69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2" y="5060208"/>
            <a:ext cx="756000" cy="7560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18D2E7-C71D-4D01-B6B6-57BD9C7679CE}"/>
              </a:ext>
            </a:extLst>
          </p:cNvPr>
          <p:cNvCxnSpPr>
            <a:cxnSpLocks/>
          </p:cNvCxnSpPr>
          <p:nvPr/>
        </p:nvCxnSpPr>
        <p:spPr>
          <a:xfrm>
            <a:off x="7454251" y="2182278"/>
            <a:ext cx="0" cy="17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96826F1-F71F-4471-999B-734C38EC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51" y="5330208"/>
            <a:ext cx="486000" cy="48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541005E-DCF5-4648-9752-9F7E8672DEB6}"/>
              </a:ext>
            </a:extLst>
          </p:cNvPr>
          <p:cNvSpPr txBox="1"/>
          <p:nvPr/>
        </p:nvSpPr>
        <p:spPr>
          <a:xfrm>
            <a:off x="5656534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134E36B-92B1-4D35-99A8-3703A5FB1DA2}"/>
              </a:ext>
            </a:extLst>
          </p:cNvPr>
          <p:cNvSpPr txBox="1"/>
          <p:nvPr/>
        </p:nvSpPr>
        <p:spPr>
          <a:xfrm>
            <a:off x="7601362" y="58728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ECC82D-3574-43A0-8794-4FB95FA3B498}"/>
              </a:ext>
            </a:extLst>
          </p:cNvPr>
          <p:cNvSpPr txBox="1"/>
          <p:nvPr/>
        </p:nvSpPr>
        <p:spPr>
          <a:xfrm>
            <a:off x="3351166" y="8108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4ED29A-91BD-45AC-A2E0-109FD9CD2161}"/>
              </a:ext>
            </a:extLst>
          </p:cNvPr>
          <p:cNvSpPr txBox="1"/>
          <p:nvPr/>
        </p:nvSpPr>
        <p:spPr>
          <a:xfrm>
            <a:off x="5650768" y="1160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20AE-A337-4368-BB15-80AE3D7767FF}"/>
              </a:ext>
            </a:extLst>
          </p:cNvPr>
          <p:cNvSpPr txBox="1"/>
          <p:nvPr/>
        </p:nvSpPr>
        <p:spPr>
          <a:xfrm>
            <a:off x="7391179" y="13347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F6BD99-DCB1-4176-B4B0-E40E1BB7D008}"/>
              </a:ext>
            </a:extLst>
          </p:cNvPr>
          <p:cNvSpPr txBox="1"/>
          <p:nvPr/>
        </p:nvSpPr>
        <p:spPr>
          <a:xfrm>
            <a:off x="8984386" y="141901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70516AE-BB39-4DA1-BB8A-0FC6C1BB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51" y="2906773"/>
            <a:ext cx="144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2A4E88F-558B-4B33-9F34-7BFEDCEAA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8" y="3958343"/>
            <a:ext cx="754200" cy="7542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3E4C269-79CD-4B99-B215-426E0AE5A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92" y="4701086"/>
            <a:ext cx="484050" cy="48405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34CD3-69E2-4ED6-925B-9766DFCC724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940632" y="4080899"/>
            <a:ext cx="0" cy="29642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DB6BD3-2587-45F3-A8EB-B34D4820859A}"/>
              </a:ext>
            </a:extLst>
          </p:cNvPr>
          <p:cNvSpPr/>
          <p:nvPr/>
        </p:nvSpPr>
        <p:spPr>
          <a:xfrm>
            <a:off x="2635832" y="3894496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69630B-3907-469C-92DF-A454CA5DA8C6}"/>
              </a:ext>
            </a:extLst>
          </p:cNvPr>
          <p:cNvCxnSpPr>
            <a:cxnSpLocks/>
          </p:cNvCxnSpPr>
          <p:nvPr/>
        </p:nvCxnSpPr>
        <p:spPr>
          <a:xfrm flipV="1">
            <a:off x="2940632" y="2660253"/>
            <a:ext cx="0" cy="1234243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6E2F23-959F-4433-8700-40EF0BEDB6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169428" y="4252161"/>
            <a:ext cx="0" cy="808047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3AF2E6D-3AE1-44F4-B4AC-61FA9E735D0A}"/>
              </a:ext>
            </a:extLst>
          </p:cNvPr>
          <p:cNvSpPr/>
          <p:nvPr/>
        </p:nvSpPr>
        <p:spPr>
          <a:xfrm>
            <a:off x="5864628" y="4065758"/>
            <a:ext cx="609600" cy="186403"/>
          </a:xfrm>
          <a:prstGeom prst="rect">
            <a:avLst/>
          </a:prstGeom>
          <a:noFill/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EA0F48D-3273-4B29-A114-2C328AABFC96}"/>
              </a:ext>
            </a:extLst>
          </p:cNvPr>
          <p:cNvCxnSpPr>
            <a:cxnSpLocks/>
          </p:cNvCxnSpPr>
          <p:nvPr/>
        </p:nvCxnSpPr>
        <p:spPr>
          <a:xfrm flipV="1">
            <a:off x="6169428" y="2317353"/>
            <a:ext cx="0" cy="1748406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7593D9-AE35-49F9-8DDB-7081DC151579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8132240" y="3641698"/>
            <a:ext cx="852148" cy="1113140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AC4ECF-C1C7-40BF-B0D1-C1341E7D116F}"/>
              </a:ext>
            </a:extLst>
          </p:cNvPr>
          <p:cNvCxnSpPr>
            <a:cxnSpLocks/>
          </p:cNvCxnSpPr>
          <p:nvPr/>
        </p:nvCxnSpPr>
        <p:spPr>
          <a:xfrm flipV="1">
            <a:off x="7827440" y="2182278"/>
            <a:ext cx="0" cy="1366219"/>
          </a:xfrm>
          <a:prstGeom prst="straightConnector1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E4E0FB-186F-4179-ADEF-EFEC5D3B2AD6}"/>
              </a:ext>
            </a:extLst>
          </p:cNvPr>
          <p:cNvSpPr/>
          <p:nvPr/>
        </p:nvSpPr>
        <p:spPr>
          <a:xfrm>
            <a:off x="7522640" y="3548496"/>
            <a:ext cx="609600" cy="186403"/>
          </a:xfrm>
          <a:prstGeom prst="rect">
            <a:avLst/>
          </a:prstGeom>
          <a:solidFill>
            <a:srgbClr val="EAEAEA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BAADFD1-BE31-4B75-AF31-185140BC7878}"/>
              </a:ext>
            </a:extLst>
          </p:cNvPr>
          <p:cNvSpPr txBox="1"/>
          <p:nvPr/>
        </p:nvSpPr>
        <p:spPr>
          <a:xfrm>
            <a:off x="8986186" y="52161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4DE1EF-88B7-4F1A-AD58-FD17AEF12B35}"/>
              </a:ext>
            </a:extLst>
          </p:cNvPr>
          <p:cNvSpPr txBox="1"/>
          <p:nvPr/>
        </p:nvSpPr>
        <p:spPr>
          <a:xfrm>
            <a:off x="6913649" y="475483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D85B733-0009-4218-8BFD-F0C0D5FDCD9D}"/>
              </a:ext>
            </a:extLst>
          </p:cNvPr>
          <p:cNvSpPr txBox="1"/>
          <p:nvPr/>
        </p:nvSpPr>
        <p:spPr>
          <a:xfrm>
            <a:off x="4808154" y="44018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6886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案例：使用拉普拉斯金字塔及高斯金字塔恢复多层图像。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25C76B-9F90-4C3C-B12E-D0A2E4C1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93" y="1428589"/>
            <a:ext cx="8103078" cy="49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34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54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048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29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4778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3605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95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4AB979-5EF6-4F94-8C58-47D8BABF8613}"/>
              </a:ext>
            </a:extLst>
          </p:cNvPr>
          <p:cNvCxnSpPr/>
          <p:nvPr/>
        </p:nvCxnSpPr>
        <p:spPr>
          <a:xfrm flipV="1">
            <a:off x="1095375" y="1530097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1059F9-2129-4A0B-A0E6-AE76390167F8}"/>
              </a:ext>
            </a:extLst>
          </p:cNvPr>
          <p:cNvSpPr/>
          <p:nvPr/>
        </p:nvSpPr>
        <p:spPr>
          <a:xfrm>
            <a:off x="461177" y="5780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向下取样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DCC2C7-22C9-4948-9A5F-47833BE1D150}"/>
              </a:ext>
            </a:extLst>
          </p:cNvPr>
          <p:cNvCxnSpPr/>
          <p:nvPr/>
        </p:nvCxnSpPr>
        <p:spPr>
          <a:xfrm>
            <a:off x="6319381" y="1315761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2866E2C-DDDE-4216-A74D-1EEFAC4E0CEE}"/>
              </a:ext>
            </a:extLst>
          </p:cNvPr>
          <p:cNvSpPr/>
          <p:nvPr/>
        </p:nvSpPr>
        <p:spPr>
          <a:xfrm>
            <a:off x="5700253" y="7428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向上取样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11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6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8209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128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66558-9D4C-4805-9716-04E9A328B4A4}"/>
              </a:ext>
            </a:extLst>
          </p:cNvPr>
          <p:cNvSpPr/>
          <p:nvPr/>
        </p:nvSpPr>
        <p:spPr>
          <a:xfrm>
            <a:off x="1199456" y="845288"/>
            <a:ext cx="8208912" cy="54476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G0=O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G1=cv2.pyrDown(G0)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G2=cv2.pyrDown(G1)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G3=cv2.pyrDown(G2)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U0=cv2.pyrUp(G1)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U1=cv2.pyrUp(G2)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U2=cv2.pyrUp(G3)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L0=G0-U0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L1=G1-U1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L2=G2-U2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拉普拉斯金字塔第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RG0=L0+U0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通过拉普拉斯图像复原的原始图像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print("G0.shape=",G0.shape)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print("RG0.shape=",RG0.shape)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result=RG0-G0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result=abs(result)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(result)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RG1=L1+U1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print("G1.shape=",G1.shape)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print("RG1.shape=",RG1.shape)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result=RG1-G1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RG1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RG2=L2+U2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通过拉普拉斯图像复原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print("G2.shape=",G2.shape)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print("RG2.shape=",RG2.shape)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result=RG2-G2  #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做减法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原始图像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与恢复图像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RG2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差值的绝对值和：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(abs(result)))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3D147-0D43-4B50-AADD-79EF4FE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996" y="375716"/>
            <a:ext cx="926744" cy="921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372D692-AF89-46E6-BC4B-284DE08A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1753977"/>
            <a:ext cx="7933333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788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拉普拉斯金字塔原理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拉普拉斯金字塔应用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6888088" y="2564904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6862519" y="16662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向下采样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4AB979-5EF6-4F94-8C58-47D8BABF8613}"/>
              </a:ext>
            </a:extLst>
          </p:cNvPr>
          <p:cNvCxnSpPr/>
          <p:nvPr/>
        </p:nvCxnSpPr>
        <p:spPr>
          <a:xfrm flipV="1">
            <a:off x="1095375" y="1530097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1059F9-2129-4A0B-A0E6-AE76390167F8}"/>
              </a:ext>
            </a:extLst>
          </p:cNvPr>
          <p:cNvSpPr/>
          <p:nvPr/>
        </p:nvSpPr>
        <p:spPr>
          <a:xfrm>
            <a:off x="461177" y="5780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向下取样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23376F9-4A57-4B1E-8FF7-B3343D72A035}"/>
              </a:ext>
            </a:extLst>
          </p:cNvPr>
          <p:cNvSpPr/>
          <p:nvPr/>
        </p:nvSpPr>
        <p:spPr>
          <a:xfrm>
            <a:off x="6779452" y="2988579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baseline="-25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进行高斯核卷积。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E4950F-900D-499A-A2BF-A6C50F9C70A5}"/>
              </a:ext>
            </a:extLst>
          </p:cNvPr>
          <p:cNvSpPr/>
          <p:nvPr/>
        </p:nvSpPr>
        <p:spPr>
          <a:xfrm>
            <a:off x="6779452" y="3935473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删除所有的偶数行和列。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C674C5-98E3-4592-BB00-7305805A3428}"/>
              </a:ext>
            </a:extLst>
          </p:cNvPr>
          <p:cNvSpPr/>
          <p:nvPr/>
        </p:nvSpPr>
        <p:spPr>
          <a:xfrm>
            <a:off x="7633184" y="5076137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6A70E-5F02-45A2-B11E-38CC274B8385}"/>
              </a:ext>
            </a:extLst>
          </p:cNvPr>
          <p:cNvSpPr txBox="1"/>
          <p:nvPr/>
        </p:nvSpPr>
        <p:spPr>
          <a:xfrm>
            <a:off x="7607016" y="5189915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高斯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BD6EE5-DAEC-4734-A64D-A0B3289EA7D2}"/>
              </a:ext>
            </a:extLst>
          </p:cNvPr>
          <p:cNvSpPr/>
          <p:nvPr/>
        </p:nvSpPr>
        <p:spPr>
          <a:xfrm>
            <a:off x="8981456" y="5076137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38A873-4124-4A07-984C-DB308F8663C1}"/>
              </a:ext>
            </a:extLst>
          </p:cNvPr>
          <p:cNvSpPr txBox="1"/>
          <p:nvPr/>
        </p:nvSpPr>
        <p:spPr>
          <a:xfrm>
            <a:off x="8994962" y="5189610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删行</a:t>
            </a:r>
            <a:endParaRPr kumimoji="0" lang="zh-CN" altLang="en-US" sz="1600" b="1" i="0" u="none" strike="noStrike" cap="none" spc="0" normalizeH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C2D05F-737D-4169-883F-A85299A85E9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256240" y="5358887"/>
            <a:ext cx="738722" cy="305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10592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1539A0-155E-489C-913E-E18EB27D38FC}"/>
              </a:ext>
            </a:extLst>
          </p:cNvPr>
          <p:cNvCxnSpPr/>
          <p:nvPr/>
        </p:nvCxnSpPr>
        <p:spPr>
          <a:xfrm>
            <a:off x="767408" y="1278759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0BFBD9-983E-4642-B9D9-920A82525475}"/>
              </a:ext>
            </a:extLst>
          </p:cNvPr>
          <p:cNvSpPr/>
          <p:nvPr/>
        </p:nvSpPr>
        <p:spPr>
          <a:xfrm>
            <a:off x="162114" y="547297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向上取样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8C68E3-09CB-40FB-AAAC-0F16C838C76C}"/>
              </a:ext>
            </a:extLst>
          </p:cNvPr>
          <p:cNvCxnSpPr/>
          <p:nvPr/>
        </p:nvCxnSpPr>
        <p:spPr>
          <a:xfrm>
            <a:off x="6844426" y="2420888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8F3F615-F92F-46FA-A35B-7A54941912CD}"/>
              </a:ext>
            </a:extLst>
          </p:cNvPr>
          <p:cNvSpPr/>
          <p:nvPr/>
        </p:nvSpPr>
        <p:spPr>
          <a:xfrm>
            <a:off x="6862519" y="16662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152E30-2D27-4CC3-8A0E-B23A8E0FA32C}"/>
              </a:ext>
            </a:extLst>
          </p:cNvPr>
          <p:cNvSpPr/>
          <p:nvPr/>
        </p:nvSpPr>
        <p:spPr>
          <a:xfrm>
            <a:off x="6669964" y="2702419"/>
            <a:ext cx="478915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在每个方向上扩大为原来的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倍，新增的行和列以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填充。</a:t>
            </a:r>
            <a:endParaRPr lang="en-US" altLang="zh-CN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使用与“向下采用”同样的卷积核乘以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，获取“新增像素”的新值。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BFF4502-D086-4555-9828-9090C4FC5417}"/>
              </a:ext>
            </a:extLst>
          </p:cNvPr>
          <p:cNvSpPr/>
          <p:nvPr/>
        </p:nvSpPr>
        <p:spPr>
          <a:xfrm>
            <a:off x="7129128" y="5472762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8F8829-45DD-4E20-99D3-F4E1765F88D7}"/>
              </a:ext>
            </a:extLst>
          </p:cNvPr>
          <p:cNvSpPr txBox="1"/>
          <p:nvPr/>
        </p:nvSpPr>
        <p:spPr>
          <a:xfrm>
            <a:off x="7102960" y="5586540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扩行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2135FE-E890-4DC4-96EE-96491E3CD4BE}"/>
              </a:ext>
            </a:extLst>
          </p:cNvPr>
          <p:cNvSpPr/>
          <p:nvPr/>
        </p:nvSpPr>
        <p:spPr>
          <a:xfrm>
            <a:off x="8477400" y="5472762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D5F765-4C4A-4EFF-95AF-CBE86982097F}"/>
              </a:ext>
            </a:extLst>
          </p:cNvPr>
          <p:cNvSpPr txBox="1"/>
          <p:nvPr/>
        </p:nvSpPr>
        <p:spPr>
          <a:xfrm>
            <a:off x="8447262" y="5599174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kumimoji="0" lang="zh-CN" altLang="en-US" sz="1600" b="1" i="0" u="none" strike="noStrike" cap="none" spc="0" normalizeH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3546112-2E87-48BC-B368-FF783272AAB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752184" y="5755817"/>
            <a:ext cx="695078" cy="12634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78535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8C29BF-6D18-4741-83AF-91454F03DFD7}"/>
              </a:ext>
            </a:extLst>
          </p:cNvPr>
          <p:cNvSpPr/>
          <p:nvPr/>
        </p:nvSpPr>
        <p:spPr>
          <a:xfrm>
            <a:off x="7242866" y="190594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向下取样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9BECE-F8B9-4BE7-86A3-5FC8A0E275E4}"/>
              </a:ext>
            </a:extLst>
          </p:cNvPr>
          <p:cNvSpPr/>
          <p:nvPr/>
        </p:nvSpPr>
        <p:spPr>
          <a:xfrm>
            <a:off x="3017114" y="19714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2AAC9-622E-4F6B-8ABB-BCEED50A23A7}"/>
              </a:ext>
            </a:extLst>
          </p:cNvPr>
          <p:cNvSpPr/>
          <p:nvPr/>
        </p:nvSpPr>
        <p:spPr>
          <a:xfrm>
            <a:off x="3307798" y="2610793"/>
            <a:ext cx="103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sz="28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312767-83FA-41C0-9AAC-90CACE14BC9F}"/>
              </a:ext>
            </a:extLst>
          </p:cNvPr>
          <p:cNvSpPr/>
          <p:nvPr/>
        </p:nvSpPr>
        <p:spPr>
          <a:xfrm>
            <a:off x="7217369" y="2610793"/>
            <a:ext cx="1814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M/2*N/2</a:t>
            </a:r>
            <a:endParaRPr lang="zh-CN" altLang="en-US" sz="28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左箭头 1">
            <a:extLst>
              <a:ext uri="{FF2B5EF4-FFF2-40B4-BE49-F238E27FC236}">
                <a16:creationId xmlns:a16="http://schemas.microsoft.com/office/drawing/2014/main" id="{819458EE-D1DB-4298-BF56-648E97AC2E62}"/>
              </a:ext>
            </a:extLst>
          </p:cNvPr>
          <p:cNvSpPr/>
          <p:nvPr/>
        </p:nvSpPr>
        <p:spPr>
          <a:xfrm flipH="1">
            <a:off x="5314950" y="2429163"/>
            <a:ext cx="1104900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8D2BC-1E63-4935-8F3A-F16A46E7CE7D}"/>
              </a:ext>
            </a:extLst>
          </p:cNvPr>
          <p:cNvSpPr/>
          <p:nvPr/>
        </p:nvSpPr>
        <p:spPr>
          <a:xfrm>
            <a:off x="7242866" y="376331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向上取样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AF23AB-CDF6-459F-99EF-3B2AAD7728F0}"/>
              </a:ext>
            </a:extLst>
          </p:cNvPr>
          <p:cNvSpPr/>
          <p:nvPr/>
        </p:nvSpPr>
        <p:spPr>
          <a:xfrm>
            <a:off x="3017114" y="38288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B53F1B-9EBE-4D64-B1FB-D60EA379A85B}"/>
              </a:ext>
            </a:extLst>
          </p:cNvPr>
          <p:cNvSpPr/>
          <p:nvPr/>
        </p:nvSpPr>
        <p:spPr>
          <a:xfrm>
            <a:off x="3307798" y="4468168"/>
            <a:ext cx="103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sz="28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D48D1D-FE5B-47EC-B749-C9A9DA20BDDC}"/>
              </a:ext>
            </a:extLst>
          </p:cNvPr>
          <p:cNvSpPr/>
          <p:nvPr/>
        </p:nvSpPr>
        <p:spPr>
          <a:xfrm>
            <a:off x="7212560" y="4468168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M*2*N*2</a:t>
            </a:r>
            <a:endParaRPr lang="zh-CN" altLang="en-US" sz="28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箭头 30">
            <a:extLst>
              <a:ext uri="{FF2B5EF4-FFF2-40B4-BE49-F238E27FC236}">
                <a16:creationId xmlns:a16="http://schemas.microsoft.com/office/drawing/2014/main" id="{A59870B8-D285-4FEF-8A95-A61C1015BC83}"/>
              </a:ext>
            </a:extLst>
          </p:cNvPr>
          <p:cNvSpPr/>
          <p:nvPr/>
        </p:nvSpPr>
        <p:spPr>
          <a:xfrm flipH="1">
            <a:off x="5314950" y="4286538"/>
            <a:ext cx="1104900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E2FD6A-542D-4556-A570-E2E4DCB56601}"/>
              </a:ext>
            </a:extLst>
          </p:cNvPr>
          <p:cNvCxnSpPr/>
          <p:nvPr/>
        </p:nvCxnSpPr>
        <p:spPr>
          <a:xfrm>
            <a:off x="2028825" y="3609975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9EC584D-C923-446F-8A4E-4F568CA270C0}"/>
              </a:ext>
            </a:extLst>
          </p:cNvPr>
          <p:cNvCxnSpPr/>
          <p:nvPr/>
        </p:nvCxnSpPr>
        <p:spPr>
          <a:xfrm>
            <a:off x="2028825" y="1485900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25B658-588A-4BD5-B36F-A8D3D632ABC2}"/>
              </a:ext>
            </a:extLst>
          </p:cNvPr>
          <p:cNvCxnSpPr/>
          <p:nvPr/>
        </p:nvCxnSpPr>
        <p:spPr>
          <a:xfrm>
            <a:off x="2066925" y="5353050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798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C4724A-780F-4CAD-A0EC-C793B7458B81}"/>
              </a:ext>
            </a:extLst>
          </p:cNvPr>
          <p:cNvSpPr/>
          <p:nvPr/>
        </p:nvSpPr>
        <p:spPr>
          <a:xfrm>
            <a:off x="4354428" y="21407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向下取样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17AF0-30C0-4BD4-A74D-02DF16EB2C07}"/>
              </a:ext>
            </a:extLst>
          </p:cNvPr>
          <p:cNvSpPr/>
          <p:nvPr/>
        </p:nvSpPr>
        <p:spPr>
          <a:xfrm>
            <a:off x="2633771" y="22539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6168A6-FDC2-4841-A92E-E13E966BC41C}"/>
              </a:ext>
            </a:extLst>
          </p:cNvPr>
          <p:cNvSpPr/>
          <p:nvPr/>
        </p:nvSpPr>
        <p:spPr>
          <a:xfrm>
            <a:off x="2789480" y="270856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50977-BB3D-46A5-A9FA-29D9DD62E7EA}"/>
              </a:ext>
            </a:extLst>
          </p:cNvPr>
          <p:cNvSpPr/>
          <p:nvPr/>
        </p:nvSpPr>
        <p:spPr>
          <a:xfrm>
            <a:off x="5784284" y="2534498"/>
            <a:ext cx="123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M/2*N/2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箭头 1">
            <a:extLst>
              <a:ext uri="{FF2B5EF4-FFF2-40B4-BE49-F238E27FC236}">
                <a16:creationId xmlns:a16="http://schemas.microsoft.com/office/drawing/2014/main" id="{1F35481A-F249-40DA-AC86-D30ECEA9B52D}"/>
              </a:ext>
            </a:extLst>
          </p:cNvPr>
          <p:cNvSpPr/>
          <p:nvPr/>
        </p:nvSpPr>
        <p:spPr>
          <a:xfrm flipH="1">
            <a:off x="4246661" y="2561015"/>
            <a:ext cx="1357922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BD77C6-7FF3-4997-9D35-CD869A221563}"/>
              </a:ext>
            </a:extLst>
          </p:cNvPr>
          <p:cNvSpPr/>
          <p:nvPr/>
        </p:nvSpPr>
        <p:spPr>
          <a:xfrm>
            <a:off x="7165118" y="2103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向上取样</a:t>
            </a:r>
          </a:p>
        </p:txBody>
      </p:sp>
      <p:sp>
        <p:nvSpPr>
          <p:cNvPr id="10" name="左箭头 30">
            <a:extLst>
              <a:ext uri="{FF2B5EF4-FFF2-40B4-BE49-F238E27FC236}">
                <a16:creationId xmlns:a16="http://schemas.microsoft.com/office/drawing/2014/main" id="{4A965AA4-D313-488B-BB66-CCEB339FCF75}"/>
              </a:ext>
            </a:extLst>
          </p:cNvPr>
          <p:cNvSpPr/>
          <p:nvPr/>
        </p:nvSpPr>
        <p:spPr>
          <a:xfrm flipH="1">
            <a:off x="7225364" y="2561933"/>
            <a:ext cx="1104900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5BD3D7-0F8E-4EFB-924E-EA38C8203EBA}"/>
              </a:ext>
            </a:extLst>
          </p:cNvPr>
          <p:cNvCxnSpPr/>
          <p:nvPr/>
        </p:nvCxnSpPr>
        <p:spPr>
          <a:xfrm>
            <a:off x="2028825" y="3609975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90A25F-F88E-4BDC-B204-50DC2B6632B8}"/>
              </a:ext>
            </a:extLst>
          </p:cNvPr>
          <p:cNvCxnSpPr/>
          <p:nvPr/>
        </p:nvCxnSpPr>
        <p:spPr>
          <a:xfrm>
            <a:off x="2028825" y="1485900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CE342E9-9D79-434D-BA7E-FEB9783640AF}"/>
              </a:ext>
            </a:extLst>
          </p:cNvPr>
          <p:cNvCxnSpPr/>
          <p:nvPr/>
        </p:nvCxnSpPr>
        <p:spPr>
          <a:xfrm>
            <a:off x="2066925" y="5353050"/>
            <a:ext cx="82772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B385512-321F-43DF-AF80-909425368766}"/>
              </a:ext>
            </a:extLst>
          </p:cNvPr>
          <p:cNvSpPr/>
          <p:nvPr/>
        </p:nvSpPr>
        <p:spPr>
          <a:xfrm>
            <a:off x="8955259" y="254328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696ACF-6109-4EC3-87DA-552384E91AB4}"/>
              </a:ext>
            </a:extLst>
          </p:cNvPr>
          <p:cNvSpPr/>
          <p:nvPr/>
        </p:nvSpPr>
        <p:spPr>
          <a:xfrm>
            <a:off x="7165118" y="40035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向下取样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151BA8-F7FE-4A59-B5B1-A4609CD98463}"/>
              </a:ext>
            </a:extLst>
          </p:cNvPr>
          <p:cNvSpPr/>
          <p:nvPr/>
        </p:nvSpPr>
        <p:spPr>
          <a:xfrm>
            <a:off x="2633771" y="41816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E1D6B0-6215-4303-B48B-673BCB68DFD8}"/>
              </a:ext>
            </a:extLst>
          </p:cNvPr>
          <p:cNvSpPr/>
          <p:nvPr/>
        </p:nvSpPr>
        <p:spPr>
          <a:xfrm>
            <a:off x="2789480" y="463630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EF95C8-11D2-4908-9EA9-C004A0F0D2D3}"/>
              </a:ext>
            </a:extLst>
          </p:cNvPr>
          <p:cNvSpPr/>
          <p:nvPr/>
        </p:nvSpPr>
        <p:spPr>
          <a:xfrm>
            <a:off x="5781078" y="4462238"/>
            <a:ext cx="12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M*2*N*2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箭头 22">
            <a:extLst>
              <a:ext uri="{FF2B5EF4-FFF2-40B4-BE49-F238E27FC236}">
                <a16:creationId xmlns:a16="http://schemas.microsoft.com/office/drawing/2014/main" id="{64F20B5F-536F-462A-BF4D-05C4717743CD}"/>
              </a:ext>
            </a:extLst>
          </p:cNvPr>
          <p:cNvSpPr/>
          <p:nvPr/>
        </p:nvSpPr>
        <p:spPr>
          <a:xfrm flipH="1">
            <a:off x="4246661" y="4488755"/>
            <a:ext cx="1357922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CCDBFA-C6ED-4863-B598-584C5B4E4C5C}"/>
              </a:ext>
            </a:extLst>
          </p:cNvPr>
          <p:cNvSpPr/>
          <p:nvPr/>
        </p:nvSpPr>
        <p:spPr>
          <a:xfrm>
            <a:off x="4345446" y="4024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向上取样</a:t>
            </a:r>
          </a:p>
        </p:txBody>
      </p:sp>
      <p:sp>
        <p:nvSpPr>
          <p:cNvPr id="21" name="左箭头 25">
            <a:extLst>
              <a:ext uri="{FF2B5EF4-FFF2-40B4-BE49-F238E27FC236}">
                <a16:creationId xmlns:a16="http://schemas.microsoft.com/office/drawing/2014/main" id="{1E044790-F602-445B-8777-4587908D18F6}"/>
              </a:ext>
            </a:extLst>
          </p:cNvPr>
          <p:cNvSpPr/>
          <p:nvPr/>
        </p:nvSpPr>
        <p:spPr>
          <a:xfrm flipH="1">
            <a:off x="7225364" y="4489673"/>
            <a:ext cx="1104900" cy="304740"/>
          </a:xfrm>
          <a:prstGeom prst="left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CC9F6E-1625-4491-8EE1-1EC4821CDD49}"/>
              </a:ext>
            </a:extLst>
          </p:cNvPr>
          <p:cNvSpPr/>
          <p:nvPr/>
        </p:nvSpPr>
        <p:spPr>
          <a:xfrm>
            <a:off x="8955259" y="447102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endParaRPr lang="zh-CN" altLang="en-US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27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拉普拉斯金字塔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A8F266-C436-4B54-9D89-4B0A1E5EF5B5}"/>
              </a:ext>
            </a:extLst>
          </p:cNvPr>
          <p:cNvSpPr txBox="1"/>
          <p:nvPr/>
        </p:nvSpPr>
        <p:spPr>
          <a:xfrm>
            <a:off x="1370199" y="2375142"/>
            <a:ext cx="610750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32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=G</a:t>
            </a:r>
            <a:r>
              <a:rPr lang="en-US" altLang="zh-CN" sz="32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pyrUp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(G</a:t>
            </a:r>
            <a:r>
              <a:rPr lang="en-US" altLang="zh-CN" sz="32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en-US" altLang="zh-CN" sz="3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3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B01BA-5070-4364-9427-D601832C2CAC}"/>
              </a:ext>
            </a:extLst>
          </p:cNvPr>
          <p:cNvSpPr txBox="1"/>
          <p:nvPr/>
        </p:nvSpPr>
        <p:spPr>
          <a:xfrm>
            <a:off x="623392" y="1243891"/>
            <a:ext cx="61075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839CC1-6902-4C1A-AC3E-159C06E22594}"/>
              </a:ext>
            </a:extLst>
          </p:cNvPr>
          <p:cNvSpPr txBox="1"/>
          <p:nvPr/>
        </p:nvSpPr>
        <p:spPr>
          <a:xfrm>
            <a:off x="1775520" y="3717032"/>
            <a:ext cx="6107502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，表示拉普拉斯金字塔中的第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，表示高斯金字塔中的第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层。</a:t>
            </a:r>
          </a:p>
        </p:txBody>
      </p:sp>
    </p:spTree>
    <p:extLst>
      <p:ext uri="{BB962C8B-B14F-4D97-AF65-F5344CB8AC3E}">
        <p14:creationId xmlns:p14="http://schemas.microsoft.com/office/powerpoint/2010/main" val="85920640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4339</Words>
  <Application>Microsoft Office PowerPoint</Application>
  <PresentationFormat>宽屏</PresentationFormat>
  <Paragraphs>821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等线</vt:lpstr>
      <vt:lpstr>华文仿宋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图像金字塔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644</cp:revision>
  <dcterms:created xsi:type="dcterms:W3CDTF">2017-06-22T11:40:54Z</dcterms:created>
  <dcterms:modified xsi:type="dcterms:W3CDTF">2020-07-04T07:17:07Z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