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447" r:id="rId2"/>
    <p:sldId id="449" r:id="rId3"/>
    <p:sldId id="463" r:id="rId4"/>
    <p:sldId id="535" r:id="rId5"/>
    <p:sldId id="517" r:id="rId6"/>
    <p:sldId id="516" r:id="rId7"/>
    <p:sldId id="518" r:id="rId8"/>
    <p:sldId id="534" r:id="rId9"/>
    <p:sldId id="536" r:id="rId10"/>
    <p:sldId id="519" r:id="rId11"/>
    <p:sldId id="520" r:id="rId12"/>
    <p:sldId id="524" r:id="rId13"/>
    <p:sldId id="546" r:id="rId14"/>
    <p:sldId id="525" r:id="rId15"/>
    <p:sldId id="526" r:id="rId16"/>
    <p:sldId id="527" r:id="rId17"/>
    <p:sldId id="547" r:id="rId18"/>
    <p:sldId id="528" r:id="rId19"/>
    <p:sldId id="537" r:id="rId20"/>
    <p:sldId id="539" r:id="rId21"/>
    <p:sldId id="548" r:id="rId22"/>
    <p:sldId id="540" r:id="rId23"/>
    <p:sldId id="541" r:id="rId24"/>
    <p:sldId id="542" r:id="rId25"/>
    <p:sldId id="549" r:id="rId26"/>
    <p:sldId id="543" r:id="rId27"/>
    <p:sldId id="544" r:id="rId28"/>
    <p:sldId id="545" r:id="rId29"/>
    <p:sldId id="508" r:id="rId30"/>
    <p:sldId id="503" r:id="rId31"/>
    <p:sldId id="504" r:id="rId32"/>
    <p:sldId id="505" r:id="rId33"/>
    <p:sldId id="506" r:id="rId34"/>
    <p:sldId id="507" r:id="rId35"/>
    <p:sldId id="552" r:id="rId36"/>
    <p:sldId id="551" r:id="rId37"/>
    <p:sldId id="558" r:id="rId38"/>
    <p:sldId id="550" r:id="rId39"/>
    <p:sldId id="559" r:id="rId40"/>
    <p:sldId id="560" r:id="rId41"/>
    <p:sldId id="561" r:id="rId42"/>
    <p:sldId id="553" r:id="rId43"/>
    <p:sldId id="562" r:id="rId44"/>
    <p:sldId id="554" r:id="rId45"/>
    <p:sldId id="563" r:id="rId46"/>
    <p:sldId id="556" r:id="rId47"/>
    <p:sldId id="564" r:id="rId48"/>
    <p:sldId id="557" r:id="rId49"/>
    <p:sldId id="469" r:id="rId5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EA4335"/>
    <a:srgbClr val="4285F4"/>
    <a:srgbClr val="FFFFFF"/>
    <a:srgbClr val="ACF199"/>
    <a:srgbClr val="B9A8EA"/>
    <a:srgbClr val="34A853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>
        <p:scale>
          <a:sx n="100" d="100"/>
          <a:sy n="100" d="100"/>
        </p:scale>
        <p:origin x="996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481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729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611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15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95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08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61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05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70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569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39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8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167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83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51705" y="628864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9525" y="628864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27012" y="628864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25918" y="627247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图像轮廓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用形状包围图像对象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2E0709C-8B2F-46B7-BFC3-3804BCB7EB9B}"/>
              </a:ext>
            </a:extLst>
          </p:cNvPr>
          <p:cNvCxnSpPr>
            <a:cxnSpLocks/>
          </p:cNvCxnSpPr>
          <p:nvPr/>
        </p:nvCxnSpPr>
        <p:spPr>
          <a:xfrm>
            <a:off x="2036898" y="2839978"/>
            <a:ext cx="1444748" cy="130485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1411A4C-2067-4AC6-B5E1-D89AD7109F62}"/>
              </a:ext>
            </a:extLst>
          </p:cNvPr>
          <p:cNvCxnSpPr>
            <a:cxnSpLocks/>
          </p:cNvCxnSpPr>
          <p:nvPr/>
        </p:nvCxnSpPr>
        <p:spPr>
          <a:xfrm flipV="1">
            <a:off x="3666034" y="2856138"/>
            <a:ext cx="6133862" cy="136507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220418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2E0709C-8B2F-46B7-BFC3-3804BCB7EB9B}"/>
              </a:ext>
            </a:extLst>
          </p:cNvPr>
          <p:cNvCxnSpPr>
            <a:cxnSpLocks/>
          </p:cNvCxnSpPr>
          <p:nvPr/>
        </p:nvCxnSpPr>
        <p:spPr>
          <a:xfrm>
            <a:off x="2036898" y="2839978"/>
            <a:ext cx="1444748" cy="130485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1411A4C-2067-4AC6-B5E1-D89AD7109F62}"/>
              </a:ext>
            </a:extLst>
          </p:cNvPr>
          <p:cNvCxnSpPr>
            <a:cxnSpLocks/>
          </p:cNvCxnSpPr>
          <p:nvPr/>
        </p:nvCxnSpPr>
        <p:spPr>
          <a:xfrm flipV="1">
            <a:off x="3666034" y="2856138"/>
            <a:ext cx="6133862" cy="136507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4840EB2-9A33-4503-A13C-5E663063B24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3666034" y="3002012"/>
            <a:ext cx="2317626" cy="121920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B6D763A-9567-490E-B8BC-46B5FC00C9E3}"/>
              </a:ext>
            </a:extLst>
          </p:cNvPr>
          <p:cNvCxnSpPr>
            <a:cxnSpLocks/>
            <a:stCxn id="27" idx="3"/>
            <a:endCxn id="24" idx="6"/>
          </p:cNvCxnSpPr>
          <p:nvPr/>
        </p:nvCxnSpPr>
        <p:spPr>
          <a:xfrm flipH="1">
            <a:off x="6199684" y="2856138"/>
            <a:ext cx="3600212" cy="14587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4364048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4840EB2-9A33-4503-A13C-5E663063B24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3666034" y="3002012"/>
            <a:ext cx="2317626" cy="121920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B6D763A-9567-490E-B8BC-46B5FC00C9E3}"/>
              </a:ext>
            </a:extLst>
          </p:cNvPr>
          <p:cNvCxnSpPr>
            <a:cxnSpLocks/>
            <a:stCxn id="27" idx="3"/>
            <a:endCxn id="24" idx="6"/>
          </p:cNvCxnSpPr>
          <p:nvPr/>
        </p:nvCxnSpPr>
        <p:spPr>
          <a:xfrm flipH="1">
            <a:off x="6199684" y="2856138"/>
            <a:ext cx="3600212" cy="14587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8035588-095B-4A2B-9A5B-ECB4EB7B1F0D}"/>
              </a:ext>
            </a:extLst>
          </p:cNvPr>
          <p:cNvCxnSpPr>
            <a:cxnSpLocks/>
          </p:cNvCxnSpPr>
          <p:nvPr/>
        </p:nvCxnSpPr>
        <p:spPr>
          <a:xfrm>
            <a:off x="2036898" y="2839978"/>
            <a:ext cx="1444748" cy="130485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816261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4840EB2-9A33-4503-A13C-5E663063B24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3666034" y="3002012"/>
            <a:ext cx="2317626" cy="121920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B6D763A-9567-490E-B8BC-46B5FC00C9E3}"/>
              </a:ext>
            </a:extLst>
          </p:cNvPr>
          <p:cNvCxnSpPr>
            <a:cxnSpLocks/>
            <a:stCxn id="27" idx="3"/>
            <a:endCxn id="24" idx="6"/>
          </p:cNvCxnSpPr>
          <p:nvPr/>
        </p:nvCxnSpPr>
        <p:spPr>
          <a:xfrm flipH="1">
            <a:off x="6199684" y="2856138"/>
            <a:ext cx="3600212" cy="14587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8035588-095B-4A2B-9A5B-ECB4EB7B1F0D}"/>
              </a:ext>
            </a:extLst>
          </p:cNvPr>
          <p:cNvCxnSpPr>
            <a:cxnSpLocks/>
          </p:cNvCxnSpPr>
          <p:nvPr/>
        </p:nvCxnSpPr>
        <p:spPr>
          <a:xfrm>
            <a:off x="2036898" y="2839978"/>
            <a:ext cx="1444748" cy="130485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0EA0812-0FF7-4CB3-AA88-AE1D71011EE4}"/>
              </a:ext>
            </a:extLst>
          </p:cNvPr>
          <p:cNvSpPr txBox="1"/>
          <p:nvPr/>
        </p:nvSpPr>
        <p:spPr>
          <a:xfrm>
            <a:off x="475457" y="1038982"/>
            <a:ext cx="611028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到这就可以结束了。如果有更高要求，继续。</a:t>
            </a:r>
          </a:p>
        </p:txBody>
      </p:sp>
    </p:spTree>
    <p:extLst>
      <p:ext uri="{BB962C8B-B14F-4D97-AF65-F5344CB8AC3E}">
        <p14:creationId xmlns:p14="http://schemas.microsoft.com/office/powerpoint/2010/main" val="19780938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4840EB2-9A33-4503-A13C-5E663063B24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3666034" y="3002012"/>
            <a:ext cx="2317626" cy="121920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B6D763A-9567-490E-B8BC-46B5FC00C9E3}"/>
              </a:ext>
            </a:extLst>
          </p:cNvPr>
          <p:cNvCxnSpPr>
            <a:cxnSpLocks/>
            <a:stCxn id="27" idx="3"/>
            <a:endCxn id="24" idx="6"/>
          </p:cNvCxnSpPr>
          <p:nvPr/>
        </p:nvCxnSpPr>
        <p:spPr>
          <a:xfrm flipH="1">
            <a:off x="6199684" y="2856138"/>
            <a:ext cx="3600212" cy="14587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8637EC3-4D99-4DA9-B28B-9645F52180C0}"/>
              </a:ext>
            </a:extLst>
          </p:cNvPr>
          <p:cNvCxnSpPr>
            <a:cxnSpLocks/>
          </p:cNvCxnSpPr>
          <p:nvPr/>
        </p:nvCxnSpPr>
        <p:spPr>
          <a:xfrm>
            <a:off x="2036898" y="2839978"/>
            <a:ext cx="1444748" cy="130485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866201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4840EB2-9A33-4503-A13C-5E663063B24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3666034" y="3002012"/>
            <a:ext cx="2317626" cy="121920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B6D763A-9567-490E-B8BC-46B5FC00C9E3}"/>
              </a:ext>
            </a:extLst>
          </p:cNvPr>
          <p:cNvCxnSpPr>
            <a:cxnSpLocks/>
            <a:stCxn id="27" idx="3"/>
            <a:endCxn id="24" idx="6"/>
          </p:cNvCxnSpPr>
          <p:nvPr/>
        </p:nvCxnSpPr>
        <p:spPr>
          <a:xfrm flipH="1">
            <a:off x="6199684" y="2856138"/>
            <a:ext cx="3600212" cy="14587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7AFF136-0F41-4328-B63D-6A889106CEE0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6168048" y="3078388"/>
            <a:ext cx="1225198" cy="52669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02147D5-2127-4322-BFCD-3ABC1735458A}"/>
              </a:ext>
            </a:extLst>
          </p:cNvPr>
          <p:cNvCxnSpPr>
            <a:cxnSpLocks/>
          </p:cNvCxnSpPr>
          <p:nvPr/>
        </p:nvCxnSpPr>
        <p:spPr>
          <a:xfrm>
            <a:off x="2036898" y="2839978"/>
            <a:ext cx="1444748" cy="130485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217144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4840EB2-9A33-4503-A13C-5E663063B24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3666034" y="3002012"/>
            <a:ext cx="2317626" cy="121920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7AFF136-0F41-4328-B63D-6A889106CEE0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6168048" y="3078388"/>
            <a:ext cx="1225198" cy="52669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294FD53-AB93-42BA-B826-15AD20386E9A}"/>
              </a:ext>
            </a:extLst>
          </p:cNvPr>
          <p:cNvCxnSpPr>
            <a:cxnSpLocks/>
          </p:cNvCxnSpPr>
          <p:nvPr/>
        </p:nvCxnSpPr>
        <p:spPr>
          <a:xfrm>
            <a:off x="2036898" y="2839978"/>
            <a:ext cx="1444748" cy="130485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898682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4840EB2-9A33-4503-A13C-5E663063B24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3666034" y="3002012"/>
            <a:ext cx="2317626" cy="121920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7AFF136-0F41-4328-B63D-6A889106CEE0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6168048" y="3078388"/>
            <a:ext cx="1225198" cy="52669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294FD53-AB93-42BA-B826-15AD20386E9A}"/>
              </a:ext>
            </a:extLst>
          </p:cNvPr>
          <p:cNvCxnSpPr>
            <a:cxnSpLocks/>
          </p:cNvCxnSpPr>
          <p:nvPr/>
        </p:nvCxnSpPr>
        <p:spPr>
          <a:xfrm>
            <a:off x="2036898" y="2839978"/>
            <a:ext cx="1444748" cy="130485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F535532-7810-4C6C-B66B-5BDCEBDC8719}"/>
              </a:ext>
            </a:extLst>
          </p:cNvPr>
          <p:cNvSpPr txBox="1"/>
          <p:nvPr/>
        </p:nvSpPr>
        <p:spPr>
          <a:xfrm>
            <a:off x="475457" y="1038982"/>
            <a:ext cx="611028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到这就可以结束了。如果有更高要求，继续。</a:t>
            </a:r>
          </a:p>
        </p:txBody>
      </p:sp>
    </p:spTree>
    <p:extLst>
      <p:ext uri="{BB962C8B-B14F-4D97-AF65-F5344CB8AC3E}">
        <p14:creationId xmlns:p14="http://schemas.microsoft.com/office/powerpoint/2010/main" val="29344334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4840EB2-9A33-4503-A13C-5E663063B24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3666034" y="3002012"/>
            <a:ext cx="2317626" cy="121920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7AFF136-0F41-4328-B63D-6A889106CEE0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6168048" y="3078388"/>
            <a:ext cx="1225198" cy="52669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FF73381-884B-4704-92A7-9BE7BD5ECEF3}"/>
              </a:ext>
            </a:extLst>
          </p:cNvPr>
          <p:cNvCxnSpPr>
            <a:cxnSpLocks/>
          </p:cNvCxnSpPr>
          <p:nvPr/>
        </p:nvCxnSpPr>
        <p:spPr>
          <a:xfrm>
            <a:off x="2036898" y="2839978"/>
            <a:ext cx="1444748" cy="130485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882110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4840EB2-9A33-4503-A13C-5E663063B24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3666034" y="3002012"/>
            <a:ext cx="2317626" cy="121920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7AFF136-0F41-4328-B63D-6A889106CEE0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6168048" y="3078388"/>
            <a:ext cx="1225198" cy="52669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FF73381-884B-4704-92A7-9BE7BD5ECEF3}"/>
              </a:ext>
            </a:extLst>
          </p:cNvPr>
          <p:cNvCxnSpPr>
            <a:cxnSpLocks/>
          </p:cNvCxnSpPr>
          <p:nvPr/>
        </p:nvCxnSpPr>
        <p:spPr>
          <a:xfrm>
            <a:off x="2036898" y="2839978"/>
            <a:ext cx="1444748" cy="130485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482985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掌握逼近多边形的构造原理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掌握逼近多边形的具体实现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9263" y="2218522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4840EB2-9A33-4503-A13C-5E663063B24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3666034" y="3002012"/>
            <a:ext cx="2317626" cy="121920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7AFF136-0F41-4328-B63D-6A889106CEE0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6168048" y="3078388"/>
            <a:ext cx="1225198" cy="52669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825157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4840EB2-9A33-4503-A13C-5E663063B24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3666034" y="3002012"/>
            <a:ext cx="2317626" cy="121920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7AFF136-0F41-4328-B63D-6A889106CEE0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6168048" y="3078388"/>
            <a:ext cx="1225198" cy="52669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7548435-2650-4D7B-BA93-EE91FD4107F8}"/>
              </a:ext>
            </a:extLst>
          </p:cNvPr>
          <p:cNvSpPr txBox="1"/>
          <p:nvPr/>
        </p:nvSpPr>
        <p:spPr>
          <a:xfrm>
            <a:off x="475457" y="1038982"/>
            <a:ext cx="611028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到这就可以结束了。如果有更高要求，继续。</a:t>
            </a:r>
          </a:p>
        </p:txBody>
      </p:sp>
    </p:spTree>
    <p:extLst>
      <p:ext uri="{BB962C8B-B14F-4D97-AF65-F5344CB8AC3E}">
        <p14:creationId xmlns:p14="http://schemas.microsoft.com/office/powerpoint/2010/main" val="41067857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4840EB2-9A33-4503-A13C-5E663063B24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3666034" y="3002012"/>
            <a:ext cx="2317626" cy="121920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7AFF136-0F41-4328-B63D-6A889106CEE0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6168048" y="3078388"/>
            <a:ext cx="1225198" cy="52669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4869862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4840EB2-9A33-4503-A13C-5E663063B24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3666034" y="3002012"/>
            <a:ext cx="2317626" cy="121920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7AFF136-0F41-4328-B63D-6A889106CEE0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6168048" y="3078388"/>
            <a:ext cx="1225198" cy="52669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4192993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7AFF136-0F41-4328-B63D-6A889106CEE0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6168048" y="3078388"/>
            <a:ext cx="1225198" cy="52669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2679759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7AFF136-0F41-4328-B63D-6A889106CEE0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6168048" y="3078388"/>
            <a:ext cx="1225198" cy="52669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F1DDA23-1070-4433-AB9D-CF995D832021}"/>
              </a:ext>
            </a:extLst>
          </p:cNvPr>
          <p:cNvSpPr txBox="1"/>
          <p:nvPr/>
        </p:nvSpPr>
        <p:spPr>
          <a:xfrm>
            <a:off x="475457" y="1038982"/>
            <a:ext cx="611028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到这就可以结束了。如果有更高要求，继续。</a:t>
            </a:r>
          </a:p>
        </p:txBody>
      </p:sp>
    </p:spTree>
    <p:extLst>
      <p:ext uri="{BB962C8B-B14F-4D97-AF65-F5344CB8AC3E}">
        <p14:creationId xmlns:p14="http://schemas.microsoft.com/office/powerpoint/2010/main" val="412197341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7AFF136-0F41-4328-B63D-6A889106CEE0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6168048" y="3078388"/>
            <a:ext cx="1225198" cy="52669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6261260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7AFF136-0F41-4328-B63D-6A889106CEE0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6168048" y="3078388"/>
            <a:ext cx="1225198" cy="52669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9115600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4B2C80-01BC-4618-867F-A52353042AE5}"/>
              </a:ext>
            </a:extLst>
          </p:cNvPr>
          <p:cNvSpPr txBox="1"/>
          <p:nvPr/>
        </p:nvSpPr>
        <p:spPr>
          <a:xfrm>
            <a:off x="475456" y="1038982"/>
            <a:ext cx="886090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到这就可以结束了。如果有更高要求，继续。没必要了，结束。</a:t>
            </a:r>
          </a:p>
        </p:txBody>
      </p:sp>
    </p:spTree>
    <p:extLst>
      <p:ext uri="{BB962C8B-B14F-4D97-AF65-F5344CB8AC3E}">
        <p14:creationId xmlns:p14="http://schemas.microsoft.com/office/powerpoint/2010/main" val="222445606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5F7DD6-173E-4D82-AECE-0BA65EEB7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4" t="23415" r="28000" b="55298"/>
          <a:stretch/>
        </p:blipFill>
        <p:spPr>
          <a:xfrm>
            <a:off x="1137587" y="1754325"/>
            <a:ext cx="2851765" cy="144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995D0C7-324D-4857-870D-D32046B0B6AE}"/>
              </a:ext>
            </a:extLst>
          </p:cNvPr>
          <p:cNvSpPr txBox="1"/>
          <p:nvPr/>
        </p:nvSpPr>
        <p:spPr>
          <a:xfrm>
            <a:off x="2329869" y="31943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(a)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285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chemeClr val="bg1">
              <a:lumMod val="1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chemeClr val="bg1">
              <a:lumMod val="1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chemeClr val="bg1">
              <a:lumMod val="1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chemeClr val="bg1">
              <a:lumMod val="1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chemeClr val="bg1">
              <a:lumMod val="1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1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chemeClr val="bg1">
              <a:lumMod val="1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chemeClr val="bg1">
              <a:lumMod val="1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12277CD7-0E29-4A3F-B998-E647C5A08951}"/>
              </a:ext>
            </a:extLst>
          </p:cNvPr>
          <p:cNvSpPr txBox="1"/>
          <p:nvPr/>
        </p:nvSpPr>
        <p:spPr>
          <a:xfrm>
            <a:off x="475457" y="1038982"/>
            <a:ext cx="611028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道格拉斯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普克算法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(Douglas–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Peucker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algorithm)</a:t>
            </a:r>
            <a:endParaRPr lang="zh-CN" altLang="en-US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86477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5F7DD6-173E-4D82-AECE-0BA65EEB7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4" t="23415" r="28000" b="55298"/>
          <a:stretch/>
        </p:blipFill>
        <p:spPr>
          <a:xfrm>
            <a:off x="1137587" y="1754325"/>
            <a:ext cx="2851765" cy="144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E758EE-387F-44F2-A331-EB157BC52E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05" t="27833" r="27773" b="51936"/>
          <a:stretch/>
        </p:blipFill>
        <p:spPr>
          <a:xfrm>
            <a:off x="4447956" y="1754325"/>
            <a:ext cx="2829913" cy="144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995D0C7-324D-4857-870D-D32046B0B6AE}"/>
              </a:ext>
            </a:extLst>
          </p:cNvPr>
          <p:cNvSpPr txBox="1"/>
          <p:nvPr/>
        </p:nvSpPr>
        <p:spPr>
          <a:xfrm>
            <a:off x="2329869" y="31943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(a)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C6BB16-9908-414C-9E9B-E96B6C428202}"/>
              </a:ext>
            </a:extLst>
          </p:cNvPr>
          <p:cNvSpPr txBox="1"/>
          <p:nvPr/>
        </p:nvSpPr>
        <p:spPr>
          <a:xfrm>
            <a:off x="5632089" y="319432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(b)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00031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5F7DD6-173E-4D82-AECE-0BA65EEB7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4" t="23415" r="28000" b="55298"/>
          <a:stretch/>
        </p:blipFill>
        <p:spPr>
          <a:xfrm>
            <a:off x="1137587" y="1754325"/>
            <a:ext cx="2851765" cy="144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E758EE-387F-44F2-A331-EB157BC52E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05" t="27833" r="27773" b="51936"/>
          <a:stretch/>
        </p:blipFill>
        <p:spPr>
          <a:xfrm>
            <a:off x="4447956" y="1754325"/>
            <a:ext cx="2829913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572B5E-9A53-429E-A9EF-C6928B1A5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36" t="26974" r="27375" b="49808"/>
          <a:stretch/>
        </p:blipFill>
        <p:spPr>
          <a:xfrm>
            <a:off x="7875552" y="1754325"/>
            <a:ext cx="2477643" cy="144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995D0C7-324D-4857-870D-D32046B0B6AE}"/>
              </a:ext>
            </a:extLst>
          </p:cNvPr>
          <p:cNvSpPr txBox="1"/>
          <p:nvPr/>
        </p:nvSpPr>
        <p:spPr>
          <a:xfrm>
            <a:off x="2329869" y="31943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(a)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C6BB16-9908-414C-9E9B-E96B6C428202}"/>
              </a:ext>
            </a:extLst>
          </p:cNvPr>
          <p:cNvSpPr txBox="1"/>
          <p:nvPr/>
        </p:nvSpPr>
        <p:spPr>
          <a:xfrm>
            <a:off x="5632089" y="319432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(b)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F7431C-6F5F-4D6E-B362-850793BAA4FF}"/>
              </a:ext>
            </a:extLst>
          </p:cNvPr>
          <p:cNvSpPr txBox="1"/>
          <p:nvPr/>
        </p:nvSpPr>
        <p:spPr>
          <a:xfrm>
            <a:off x="8934309" y="319432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(c)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88332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5F7DD6-173E-4D82-AECE-0BA65EEB7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4" t="23415" r="28000" b="55298"/>
          <a:stretch/>
        </p:blipFill>
        <p:spPr>
          <a:xfrm>
            <a:off x="1137587" y="1754325"/>
            <a:ext cx="2851765" cy="144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E758EE-387F-44F2-A331-EB157BC52E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05" t="27833" r="27773" b="51936"/>
          <a:stretch/>
        </p:blipFill>
        <p:spPr>
          <a:xfrm>
            <a:off x="4447956" y="1754325"/>
            <a:ext cx="2829913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572B5E-9A53-429E-A9EF-C6928B1A5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36" t="26974" r="27375" b="49808"/>
          <a:stretch/>
        </p:blipFill>
        <p:spPr>
          <a:xfrm>
            <a:off x="7875552" y="1754325"/>
            <a:ext cx="2477643" cy="144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21C318-8E95-40E2-915E-784EAF5710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355" t="28762" r="28832" b="52571"/>
          <a:stretch/>
        </p:blipFill>
        <p:spPr>
          <a:xfrm>
            <a:off x="1132032" y="3844200"/>
            <a:ext cx="2857320" cy="144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995D0C7-324D-4857-870D-D32046B0B6AE}"/>
              </a:ext>
            </a:extLst>
          </p:cNvPr>
          <p:cNvSpPr txBox="1"/>
          <p:nvPr/>
        </p:nvSpPr>
        <p:spPr>
          <a:xfrm>
            <a:off x="2329869" y="31943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(a)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C6BB16-9908-414C-9E9B-E96B6C428202}"/>
              </a:ext>
            </a:extLst>
          </p:cNvPr>
          <p:cNvSpPr txBox="1"/>
          <p:nvPr/>
        </p:nvSpPr>
        <p:spPr>
          <a:xfrm>
            <a:off x="5632089" y="319432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(b)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F7431C-6F5F-4D6E-B362-850793BAA4FF}"/>
              </a:ext>
            </a:extLst>
          </p:cNvPr>
          <p:cNvSpPr txBox="1"/>
          <p:nvPr/>
        </p:nvSpPr>
        <p:spPr>
          <a:xfrm>
            <a:off x="8934309" y="319432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(c)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64490FD-BBFF-4EFB-BD9A-455784AE3A26}"/>
              </a:ext>
            </a:extLst>
          </p:cNvPr>
          <p:cNvSpPr txBox="1"/>
          <p:nvPr/>
        </p:nvSpPr>
        <p:spPr>
          <a:xfrm>
            <a:off x="2325691" y="52842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(d)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0666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5F7DD6-173E-4D82-AECE-0BA65EEB7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4" t="23415" r="28000" b="55298"/>
          <a:stretch/>
        </p:blipFill>
        <p:spPr>
          <a:xfrm>
            <a:off x="1137587" y="1754325"/>
            <a:ext cx="2851765" cy="144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E758EE-387F-44F2-A331-EB157BC52E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05" t="27833" r="27773" b="51936"/>
          <a:stretch/>
        </p:blipFill>
        <p:spPr>
          <a:xfrm>
            <a:off x="4447956" y="1754325"/>
            <a:ext cx="2829913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572B5E-9A53-429E-A9EF-C6928B1A5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36" t="26974" r="27375" b="49808"/>
          <a:stretch/>
        </p:blipFill>
        <p:spPr>
          <a:xfrm>
            <a:off x="7875552" y="1754325"/>
            <a:ext cx="2477643" cy="144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21C318-8E95-40E2-915E-784EAF5710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355" t="28762" r="28832" b="52571"/>
          <a:stretch/>
        </p:blipFill>
        <p:spPr>
          <a:xfrm>
            <a:off x="1132032" y="3844200"/>
            <a:ext cx="2857320" cy="144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C49254-7EA2-4A51-9C54-2E16815B5E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179" t="27703" r="26073" b="50963"/>
          <a:stretch/>
        </p:blipFill>
        <p:spPr>
          <a:xfrm>
            <a:off x="4447956" y="3844200"/>
            <a:ext cx="2799997" cy="144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995D0C7-324D-4857-870D-D32046B0B6AE}"/>
              </a:ext>
            </a:extLst>
          </p:cNvPr>
          <p:cNvSpPr txBox="1"/>
          <p:nvPr/>
        </p:nvSpPr>
        <p:spPr>
          <a:xfrm>
            <a:off x="2329869" y="31943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(a)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C6BB16-9908-414C-9E9B-E96B6C428202}"/>
              </a:ext>
            </a:extLst>
          </p:cNvPr>
          <p:cNvSpPr txBox="1"/>
          <p:nvPr/>
        </p:nvSpPr>
        <p:spPr>
          <a:xfrm>
            <a:off x="5632089" y="319432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(b)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F7431C-6F5F-4D6E-B362-850793BAA4FF}"/>
              </a:ext>
            </a:extLst>
          </p:cNvPr>
          <p:cNvSpPr txBox="1"/>
          <p:nvPr/>
        </p:nvSpPr>
        <p:spPr>
          <a:xfrm>
            <a:off x="8934309" y="319432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(c)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64490FD-BBFF-4EFB-BD9A-455784AE3A26}"/>
              </a:ext>
            </a:extLst>
          </p:cNvPr>
          <p:cNvSpPr txBox="1"/>
          <p:nvPr/>
        </p:nvSpPr>
        <p:spPr>
          <a:xfrm>
            <a:off x="2325691" y="52842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(d)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A92433-021A-41C8-A396-3CA75A8BEEEB}"/>
              </a:ext>
            </a:extLst>
          </p:cNvPr>
          <p:cNvSpPr txBox="1"/>
          <p:nvPr/>
        </p:nvSpPr>
        <p:spPr>
          <a:xfrm>
            <a:off x="5627911" y="52842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(e)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8640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5F7DD6-173E-4D82-AECE-0BA65EEB7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4" t="23415" r="28000" b="55298"/>
          <a:stretch/>
        </p:blipFill>
        <p:spPr>
          <a:xfrm>
            <a:off x="1137587" y="1754325"/>
            <a:ext cx="2851765" cy="144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E758EE-387F-44F2-A331-EB157BC52E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05" t="27833" r="27773" b="51936"/>
          <a:stretch/>
        </p:blipFill>
        <p:spPr>
          <a:xfrm>
            <a:off x="4447956" y="1754325"/>
            <a:ext cx="2829913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572B5E-9A53-429E-A9EF-C6928B1A5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36" t="26974" r="27375" b="49808"/>
          <a:stretch/>
        </p:blipFill>
        <p:spPr>
          <a:xfrm>
            <a:off x="7875552" y="1754325"/>
            <a:ext cx="2477643" cy="144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21C318-8E95-40E2-915E-784EAF5710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355" t="28762" r="28832" b="52571"/>
          <a:stretch/>
        </p:blipFill>
        <p:spPr>
          <a:xfrm>
            <a:off x="1132032" y="3844200"/>
            <a:ext cx="2857320" cy="144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C49254-7EA2-4A51-9C54-2E16815B5E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179" t="27703" r="26073" b="50963"/>
          <a:stretch/>
        </p:blipFill>
        <p:spPr>
          <a:xfrm>
            <a:off x="4447956" y="3844200"/>
            <a:ext cx="2799997" cy="144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0EB4D11-63C3-4A51-AA2B-408C70AEC9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621" t="26748" r="25541" b="49333"/>
          <a:stretch/>
        </p:blipFill>
        <p:spPr>
          <a:xfrm>
            <a:off x="7875552" y="3844200"/>
            <a:ext cx="2571429" cy="144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995D0C7-324D-4857-870D-D32046B0B6AE}"/>
              </a:ext>
            </a:extLst>
          </p:cNvPr>
          <p:cNvSpPr txBox="1"/>
          <p:nvPr/>
        </p:nvSpPr>
        <p:spPr>
          <a:xfrm>
            <a:off x="2329869" y="31943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(a)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C6BB16-9908-414C-9E9B-E96B6C428202}"/>
              </a:ext>
            </a:extLst>
          </p:cNvPr>
          <p:cNvSpPr txBox="1"/>
          <p:nvPr/>
        </p:nvSpPr>
        <p:spPr>
          <a:xfrm>
            <a:off x="5632089" y="319432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(b)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F7431C-6F5F-4D6E-B362-850793BAA4FF}"/>
              </a:ext>
            </a:extLst>
          </p:cNvPr>
          <p:cNvSpPr txBox="1"/>
          <p:nvPr/>
        </p:nvSpPr>
        <p:spPr>
          <a:xfrm>
            <a:off x="8934309" y="319432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(c)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64490FD-BBFF-4EFB-BD9A-455784AE3A26}"/>
              </a:ext>
            </a:extLst>
          </p:cNvPr>
          <p:cNvSpPr txBox="1"/>
          <p:nvPr/>
        </p:nvSpPr>
        <p:spPr>
          <a:xfrm>
            <a:off x="2325691" y="52842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(d)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A92433-021A-41C8-A396-3CA75A8BEEEB}"/>
              </a:ext>
            </a:extLst>
          </p:cNvPr>
          <p:cNvSpPr txBox="1"/>
          <p:nvPr/>
        </p:nvSpPr>
        <p:spPr>
          <a:xfrm>
            <a:off x="5627911" y="52842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(e)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B7D97D-B440-4102-81AE-80B55FB32E4E}"/>
              </a:ext>
            </a:extLst>
          </p:cNvPr>
          <p:cNvSpPr txBox="1"/>
          <p:nvPr/>
        </p:nvSpPr>
        <p:spPr>
          <a:xfrm>
            <a:off x="8930131" y="52842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(f)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8281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逼近多边形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995683E-5657-450C-984E-B52795252EFA}"/>
              </a:ext>
            </a:extLst>
          </p:cNvPr>
          <p:cNvSpPr/>
          <p:nvPr/>
        </p:nvSpPr>
        <p:spPr>
          <a:xfrm>
            <a:off x="466849" y="2827226"/>
            <a:ext cx="1224136" cy="1224136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4B684C3-B977-4988-AC18-34C86EF1F0B5}"/>
              </a:ext>
            </a:extLst>
          </p:cNvPr>
          <p:cNvSpPr/>
          <p:nvPr/>
        </p:nvSpPr>
        <p:spPr>
          <a:xfrm>
            <a:off x="3419930" y="2827226"/>
            <a:ext cx="1224136" cy="1224136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CE7976B-68DD-4463-802B-9750B2000070}"/>
              </a:ext>
            </a:extLst>
          </p:cNvPr>
          <p:cNvSpPr/>
          <p:nvPr/>
        </p:nvSpPr>
        <p:spPr>
          <a:xfrm>
            <a:off x="6744072" y="2827226"/>
            <a:ext cx="1224136" cy="1224136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BC7423-AE2F-4305-8043-A285B2AF65A5}"/>
              </a:ext>
            </a:extLst>
          </p:cNvPr>
          <p:cNvSpPr txBox="1"/>
          <p:nvPr/>
        </p:nvSpPr>
        <p:spPr>
          <a:xfrm>
            <a:off x="466849" y="3085352"/>
            <a:ext cx="1224136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原始</a:t>
            </a:r>
            <a:endParaRPr kumimoji="0" lang="en-US" altLang="zh-CN" sz="200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603FFBC-D239-42FC-BB2D-EBE99FBC1DD0}"/>
              </a:ext>
            </a:extLst>
          </p:cNvPr>
          <p:cNvSpPr txBox="1"/>
          <p:nvPr/>
        </p:nvSpPr>
        <p:spPr>
          <a:xfrm>
            <a:off x="3429877" y="3085352"/>
            <a:ext cx="1224136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图像</a:t>
            </a:r>
            <a:endParaRPr kumimoji="0" lang="en-US" altLang="zh-CN" sz="200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轮廓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298718-44D8-48C0-80B3-C53BAB5A790D}"/>
              </a:ext>
            </a:extLst>
          </p:cNvPr>
          <p:cNvSpPr txBox="1"/>
          <p:nvPr/>
        </p:nvSpPr>
        <p:spPr>
          <a:xfrm>
            <a:off x="6734125" y="3085352"/>
            <a:ext cx="1224136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逼近</a:t>
            </a:r>
            <a:endParaRPr kumimoji="0" lang="en-US" altLang="zh-CN" sz="200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多边形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785685F-3BEC-485B-A620-4E533D7D33BD}"/>
              </a:ext>
            </a:extLst>
          </p:cNvPr>
          <p:cNvCxnSpPr>
            <a:stCxn id="5" idx="6"/>
            <a:endCxn id="18" idx="1"/>
          </p:cNvCxnSpPr>
          <p:nvPr/>
        </p:nvCxnSpPr>
        <p:spPr>
          <a:xfrm>
            <a:off x="1690985" y="3439294"/>
            <a:ext cx="1738892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D369002-131F-46AD-AD79-594FE68C3998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654013" y="3439294"/>
            <a:ext cx="2080112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79051A7-DA97-4811-A5E0-3EC3AFFB9F51}"/>
              </a:ext>
            </a:extLst>
          </p:cNvPr>
          <p:cNvSpPr txBox="1"/>
          <p:nvPr/>
        </p:nvSpPr>
        <p:spPr>
          <a:xfrm>
            <a:off x="1772241" y="2570270"/>
            <a:ext cx="1539843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b="0" i="0" u="none" strike="noStrike" cap="none" spc="0" normalizeH="0" baseline="0" dirty="0" err="1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findContours</a:t>
            </a:r>
            <a:endParaRPr kumimoji="0" lang="zh-CN" altLang="en-US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466C537-A6D8-43AC-8D38-A5A53577F4A6}"/>
              </a:ext>
            </a:extLst>
          </p:cNvPr>
          <p:cNvSpPr txBox="1"/>
          <p:nvPr/>
        </p:nvSpPr>
        <p:spPr>
          <a:xfrm>
            <a:off x="4865637" y="2570270"/>
            <a:ext cx="1656863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b="0" i="0" u="none" strike="noStrike" cap="none" spc="0" normalizeH="0" baseline="0" dirty="0" err="1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approxPolyDP</a:t>
            </a:r>
            <a:endParaRPr kumimoji="0" lang="zh-CN" altLang="en-US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9C0FBD7-11E7-438E-AA52-9AE47EB965C4}"/>
              </a:ext>
            </a:extLst>
          </p:cNvPr>
          <p:cNvSpPr/>
          <p:nvPr/>
        </p:nvSpPr>
        <p:spPr>
          <a:xfrm>
            <a:off x="10068214" y="2827226"/>
            <a:ext cx="1224136" cy="1224136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5F232C9-34EB-4C7D-9932-12F4AE40CD32}"/>
              </a:ext>
            </a:extLst>
          </p:cNvPr>
          <p:cNvSpPr txBox="1"/>
          <p:nvPr/>
        </p:nvSpPr>
        <p:spPr>
          <a:xfrm>
            <a:off x="10058267" y="3085352"/>
            <a:ext cx="1224136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多边形</a:t>
            </a:r>
            <a:endParaRPr kumimoji="0" lang="en-US" altLang="zh-CN" sz="200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</a:t>
            </a:r>
            <a:endParaRPr kumimoji="0" lang="zh-CN" altLang="en-US" sz="200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E86A830-6C2C-4C68-8838-93BBBA88D60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978155" y="3439294"/>
            <a:ext cx="2080112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4516FCC-3969-45E8-8250-E28E4A9120EA}"/>
              </a:ext>
            </a:extLst>
          </p:cNvPr>
          <p:cNvSpPr txBox="1"/>
          <p:nvPr/>
        </p:nvSpPr>
        <p:spPr>
          <a:xfrm>
            <a:off x="8209817" y="2570270"/>
            <a:ext cx="1616787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b="0" i="0" u="none" strike="noStrike" cap="none" spc="0" normalizeH="0" baseline="0" dirty="0" err="1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drawcontours</a:t>
            </a:r>
            <a:endParaRPr kumimoji="0" lang="zh-CN" altLang="en-US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6206065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逼近多边形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698956-1F25-4DA0-831B-EAE01384AF03}"/>
              </a:ext>
            </a:extLst>
          </p:cNvPr>
          <p:cNvSpPr txBox="1"/>
          <p:nvPr/>
        </p:nvSpPr>
        <p:spPr>
          <a:xfrm>
            <a:off x="804862" y="1268760"/>
            <a:ext cx="10582276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approxCurve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cv2.approxPolyDP( curve, epsilon, closed )</a:t>
            </a:r>
            <a:endParaRPr lang="zh-CN" altLang="zh-CN" sz="28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3DBDEC-FBAC-4AC4-8B1D-E17A55E0F767}"/>
              </a:ext>
            </a:extLst>
          </p:cNvPr>
          <p:cNvSpPr txBox="1"/>
          <p:nvPr/>
        </p:nvSpPr>
        <p:spPr>
          <a:xfrm>
            <a:off x="1271464" y="3068960"/>
            <a:ext cx="9145016" cy="1705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approxCurve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：逼近多边形点集；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：是轮廓。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epsilon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：精度，原始轮廓的边界点与逼近多边形边界之间的最大距离。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：逻辑值。该值为真时，逼近多边形是封闭的；否则，逼近曲线是不封闭的。</a:t>
            </a:r>
          </a:p>
        </p:txBody>
      </p:sp>
    </p:spTree>
    <p:extLst>
      <p:ext uri="{BB962C8B-B14F-4D97-AF65-F5344CB8AC3E}">
        <p14:creationId xmlns:p14="http://schemas.microsoft.com/office/powerpoint/2010/main" val="148846798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逼近多边形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698956-1F25-4DA0-831B-EAE01384AF03}"/>
              </a:ext>
            </a:extLst>
          </p:cNvPr>
          <p:cNvSpPr txBox="1"/>
          <p:nvPr/>
        </p:nvSpPr>
        <p:spPr>
          <a:xfrm>
            <a:off x="-1032792" y="1628800"/>
            <a:ext cx="10582276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retval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	=cv2.arcLength(curve, closed)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3DBDEC-FBAC-4AC4-8B1D-E17A55E0F767}"/>
              </a:ext>
            </a:extLst>
          </p:cNvPr>
          <p:cNvSpPr txBox="1"/>
          <p:nvPr/>
        </p:nvSpPr>
        <p:spPr>
          <a:xfrm>
            <a:off x="1343472" y="3288154"/>
            <a:ext cx="9145016" cy="8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：轮廓。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：逻辑值。该值为真时，逼近多边形是封闭的；否则，逼近曲线是不封闭的。</a:t>
            </a:r>
          </a:p>
        </p:txBody>
      </p:sp>
    </p:spTree>
    <p:extLst>
      <p:ext uri="{BB962C8B-B14F-4D97-AF65-F5344CB8AC3E}">
        <p14:creationId xmlns:p14="http://schemas.microsoft.com/office/powerpoint/2010/main" val="58040034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逼近多边形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cv2.approxPolyDP()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构造不同精度的逼近多边形。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434480" y="1877380"/>
            <a:ext cx="8424936" cy="40934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#----------------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读取并显示原始图像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cv2.imread('image/cc.bmp')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#----------------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获取轮廓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cv2.findContours(gray,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cv2.RETR_LIST,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#----------------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直接绘制边缘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=cv2.drawContours(adp,contours,-1,(0,0,255),2)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044" y="1416384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8288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逼近多边形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cv2.approxPolyDP()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构造不同精度的逼近多边形。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434480" y="1877380"/>
            <a:ext cx="8424936" cy="40934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#----------------</a:t>
            </a:r>
            <a:r>
              <a:rPr lang="zh-CN" altLang="en-US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读取并显示原始图像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= cv2.imread('image/cc.bmp') 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#----------------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获取轮廓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cv2.findContours(gray,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cv2.RETR_LIST,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#----------------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直接绘制边缘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=cv2.drawContours(adp,contours,-1,(0,0,255),2)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044" y="1416384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397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51900233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逼近多边形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cv2.approxPolyDP()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构造不同精度的逼近多边形。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434480" y="1877380"/>
            <a:ext cx="8424936" cy="40934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#----------------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读取并显示原始图像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cv2.imread('image/cc.bmp')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#----------------</a:t>
            </a:r>
            <a:r>
              <a:rPr lang="zh-CN" altLang="en-US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获取轮廓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cv2.findContours(gray,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cv2.RETR_LIST,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#----------------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直接绘制边缘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=cv2.drawContours(adp,contours,-1,(0,0,255),2)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044" y="1416384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5328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逼近多边形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cv2.approxPolyDP()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构造不同精度的逼近多边形。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434480" y="1877380"/>
            <a:ext cx="8424936" cy="40934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#----------------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读取并显示原始图像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cv2.imread('image/cc.bmp')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#----------------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获取轮廓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cv2.findContours(gray,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cv2.RETR_LIST,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#----------------</a:t>
            </a:r>
            <a:r>
              <a:rPr lang="zh-CN" altLang="en-US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直接绘制边缘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=cv2.drawContours(adp,contours,-1,(0,0,255),2)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cv2.imshow("result",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044" y="1416384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1326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逼近多边形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cv2.approxPolyDP()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构造不同精度的逼近多边形。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703512" y="1916832"/>
            <a:ext cx="7784964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#----------------epsilon=0.1*</a:t>
            </a:r>
            <a:r>
              <a:rPr lang="zh-CN" altLang="en-US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周长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 = 0.1*cv2.arcLength(contours[0],True)</a:t>
            </a:r>
          </a:p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cv2.approxPolyDP(contours[0],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epsilon,True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=cv2.drawContours(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,[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],0,(0,0,255),2)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cv2.imshow("result0.1",adp)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#----------------epsilon=0.09*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周长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epsilon = 0.09*cv2.arcLength(contours[0],True)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cv2.approxPolyDP(contours[0],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epsilon,True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=cv2.drawContours(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,[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],0,(0,0,255),2)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cv2.imshow("result0.09",adp)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104" y="145583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3994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逼近多边形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cv2.approxPolyDP()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构造不同精度的逼近多边形。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703512" y="1916832"/>
            <a:ext cx="7784964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#----------------epsilon=0.1*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周长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epsilon = 0.1*cv2.arcLength(contours[0],True)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cv2.approxPolyDP(contours[0],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epsilon,True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=cv2.drawContours(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,[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],0,(0,0,255),2)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cv2.imshow("result0.1",adp)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#----------------epsilon=0.09*</a:t>
            </a:r>
            <a:r>
              <a:rPr lang="zh-CN" altLang="en-US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周长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 = 0.09*cv2.arcLength(contours[0],True)</a:t>
            </a:r>
          </a:p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cv2.approxPolyDP(contours[0],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epsilon,True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=cv2.drawContours(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,[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],0,(0,0,255),2)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cv2.imshow("result0.09",adp)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104" y="145583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2184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逼近多边形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cv2.approxPolyDP()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构造不同精度的逼近多边形。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343472" y="2204864"/>
            <a:ext cx="7632848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#----------------epsilon=0.055*</a:t>
            </a:r>
            <a:r>
              <a:rPr lang="zh-CN" altLang="en-US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周长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 = 0.055*cv2.arcLength(contours[0],True)</a:t>
            </a:r>
          </a:p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cv2.approxPolyDP(contours[0],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epsilon,True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=cv2.drawContours(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,[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],0,(0,0,255),2)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cv2.imshow("result0.055",adp)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#----------------epsilon=0.05*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周长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epsilon = 0.05*cv2.arcLength(contours[0],True)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cv2.approxPolyDP(contours[0],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epsilon,True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=cv2.drawContours(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,[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],0,(0,0,255),2)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cv2.imshow("result0.05",adp)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948" y="1844824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28958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逼近多边形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cv2.approxPolyDP()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构造不同精度的逼近多边形。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343472" y="2204864"/>
            <a:ext cx="7632848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#----------------epsilon=0.055*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周长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epsilon = 0.055*cv2.arcLength(contours[0],True)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cv2.approxPolyDP(contours[0],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epsilon,True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=cv2.drawContours(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,[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],0,(0,0,255),2)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cv2.imshow("result0.055",adp)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#----------------epsilon=0.05*</a:t>
            </a:r>
            <a:r>
              <a:rPr lang="zh-CN" altLang="en-US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周长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 = 0.05*cv2.arcLength(contours[0],True)</a:t>
            </a:r>
          </a:p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cv2.approxPolyDP(contours[0],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epsilon,True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=cv2.drawContours(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,[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],0,(0,0,255),2)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cv2.imshow("result0.05",adp)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948" y="1844824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770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逼近多边形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cv2.approxPolyDP()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构造不同精度的逼近多边形。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559496" y="2611850"/>
            <a:ext cx="8352928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#----------------epsilon=0.02*</a:t>
            </a:r>
            <a:r>
              <a:rPr lang="zh-CN" altLang="en-US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周长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 = 0.02*cv2.arcLength(contours[0],True)</a:t>
            </a:r>
          </a:p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cv2.approxPolyDP(contours[0],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epsilon,True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=cv2.drawContours(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,[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],0,(0,0,255),2)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cv2.imshow("result0.02",adp)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#----------------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等待释放窗口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9052" y="2150854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06363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逼近多边形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cv2.approxPolyDP()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构造不同精度的逼近多边形。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559496" y="2611850"/>
            <a:ext cx="8352928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#----------------epsilon=0.02*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周长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epsilon = 0.02*cv2.arcLength(contours[0],True)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cv2.approxPolyDP(contours[0],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epsilon,True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=cv2.drawContours(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,[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],0,(0,0,255),2)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cv2.imshow("result0.02",adp)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#----------------</a:t>
            </a:r>
            <a:r>
              <a:rPr lang="zh-CN" altLang="en-US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等待释放窗口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9052" y="2150854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139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逼近多边形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cv2.approxPolyDP()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构造不同精度的逼近多边形。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4D6256-F456-46C2-87CA-80D3C3ACC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96" y="1675822"/>
            <a:ext cx="2507866" cy="2222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D25F44-F2E7-4004-BC5C-A9DB51B92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2563224"/>
            <a:ext cx="2733292" cy="24219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12086A-3468-475A-A081-E38554A77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961" y="1675822"/>
            <a:ext cx="2507866" cy="22222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288C57-E262-4029-AE03-21E2F6496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0225" y="1675822"/>
            <a:ext cx="2507866" cy="222222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417B8BA-0D07-4970-84CD-A254B298BD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9696" y="3983241"/>
            <a:ext cx="2507866" cy="222222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5A7D09B-AC4C-4AD8-87D9-9441AD22AC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0739" y="3983241"/>
            <a:ext cx="2507866" cy="222222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7335CB5-BFB4-46B8-99FD-A1BD202C31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1782" y="3983241"/>
            <a:ext cx="2507866" cy="22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4359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逼近多边形原理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逼近多边形实现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036" name="直接连接符 1035">
            <a:extLst>
              <a:ext uri="{FF2B5EF4-FFF2-40B4-BE49-F238E27FC236}">
                <a16:creationId xmlns:a16="http://schemas.microsoft.com/office/drawing/2014/main" id="{6CD88E44-36DD-48CE-9747-FDD340C7E931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1924050" y="2743200"/>
            <a:ext cx="7844210" cy="36562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6815313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036" name="直接连接符 1035">
            <a:extLst>
              <a:ext uri="{FF2B5EF4-FFF2-40B4-BE49-F238E27FC236}">
                <a16:creationId xmlns:a16="http://schemas.microsoft.com/office/drawing/2014/main" id="{6CD88E44-36DD-48CE-9747-FDD340C7E931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1924050" y="2743200"/>
            <a:ext cx="7844210" cy="36562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0306491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036" name="直接连接符 1035">
            <a:extLst>
              <a:ext uri="{FF2B5EF4-FFF2-40B4-BE49-F238E27FC236}">
                <a16:creationId xmlns:a16="http://schemas.microsoft.com/office/drawing/2014/main" id="{6CD88E44-36DD-48CE-9747-FDD340C7E931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1924050" y="2743200"/>
            <a:ext cx="7844210" cy="36562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2E0709C-8B2F-46B7-BFC3-3804BCB7EB9B}"/>
              </a:ext>
            </a:extLst>
          </p:cNvPr>
          <p:cNvCxnSpPr>
            <a:cxnSpLocks/>
          </p:cNvCxnSpPr>
          <p:nvPr/>
        </p:nvCxnSpPr>
        <p:spPr>
          <a:xfrm>
            <a:off x="2036898" y="2839978"/>
            <a:ext cx="1444748" cy="130485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1411A4C-2067-4AC6-B5E1-D89AD7109F62}"/>
              </a:ext>
            </a:extLst>
          </p:cNvPr>
          <p:cNvCxnSpPr>
            <a:cxnSpLocks/>
          </p:cNvCxnSpPr>
          <p:nvPr/>
        </p:nvCxnSpPr>
        <p:spPr>
          <a:xfrm flipV="1">
            <a:off x="3666034" y="2856138"/>
            <a:ext cx="6133862" cy="136507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201975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2E0709C-8B2F-46B7-BFC3-3804BCB7EB9B}"/>
              </a:ext>
            </a:extLst>
          </p:cNvPr>
          <p:cNvCxnSpPr>
            <a:cxnSpLocks/>
          </p:cNvCxnSpPr>
          <p:nvPr/>
        </p:nvCxnSpPr>
        <p:spPr>
          <a:xfrm>
            <a:off x="2036898" y="2839978"/>
            <a:ext cx="1444748" cy="130485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1411A4C-2067-4AC6-B5E1-D89AD7109F62}"/>
              </a:ext>
            </a:extLst>
          </p:cNvPr>
          <p:cNvCxnSpPr>
            <a:cxnSpLocks/>
          </p:cNvCxnSpPr>
          <p:nvPr/>
        </p:nvCxnSpPr>
        <p:spPr>
          <a:xfrm flipV="1">
            <a:off x="3666034" y="2856138"/>
            <a:ext cx="6133862" cy="136507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187897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61C6D00-4415-440B-9A5C-2011E0EDD0D8}"/>
              </a:ext>
            </a:extLst>
          </p:cNvPr>
          <p:cNvSpPr/>
          <p:nvPr/>
        </p:nvSpPr>
        <p:spPr>
          <a:xfrm>
            <a:off x="1199456" y="2132856"/>
            <a:ext cx="9073008" cy="259228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逼近多边形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60C6D6-C9B6-4535-94EA-BD31DB4B4FF5}"/>
              </a:ext>
            </a:extLst>
          </p:cNvPr>
          <p:cNvCxnSpPr>
            <a:cxnSpLocks/>
          </p:cNvCxnSpPr>
          <p:nvPr/>
        </p:nvCxnSpPr>
        <p:spPr>
          <a:xfrm>
            <a:off x="1955800" y="2794000"/>
            <a:ext cx="311150" cy="7429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2B0528-ED55-45BC-A4EE-D1AC3E50B6D5}"/>
              </a:ext>
            </a:extLst>
          </p:cNvPr>
          <p:cNvCxnSpPr>
            <a:cxnSpLocks/>
          </p:cNvCxnSpPr>
          <p:nvPr/>
        </p:nvCxnSpPr>
        <p:spPr>
          <a:xfrm flipH="1" flipV="1">
            <a:off x="2260600" y="3517900"/>
            <a:ext cx="1308100" cy="7048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76258E-6669-4716-AE0A-94D820E87628}"/>
              </a:ext>
            </a:extLst>
          </p:cNvPr>
          <p:cNvCxnSpPr>
            <a:cxnSpLocks/>
          </p:cNvCxnSpPr>
          <p:nvPr/>
        </p:nvCxnSpPr>
        <p:spPr>
          <a:xfrm flipH="1">
            <a:off x="3530600" y="3524250"/>
            <a:ext cx="1111250" cy="73660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08B2A5-7EDD-4053-BBAD-0BDE9CDB0FC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654550" y="3002012"/>
            <a:ext cx="1329110" cy="49683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C595BC-1100-4241-A799-9CB283CDF16D}"/>
              </a:ext>
            </a:extLst>
          </p:cNvPr>
          <p:cNvCxnSpPr>
            <a:cxnSpLocks/>
          </p:cNvCxnSpPr>
          <p:nvPr/>
        </p:nvCxnSpPr>
        <p:spPr>
          <a:xfrm flipH="1">
            <a:off x="7497366" y="2832338"/>
            <a:ext cx="2355942" cy="849124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81AA92-79B6-44DE-BEC1-562BBEC551D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99599" y="3205326"/>
            <a:ext cx="593647" cy="39976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E982111-FE85-4425-A3DE-21E47375CF5A}"/>
              </a:ext>
            </a:extLst>
          </p:cNvPr>
          <p:cNvSpPr/>
          <p:nvPr/>
        </p:nvSpPr>
        <p:spPr>
          <a:xfrm>
            <a:off x="1852510" y="265559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BAE8E4-FDB6-45A7-94AA-5473F03C68D5}"/>
              </a:ext>
            </a:extLst>
          </p:cNvPr>
          <p:cNvSpPr/>
          <p:nvPr/>
        </p:nvSpPr>
        <p:spPr>
          <a:xfrm>
            <a:off x="213556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67A23D4-F238-4046-8629-612FC4DF1421}"/>
              </a:ext>
            </a:extLst>
          </p:cNvPr>
          <p:cNvSpPr/>
          <p:nvPr/>
        </p:nvSpPr>
        <p:spPr>
          <a:xfrm>
            <a:off x="4567610" y="33956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A5D3498-E72A-4B2C-911A-EBBA1988A49B}"/>
              </a:ext>
            </a:extLst>
          </p:cNvPr>
          <p:cNvSpPr/>
          <p:nvPr/>
        </p:nvSpPr>
        <p:spPr>
          <a:xfrm>
            <a:off x="5983660" y="289400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ABE01AD-8ED5-4815-A824-C13FEA56EE54}"/>
              </a:ext>
            </a:extLst>
          </p:cNvPr>
          <p:cNvSpPr/>
          <p:nvPr/>
        </p:nvSpPr>
        <p:spPr>
          <a:xfrm>
            <a:off x="7361610" y="35734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D3474E-FFC4-4BAA-B813-1A7EE2B383C8}"/>
              </a:ext>
            </a:extLst>
          </p:cNvPr>
          <p:cNvSpPr/>
          <p:nvPr/>
        </p:nvSpPr>
        <p:spPr>
          <a:xfrm>
            <a:off x="9768260" y="267175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176C02-9AF1-41EF-A933-4512BDD3C846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6199684" y="3002012"/>
            <a:ext cx="622300" cy="14605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66F55D-1DCF-45D3-AD95-E49C9A9BC446}"/>
              </a:ext>
            </a:extLst>
          </p:cNvPr>
          <p:cNvSpPr/>
          <p:nvPr/>
        </p:nvSpPr>
        <p:spPr>
          <a:xfrm>
            <a:off x="3450010" y="4113200"/>
            <a:ext cx="216024" cy="216024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13B29F-FCF7-41A9-8A4E-EE3A0741D55A}"/>
              </a:ext>
            </a:extLst>
          </p:cNvPr>
          <p:cNvSpPr/>
          <p:nvPr/>
        </p:nvSpPr>
        <p:spPr>
          <a:xfrm>
            <a:off x="6605960" y="3040050"/>
            <a:ext cx="216024" cy="216024"/>
          </a:xfrm>
          <a:prstGeom prst="ellipse">
            <a:avLst/>
          </a:prstGeom>
          <a:solidFill>
            <a:schemeClr val="bg1">
              <a:lumMod val="9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2E0709C-8B2F-46B7-BFC3-3804BCB7EB9B}"/>
              </a:ext>
            </a:extLst>
          </p:cNvPr>
          <p:cNvCxnSpPr>
            <a:cxnSpLocks/>
          </p:cNvCxnSpPr>
          <p:nvPr/>
        </p:nvCxnSpPr>
        <p:spPr>
          <a:xfrm>
            <a:off x="2036898" y="2839978"/>
            <a:ext cx="1444748" cy="1304858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1411A4C-2067-4AC6-B5E1-D89AD7109F62}"/>
              </a:ext>
            </a:extLst>
          </p:cNvPr>
          <p:cNvCxnSpPr>
            <a:cxnSpLocks/>
          </p:cNvCxnSpPr>
          <p:nvPr/>
        </p:nvCxnSpPr>
        <p:spPr>
          <a:xfrm flipV="1">
            <a:off x="3666034" y="2856138"/>
            <a:ext cx="6133862" cy="1365074"/>
          </a:xfrm>
          <a:prstGeom prst="line">
            <a:avLst/>
          </a:prstGeom>
          <a:noFill/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A7CF198-CB9A-4DB5-BD7A-108A2C0410EA}"/>
              </a:ext>
            </a:extLst>
          </p:cNvPr>
          <p:cNvSpPr txBox="1"/>
          <p:nvPr/>
        </p:nvSpPr>
        <p:spPr>
          <a:xfrm>
            <a:off x="475457" y="1038982"/>
            <a:ext cx="611028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到这就可以结束了。如果有更高要求，继续。</a:t>
            </a:r>
          </a:p>
        </p:txBody>
      </p:sp>
    </p:spTree>
    <p:extLst>
      <p:ext uri="{BB962C8B-B14F-4D97-AF65-F5344CB8AC3E}">
        <p14:creationId xmlns:p14="http://schemas.microsoft.com/office/powerpoint/2010/main" val="3445933760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5175</TotalTime>
  <Words>1680</Words>
  <Application>Microsoft Office PowerPoint</Application>
  <PresentationFormat>宽屏</PresentationFormat>
  <Paragraphs>231</Paragraphs>
  <Slides>49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图像轮廓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700</cp:revision>
  <dcterms:created xsi:type="dcterms:W3CDTF">2017-06-22T11:40:54Z</dcterms:created>
  <dcterms:modified xsi:type="dcterms:W3CDTF">2020-07-06T09:43:16Z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