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7" r:id="rId2"/>
    <p:sldId id="449" r:id="rId3"/>
    <p:sldId id="488" r:id="rId4"/>
    <p:sldId id="513" r:id="rId5"/>
    <p:sldId id="514" r:id="rId6"/>
    <p:sldId id="515" r:id="rId7"/>
    <p:sldId id="490" r:id="rId8"/>
    <p:sldId id="521" r:id="rId9"/>
    <p:sldId id="518" r:id="rId10"/>
    <p:sldId id="519" r:id="rId11"/>
    <p:sldId id="516" r:id="rId12"/>
    <p:sldId id="520" r:id="rId13"/>
    <p:sldId id="522" r:id="rId14"/>
    <p:sldId id="491" r:id="rId15"/>
    <p:sldId id="517" r:id="rId16"/>
    <p:sldId id="492" r:id="rId17"/>
    <p:sldId id="493" r:id="rId18"/>
    <p:sldId id="523" r:id="rId19"/>
    <p:sldId id="524" r:id="rId20"/>
    <p:sldId id="525" r:id="rId21"/>
    <p:sldId id="469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797979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3:52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6901 5342 1592 0,'0'0'290'0,"0"0"-209"16,0 0-53-16,0 0 18 15,0 0 22-15,0 0 41 16,-16-4-20-16,7 13-37 16,-3 6-5-16,-4 8 0 15,-4 7-15-15,-2 5-4 16,-5 10 9-16,-3 4-10 0,-1 6-9 15,-5 5-8 1,-1 13-2-16,-8 13-7 0,-6 13 0 16,2 2-1-16,7-6 1 15,4-8 0-15,9-9 9 16,2 2 18-16,3 2 1 16,2 3 8-16,5 1-10 15,1 0-11-15,4 0-1 16,2 3-2-16,5 3-2 15,1 1 7-15,-1 0-6 16,5-3-5-16,0-16 1 16,0-17-7-16,0-14 9 15,0-4-1-15,6 7-7 16,2 6-1-16,7 5 12 16,-5-1-4-16,3-1 9 0,-2-2 1 15,0-1-2-15,2-2-1 16,0 0-1-16,2 0 8 15,3 0-8-15,3-3-6 16,7 0-9-16,1-5 0 16,0-4 0-16,1-1 1 15,0-3-1-15,0-2 2 16,0-2-2-16,1 0 1 16,0-3 7-16,4-4-8 15,2 0 1-15,4-6 0 16,6-4 0-16,7-6 0 15,4-4 0-15,9-3 0 16,2 0 0-16,1 0 0 0,0 0 0 16,-7 0-1-16,-2 0-1 15,-7 0-1-15,-5-3 1 16,-3-6-1-16,2-4 1 16,0-4 0-16,2-7-1 15,1-1 1-15,-5-4 0 16,-1-1 1-16,-5-1 0 15,-2-5 0-15,-2-4 0 16,2-6 0-16,1-5 1 16,4-8 0-16,11-13 0 15,-5 5 0-15,1-2 0 16,6-12 0-16,-4-1 1 16,8-19-2-16,-6-2 1 15,-5 8 8-15,-9 8 2 0,-4 3-2 16,0-2 3-16,0-4 0 15,-2-3 6-15,-1-2-9 16,-3-2-2-16,-7 4-7 16,-6 5 8-16,-8 5-8 15,-8 4-1-15,-1 13 1 16,0 12 9-16,-5-9 1 16,-6-12 4-16,2-10 1 15,-3-10 9-15,5 19-3 16,1 21-6-16,1 13-6 15,-1 4 12-15,-1-4 10 16,-2-5-7-16,0-4 9 16,-3 3-20-16,0 4 10 0,0 1-1 15,-1 1-2-15,-2 2 1 16,-2 2-5-16,1 1-1 16,-5 4 8-16,-1 1 17 15,-5 4-4-15,-3 1-12 16,-3 2 9-16,-1-1-19 15,-2 4-5-15,5-2-8 16,-1 0 1-16,1 0 4 16,4 2 0-16,-1 0-6 15,0 4 20-15,-2-1 2 16,-3 4-13-16,-3 2 0 16,-1 1-3-16,-6 2-5 15,-1 1 7-15,2 1-8 16,-1 2 1-16,6 0-1 15,-2 3 1-15,6 1 4 0,-1 0-5 16,-3 2 0-16,1 0 1 16,0 0-1-16,-3 0 0 15,2 0 0-15,-2 0 1 16,0 6-1-16,-1 1 0 16,-6 6 0-16,1 1 0 15,-4 6 0-15,1 2 1 16,-4 2-1-16,0 3 0 15,1 0 0-15,-1-1 0 16,1-1-1-16,0 2 0 0,5-4 1 16,-2 1 1-1,2 1-1-15,4-2 0 0,1 1 1 16,5-2-1-16,3 0-1 16,8-2-11-16,5 1-111 15,5 23-108-15,6-6-324 16,5-3-446-16</inkml:trace>
  <inkml:trace contextRef="#ctx0" brushRef="#br0" timeOffset="1632.66">8902 7936 1743 0,'0'0'224'16,"0"0"-174"-16,0 0-50 15,0 0 32-15,0 0 87 16,0 0 28-16,-91 58-29 0,70-36-20 16,2 4-35-16,-2 2-22 15,3 4 4-15,0 2-3 16,2 1 0-16,4 2-5 15,3 1-9-15,4 1-5 16,5-3-8-16,0 2-3 16,0-1-1-16,15-1 6 15,4 0-10-15,3-1 4 16,6-1-10-16,5 0 5 16,5 1 0-16,3-1-4 15,1 0-1-15,4-2 1 16,-1-2 5-16,2-2-6 15,3-4-1-15,3-2 1 0,4-6 0 16,1-4 0-16,6-6-1 16,0-1 1-16,1-4-1 15,0-1 0-15,-2 0 1 16,3 0 0-16,-1-6-1 16,2-5-6-16,2-3 5 15,1-6 0-15,1-1 0 16,0-1 1-16,-6-2 0 15,-2-2 0-15,-8 2 0 16,-5-1-1-16,-6 0 1 16,-3-4 0-16,-4 0 0 15,3-2 0-15,-3-5 0 16,-1-2 1-16,-1-4 5 16,-3-3-5-16,-2-4 0 15,-1 3 0-15,-7 1 0 0,-4 1 1 16,-5 4-1-16,-4 4 5 15,-6 0-5-15,-3 3 13 16,0-1 19-16,0-1-6 16,-7 1 4-16,-4 0-3 15,-4 1 20-15,2 1-28 16,-5 1 11-16,0 3-1 16,-4 0-12-16,-4 0-1 15,-2 3 2-15,-3-1-8 16,-2 2-2-16,-3-2 7 15,-1 4-4-15,-3 0 6 16,-2 1-5-16,-2 4-2 0,0 0-2 16,0 5-2-16,0 1 4 15,-1 1-10-15,-1 3 8 16,-1 0-3-16,1 4-5 16,0 1 5-16,0 2-4 15,1 0 4-15,-1 0-5 16,1 9 6-16,-3-1-7 15,3 2 1-15,-1 0 5 16,3-3-6-16,1 0 0 16,0-2 1-16,5 1 4 15,0 0-5-15,2 0 0 16,1-1 9-16,-3 1-3 16,6 0-4-16,-4 1 5 0,2 1-6 15,1-1 0-15,-1 3 1 16,-3-2-1-16,0 4 5 15,-4 0 0-15,1 3 5 16,0 2-1-16,3 0 11 16,3 1-10-16,2 3-10 15,1 2 5-15,2 2 3 16,4 1-3-16,2 0-4 16,4-2 4-16,2-1-6 15,5-4 0-15,3 1-19 16,8 9-77-16,0-6-219 15,8-4-479-15</inkml:trace>
  <inkml:trace contextRef="#ctx0" brushRef="#br0" timeOffset="2315.98">10956 7428 2292 0,'0'0'291'16,"0"0"-220"-16,0 0-13 0,0 0 27 15,0 0 21 1,-76 86 13-16,39-31-3 0,3 5-45 16,7 0-31-16,13-7-23 15,14-5-17-15,2-5-1 16,19-6-1-16,12-5-7 15,4-1-4-15,-1-1 11 16,-2-1-4-16,-1-2 5 16,-8 0 0-16,-7-3 0 15,-6-2 1-15,-9-5 0 16,-3 0 21-16,0-1 47 16,-11-1 20-16,-12 2-21 15,-7-5-19-15,-5 2-9 0,-6-3-7 16,-1-2-16-1,3-7-8-15,1-2-7 0,2 0-1 16,4-19-15-16,10-10-95 16,12-34-107-16,7 5-293 15,3 0-243-15</inkml:trace>
  <inkml:trace contextRef="#ctx0" brushRef="#br0" timeOffset="2749.91">10903 7654 1637 0,'0'0'1180'0,"0"0"-1052"16,0 0-99-16,0 0-20 15,0 0-3-15,0 0-1 16,0 0-5-16,56-37-1 0,-4 23-61 16,13-3-103-16,5 5-29 15,-3 4 36-15,-6 7 66 16,-13 1 33-16,-12 7 37 15,-15 16 22-15,-11 4 31 16,-10 10 79-16,0 6 68 16,-8 2-17-16,-3 0-7 15,3-7-38-15,7-5-28 16,1-10-31-16,3-8-28 16,14-7-14-16,3-8 0 15,5 0 3-15,2-17-5 16,-2-7-4-16,-3-8-1 0,-5 0-7 15,-9 3 7-15,-8 1 31 16,0 3 7-16,-12 6 3 16,-12 2 5-16,-6 2-3 15,-4 2-33-15,-2 1-9 16,3 2-7-16,6 1-2 16,13-1-25-16,14-3-98 15,7-6-147-15,58-21-299 16,1 3 12-16,1 0-126 0</inkml:trace>
  <inkml:trace contextRef="#ctx0" brushRef="#br0" timeOffset="3315.4">11874 7312 2143 0,'0'0'358'16,"0"0"-249"-16,0 0 6 0,-76 108 40 15,49-69 32-15,10-4-30 16,9-7-53-16,8-5-63 15,0-6-27-15,19-9-14 16,3-4-1-16,5-4-6 16,3-18-7-16,-3-11-20 15,0-12-35-15,-6-5 11 16,-12-1 23-16,-9 3 4 16,0 4 19-16,-15 6 11 15,-8 9 1-15,1 5 18 16,4 6 15-16,2 4 17 15,7 3 5-15,6 3-17 16,3 1-21-16,1-1-17 0,20 0-19 16,13-3 18-16,10 0-1 15,8 2 1-15,1 4 0 16,-3 1-14-16,-6 6-3 16,-8 10-1-16,-7 7 4 15,-11 7 7-15,-8 3 2 16,-10 10 6-16,-6 5 0 15,-28 21 24-15,-24 26 35 16,-28 30 23-16,-15 15 5 16,0-2 16-16,8-12 5 15,20-26-31-15,18-20-23 16,17-22-8-16,16-20-19 0,6-9-12 16,4-2-9-16,0-2-6 15,2-4-1-15,5-10-18 16,4-8-40-16,1-3-35 15,0-6-26-15,14-16-45 16,9-12-94-16,11-7-48 16,23-18-81-16,-8 9-216 15,-4 8-319-15</inkml:trace>
  <inkml:trace contextRef="#ctx0" brushRef="#br0" timeOffset="3582.81">12069 7981 1940 0,'0'0'348'16,"0"0"-256"0,0 0 45-16,-7 72 41 0,4-50 25 15,3-5-71-15,0-7-75 16,15-5-17-16,10-5-8 16,3 0-11-16,5-13-11 15,-1-7-1-15,-6-5-7 16,-7 0 8-16,-9-3 32 15,-10 3 43-15,0 4-5 16,-10 4-2-16,-9 4 6 16,-4 5-14-16,-4 5-25 15,-3 3-45-15,-1 0-58 16,-14 23-133-16,6 1-438 0,5-2-847 16</inkml:trace>
  <inkml:trace contextRef="#ctx0" brushRef="#br0" timeOffset="12450.81">14361 8290 1517 0,'0'0'202'16,"0"0"-100"-16,0 0-48 16,0 0 8-16,0 0 16 15,-27-8 40-15,24 8 11 16,-3 0-37-16,-3 8-24 15,-4 10-16-15,-2 9-11 16,-4 9-11-16,-3 6 10 16,-3 6 0-16,1 5 2 15,-4 15-2-15,-5 17-10 16,-3 19 3-16,2 6-2 16,3-7 4-16,5-8-11 15,6-16 1-15,1 0 0 16,2-3 1-16,2 1-1 0,1-10-1 15,4-12-3-15,4-11 3 16,-1-5-6-16,-1 6-8 16,2 8 4-16,1 3-7 15,2-4 4-15,3-2 1 16,0-4-5-16,10-3-5 16,7-4-1-16,4 1 0 15,9-3 1-15,6-1-1 16,9-2-1-16,10-2-6 15,20 2 6-15,25-3 0 16,23-3 1-16,11-4 1 16,-5-7 3-16,-10-1-5 0,-11-3-6 15,-1-1 5 1,-1-1 0-16,0-2 1 0,-2-4-1 16,-2-5 0-16,1 0-7 15,-3-8-77-15,-5-13 70 16,1-4 15-16,-4-4-1 15,1-2-5-15,-2-2 5 16,-16 0 1-16,-13 4-1 16,-14 2 1-16,-5-3 0 15,6-8 1-15,8-13 4 16,13-21-5-16,9-21-1 16,9-21 1-16,-1-10 1 15,-8 2-1-15,-12 11 0 16,-10 13 2-16,-7 6-1 15,-3 4 16-15,-3-1-10 0,-2-1-6 16,-3-3 9-16,-2-2-8 16,-4 5-2-16,-7 14 1 15,-10 15 0-15,-7 14 8 16,-8 3 0-16,-1-7 7 16,0-6 14-16,-15-7 12 15,-12 6-6-15,-9-1 18 16,-10 4-28-16,-7 3-5 15,-8 2-15-15,-7 2 10 16,-3 5 5-16,-5 0-19 16,0 4 5-16,-3 2 2 15,2 3-8-15,0 5 0 16,2 2 5-16,3 3-4 0,1 3 7 16,2 4-8-16,1 1 5 15,-3 2-6-15,2 0 1 16,0 2 1-16,0 1-1 15,2 1 5-15,-3-1-6 16,1 3 2-16,2 1-1 16,0 0 0-16,6 5 0 15,1 1 0-15,5 1 1 16,5 0-2-16,3 0 1 16,0 0 7-16,2 1-8 15,-1 6 1-15,-1 3-1 16,1 2 1-16,0 0 0 15,0 1-1-15,1 0 1 0,1 2-1 16,0 1 1 0,2 4-1-16,0-1 2 0,3 5-1 15,5 0 0-15,1 3-1 16,3-2 0-16,5 2-5 16,1 0 5-16,3-1 2 15,0-1-1-15,-1-1-1 16,5 0 0-16,-3-2-6 15,-1 2 6-15,3 1-1 16,-3-1 1-16,4-1-1 16,-2 0 1-16,4-2-1 15,-1 0 0-15,2 0 0 0,1 1 1 16,1-1-1 0,2 1 1-16,1-1-1 0,-1 1 1 15,0-1-1-15,3-2 1 16,1 4-1-16,-2 0 1 15,1 1 0-15,-2 1 0 16,1 0 0-16,1 3 0 16,-1-2 0-16,0-2 1 15,0 0-1-15,2-4 0 16,0 0-1-16,0-4 2 16,3 0-2-16,0-3 2 15,2 0-1-15,-1-3 0 16,2-2 0-16,0-1 0 15,0-2 0-15,-1-2 0 16,1 0 0-16,0 0 0 0,-2-3 0 16,2 2 0-16,0-2 0 15,0 0 0-15,0 0 0 16,0 0 0-16,0 0 0 16,0 0 0-16,0 0 1 15,0 0 0-15,0 0-1 16,0 0 0-16,-1 0 0 15,1 0 0-15,-2 0 0 16,2 1-1-16,-1 0 0 16,1 2-19-16,0 1-77 15,0 4-110-15,1 7-135 16,13-1-171-16,2-4-137 0</inkml:trace>
  <inkml:trace contextRef="#ctx0" brushRef="#br0" timeOffset="15215.78">23615 7719 1896 0,'0'0'289'15,"0"0"-214"-15,0 0-1 16,0 0 70-16,0 0 0 16,0 0 3-16,0 0-35 15,-44-22-36-15,42 22-33 16,-2 0-13-16,-2 0-9 15,-5 5-11-15,-5 7 1 0,-3 5-4 16,-2 4 1-16,-2 4-2 16,0 2 0-16,-3 2 0 15,2 2 0-15,0 0 10 16,1 0-5-16,4-1 2 16,5-1 10-16,5 1 2 15,2 1-5-15,3 1-11 16,4 1-8-16,0 1 5 15,0-1 0-15,4 2-4 16,7-1 7-16,3 2 3 16,3 0-2-16,6-2 8 15,5 1-10-15,5-4-1 16,6-5 2-16,7-2-7 0,8-4 4 16,2-6-5-1,6-4 0-15,-3-6 0 0,1-4 0 16,-3 0-1-16,-5 0 2 15,-3-3-2-15,-4-5 1 16,0-3-1-16,-5-2 1 16,-3-1-1-16,0-3 7 15,-2-2-6-15,-1-3-1 16,-1-3 1-16,0-6-1 16,0 2 1-16,-3-3-1 15,-1 1-1-15,-2-2 1 16,-3 1 1-16,-6-1 0 0,0 1 8 15,-5-2 24 1,-2 0 2-16,-4-1-1 0,-4-2-4 16,-1-1 2-16,-2 0-16 15,0-1 2-15,-14 2-1 16,-4 1 16-16,-2 3-2 16,-6 2-14-16,1 1 4 15,-4 3 1-15,-2 3-8 16,0 0-4-16,-1 3 16 15,-1 2-1-15,-1 0-10 16,2 3-13-16,0 2 11 16,-1 3-11-16,-1 1 11 15,0 4-12-15,-4 1 9 16,-1 4-9-16,-1 1 7 16,0 0-7-16,1 0 5 0,-1 1-5 15,3 5 0-15,2 2 1 16,3 0-1-16,2 2 0 15,3 0 0-15,3-1-1 16,1 0 1-16,3-1 5 16,-1 1-6-16,6-1 1 15,0 0 0-15,4 0 0 16,4 1-1-16,1-1 0 16,-1 2-8-16,2 2 8 15,1-1-2-15,-1 2 1 16,1-1 0-16,1 2-10 15,-2-1 1-15,-2-2-8 16,2-1-9-16,-1-3-14 0,2 0-19 16,1-2-25-1,-2-1-17-15,1 0-85 0,3 2-104 16,1 0-328-16,0-4-471 0</inkml:trace>
  <inkml:trace contextRef="#ctx0" brushRef="#br0" timeOffset="23548.24">7383 5432 1083 0,'0'0'546'16,"0"0"-461"-16,0 0-5 15,0 0 25-15,0 0 71 16,0 0 44-16,-28-19-30 16,23 17-55-16,1 1-32 15,-3 0-12-15,-4-1-36 16,2 2-12-16,-6 0-4 16,0 0-15-16,0 0 5 15,0 0-13-15,-1 8-4 16,1 1-6-16,-3 5-6 15,-4 6 0-15,1 6 6 16,-6 6 1-16,-3 7 13 16,-1 6 5-16,-2 5 10 0,0 5-4 15,0 5 16-15,2 1-2 16,1 3-8-16,6 0-2 16,2 2-16-16,7-3-13 15,2-1 6-15,2-3 0 16,2 1 0-16,5-1-5 15,-2 2 4-15,6-1 1 16,-2 2-6-16,2-1 1 16,0 0-1-16,2-1 2 15,8-6 4-15,7 0-6 16,2-2-6-16,5-4 0 16,0 0 0-16,10-3-1 15,6-1 1-15,7-5 0 0,5-2 0 16,6-6 0-16,6-4 6 15,14-2-6-15,20-1-6 16,17-2 6-16,6-6-1 16,-6-5 1-16,-12-8 0 15,-14-3-1-15,-4 0 1 16,-11 0 0-16,-13-5 1 16,-12 0-1-16,-2 3 0 15,6 0 6-15,10 1-5 16,8 1-1-16,1-1 0 15,11-1-6-15,16-1 5 16,13 1 0-16,6 0 0 16,-10 2 1-16,-11 0-1 15,-13 0 1-15,-2 2 0 16,0 2 0-16,-2-1 0 0,0-3 1 16,-9 0 1-16,-14 0-1 15,-8 0 5-15,-1 0-6 16,4-5-8-16,8-3 7 15,4-2 1-15,-1-1-1 16,-5-4 0-16,-3-2 1 16,2-5 0-16,-2-6 0 15,-3-6 1-15,3-4-1 16,-1-6 1-16,3-2 1 16,-2-1-1-16,0-1 1 15,-1 0 4-15,1 0-6 16,-4 0 0-16,0-3-1 0,-4 2 0 15,-8-2 1-15,-2 0-2 16,-7-3 2-16,-3-2 2 16,-5-4-2-16,-5-4 0 15,-4-2 6-15,-7-2-6 16,-4 0 2-16,-2 0-1 16,-2 2 14-16,-14 1 3 15,1 5 8-15,-7-1 13 16,-4 1-15-16,-2 2 1 15,-3-2-10-15,-2 1-6 16,-5 3-3-16,-2-1-4 16,-8 3 10-16,-3 2-11 15,-8 2 6-15,-17 0-1 0,-20-7 0 16,-23 1-5-16,-6 2 11 16,4 12-4-16,10 9-7 15,15 13 13-15,0 0 1 16,1 5-3-16,-7 1 0 15,0 4 0-15,0 1-12 16,0 2-1-16,7 3 1 16,2 1 7-16,5 1-6 15,3 0 13-15,15 0-4 16,9 2 5-16,-9 0-4 16,-20 0 1-16,-19 4-11 15,-11 3 0-15,21-2 0 16,35-1 10-16,20-4-11 0,6 0 2 15,-1 2 5 1,-9 2 0-16,-10 1-7 0,1 2 0 16,2 4-1-16,5-2 1 15,5 4 0-15,1-1 0 16,3 5 0-16,0 0-1 16,-1 4-1-16,-1 5 2 15,3 0-2-15,-3 2-4 16,7 3 6-16,2-3 0 15,2 1 0-15,1-1 0 16,3-1 1-16,1 1-1 16,0 1 6-16,4-1-6 15,0 2 0-15,-1 1 0 16,-1 2 8-16,0 4-8 0,0 1-1 16,-2 0 0-16,2 2 1 15,1-4 1-15,3-2-1 16,0 0-1-16,5-3 0 15,4 2-28-15,4 1-101 16,8 11-116-16,5-7-414 16,10-12-971-16</inkml:trace>
  <inkml:trace contextRef="#ctx0" brushRef="#br0" timeOffset="35599.68">23735 6395 1768 0,'0'0'262'15,"0"0"-200"-15,0 0-31 16,0 0 16-16,0 0 21 15,-85 14 4-15,67-7 1 16,0 3 17-16,-1 0-11 16,-2 4-18-16,-2 2-9 15,-4 3-1-15,1 7-18 16,-4 2 1-16,0 8 11 16,-3 7 0-16,-1 10 7 15,-2 7 6-15,0 5-14 0,2 2-22 16,8-2-15-16,9-2-6 15,9-4-1-15,8-7 1 16,0-1 0-16,12-5-1 16,7-2 0-16,5-3 0 15,3-4 0-15,5-6 1 16,6-6-1-16,4-7 1 16,7-5-1-16,7-7 1 15,9-6 7-15,16-10-7 16,14-23 5-16,-5-3-5 15,-11-1 1-15,-14-4 5 16,-14 2-1-16,2-4 9 0,0-8 15 16,-11-2-4-1,-8-3-4-15,-10-2 4 0,-8-3 20 16,-8-14-5-16,-6 7-7 16,-2-1 3-16,-5 2-2 15,-14 15 13-15,-8-4 21 16,-4 11 4-16,-7 8-10 15,-1 10-9-15,-3 6-16 16,-2 8-20-16,2 4-5 16,-1 2-12-16,4 7-1 15,5 0-5-15,1 0-21 16,1 13-88-16,3 8-45 0,-13 31-125 16,5-4-294-1,2 0-675-15</inkml:trace>
  <inkml:trace contextRef="#ctx0" brushRef="#br0" timeOffset="42532.07">9151 5341 1071 0,'0'0'336'0,"0"0"-109"0,0 0-29 15,0 0-26-15,0 0-14 16,0 0-16-16,-39-13-17 15,36 12-9-15,0-2-26 16,0 2-3-16,-1-1-2 16,0-1-21-16,-4 2-10 15,2 1-8-15,1-1-11 16,-5 1-17-16,1 0-3 16,0 0 8-16,-4 0-11 15,1 1-6-15,-2 7-6 16,-5 2 6-16,1 3-6 15,-1 4 12-15,-2 3 4 16,2 2-10-16,0 2 9 0,3 3-4 16,4 0-1-16,-1 1-1 15,5 0 3-15,2 2-1 16,5-2 5-16,1 0-1 16,0 2-7-16,0-1-8 15,1 1 7-15,7 1-7 16,5-1 0-16,-1-1 0 15,3 1 0-15,0 0 5 16,3-1-4-16,1 3 0 16,5-2 7-16,0 1-7 15,1 2 5-15,1-1 0 16,4 0 0-16,-2-4-5 16,2-3 5-16,3-4-5 0,2-2 0 15,3-2 9-15,-1-5-9 16,8-1 7-16,4-4-1 15,8-2 4-15,1-5-4 16,4 0-1-16,4-2-3 16,0-9-2-16,0-2-1 15,-4 0 0-15,-1-2 1 16,-2 2-1-16,-6 0 1 16,1 1 0-16,-3-3 1 15,-2 2-1-15,0-2 0 16,-1-3 5-16,-2 1-5 15,0-1 9-15,-4-2 1 16,-2 2-5-16,-2 2 3 16,-7-4-8-16,-3 4 13 15,-2-2-4-15,-5-1-2 0,-2-1 16 16,-2-3-5-16,-4-2 11 16,-3-2-6-16,-2-5-7 15,-2-2-4-15,-5 0 1 16,-1-1 1-16,0 0 3 15,0 5 13-15,0-1-1 16,-10 3-1-16,1 1-10 16,-5 2 7-16,-3 0-8 15,-6 0-11-15,-1 0 2 16,-6 2-3-16,-4 1-5 0,-3 1 9 16,-2 1-1-1,-4 1-1-15,-5 3-2 0,-7 0-5 16,1 3 0-16,-7 3 5 15,-3 2 0-15,1-1-5 16,1 4 7-16,-1 0-7 16,2-1 5-16,1 0-5 15,5-1 7-15,-2 2 7 16,3-1 3-16,2 2-11 16,4-1-1-16,1 4-5 15,2 1-1-15,3 0 0 16,5 0 0-16,3 0 0 15,1 3 0-15,1 2 0 16,1 3-1-16,1 0 1 16,2 0 1-16,1 1 0 0,2 0-1 15,2 0 5-15,-1 1-5 16,1 0-1-16,-3 0 0 16,2 3 0-16,-1-2 1 15,1 3-1-15,0-1 1 16,6 0-1-16,0 0 1 15,5-1 0-15,1-2 0 16,3-1-1-16,3-2 1 16,-1-1-1-16,2 0 1 15,2-2-1-15,0 0 1 16,2-1-1-16,-1-2 0 16,1 0 0-16,1-1 0 15,0 2-7-15,0-2-2 0,0 0-26 16,0 0-66-16,0 3-90 15,1 5-142-15,10 1-259 16,2-2-329-16</inkml:trace>
  <inkml:trace contextRef="#ctx0" brushRef="#br0" timeOffset="47066.3">23193 5360 1976 0,'0'0'261'0,"0"0"-248"16,0 0-13-16,0 0 0 15,0 0 3-15,0 0 43 16,0 0 16-16,-71 98 20 15,54-56-5-15,5 5-26 16,2 4 1-16,1 1-18 16,6 3 15-16,3-1-7 15,2-1-16-15,18 1 0 16,10-2 22-16,9 1-5 16,13-2-8-16,18 4-11 15,24-4-15-15,24-7-8 0,7-12 13 16,-4-18-7-1,-9-12 4-15,-13-2 7 0,-2-13 0 16,-5-8-9-16,-16-2-2 16,-16 2 0-16,-17 1-5 15,-7 0 13-15,1-7 4 16,1-7 13-16,0-9-1 16,-8-3-5-16,-9-6-4 15,-8-5-1-15,-8-14 2 16,-5 5 14-16,-3-2 10 15,-21-2-24-15,-12 11 0 16,-22-14-2-16,-30 3-11 16,-33 4 2-16,-13 9-7 15,0 18-5-15,10 12 0 0,21 10 2 16,4 6 22-16,7 4-5 16,16 4 2-16,16 3 15 15,15 0-9-15,7 0 2 16,-4 3-8-16,2 5-12 15,1 2-9-15,9 3 0 16,8 2-26-16,6 4-49 16,6 6-66-16,10 25-112 15,0-4-208-15,2-4-292 0</inkml:trace>
  <inkml:trace contextRef="#ctx0" brushRef="#br0" timeOffset="59417.87">14371 7551 1362 0,'0'0'311'15,"0"0"-189"-15,0 0-18 16,0 0 91-16,0 0-15 0,0 0-11 15,-58-40-13 1,52 36-10-16,-1 1-37 0,-1 3-24 16,-1 0-22-16,-2 0-27 15,-1 5-11-15,-5 11-5 16,1 10 4-16,-4 8-3 16,2 8 1-16,-2 10 5 15,-3 17-1-15,1 14 8 16,-5 18 16-16,0 6-13 15,6 0-9-15,2 0 4 16,1-8-11-16,-1 0-8 16,-1-3 4-16,-4-3-4 15,-4 2-1-15,-3 3-1 0,-4 0 7 16,-1 3 10 0,0 2 4-16,7-4-7 0,5 0-10 15,8-4 8-15,7-8-1 16,2-2-10-16,7-2-10 15,-1-1 5-15,1 1 4 16,0 3-5-16,0-17 10 16,0-11 4-16,0-14-13 15,0-9-1-15,0 3-4 16,0 3-1-16,0 1 1 16,0-7-1-16,0-10 0 15,0-9-1-15,0-7 0 16,0-6 0-16,0-3-9 15,0-7-38-15,0-30-65 16,11-33-152-16,18-50-214 16,0 8-168-16,4 1-563 0</inkml:trace>
  <inkml:trace contextRef="#ctx0" brushRef="#br0" timeOffset="60334.7">14166 7413 2141 0,'0'0'283'0,"0"0"-184"16,0 0-70-16,0 0-9 15,0 0 58-15,0 0 28 16,0 0-5-16,70-4 26 16,13 4-10-16,38 0-57 15,18 0-21-15,6-1-2 16,-7 1-13-16,-14 0-6 15,0 0-7-15,-2 9-10 16,0-1 10-16,2 0-10 16,8-1 0-16,4 0 0 0,8-1 1 15,4 0 4-15,-1-1-6 16,-5 2-1-16,-10 2 0 16,-11 2-5-16,-11 1 5 15,-12-1-7-15,-5 0 7 16,-17-4 1-16,-15-1 0 15,-13-2 0-15,-4-3 0 16,7 1-1-16,6-1-5 16,3-1 6-16,-5 0 1 15,-10 0-1-15,-4 0 0 16,-8 0 0-16,-5-1-1 16,-5-1 1-16,-5 2-1 15,-4 0 1-15,-4 0 0 0,-3 0 0 16,-1 0-2-1,0 6-7-15,1 7 3 0,-2 5 6 16,0 8-1-16,-2 6 1 16,-3 8 0-16,0 6 1 15,0 7 10-15,-3 1-11 16,-9 7 1-16,-2 14 0 16,-8 18 0-16,-11 25 0 15,-6 8 5-15,-4-3-5 16,0-10 8-16,5-14-3 15,1 2 2-15,1 8-7 16,1 4 23-16,-1 8 24 16,1 7-5-16,0 6-7 0,-1 0-10 15,1-6 2 1,2-9-2-16,-2-9-17 0,4-2 9 16,-1-6 46-16,4-8-5 15,1-8-16-15,6-15-26 16,9-17-10-16,2-15-1 15,4-3-5-15,1 0-1 16,1 1 1-16,-1-5-1 16,1-11 0-16,1-10-37 15,-2-11-67-15,-4 0-4 16,-16-32-170-16,0-2-384 16,-5 0-257-16</inkml:trace>
  <inkml:trace contextRef="#ctx0" brushRef="#br0" timeOffset="60982.2">13912 9861 2096 0,'0'0'277'0,"0"0"-210"16,0 0-67-16,0 0 0 15,0 0 0-15,0 0 50 16,0 0 42-16,-55 7-13 15,55-4-42-15,1 2-25 16,13 5 36-16,4 3 47 16,7 0-35-16,6 3-15 15,5-2-20-15,6 1-1 16,4-1 12-16,8 1 4 16,1 0-2-16,6 3-17 15,20 1-6-15,22 3 1 16,29-3 5-16,15-2-9 0,5-6-10 15,0-3 16 1,-10-3 4-16,2 3 2 0,3-1 3 16,2 1-6-16,2 2-2 15,-4-2 4-15,-8 2 2 16,-9-3-13-16,-18 0-1 16,-27-2-5-16,-24 1-6 15,-22-3 2-15,-9 1 7 16,-1 1 6-16,-2 0 12 15,-3 1 7-15,-9-3 2 16,-5 0-4-16,-7-2-1 16,-1-1 11-16,-2 0 0 15,0 0-13-15,-3 0-29 16,-13-4-8-16,-10-6-151 0,-36-10-163 16,5 3-294-16,-6-2-490 15</inkml:trace>
  <inkml:trace contextRef="#ctx0" brushRef="#br0" timeOffset="63434.25">9169 5018 2131 0,'0'0'247'0,"0"0"-180"16,0 0-44-16,0 0-17 0,0 0-6 15,0 0 2-15,0 0 38 16,-67 113 15-16,49-66 22 15,6 9 7-15,-3 14 8 16,-4 21-1-16,-4 18-25 16,-5 8-33-16,0-3 1 15,-4-7 1-15,1-10-10 16,-2 9-5-16,2 1 11 16,-2 2-4-16,3 2 3 15,-1 1 3-15,2 3-12 16,1 0-6-16,4 0 2 15,2 0-4-15,2 1-7 16,0 2-6-16,-1-2 0 16,3-3 0-16,-3-3 6 0,3-3 1 15,-1 1 13-15,1 0-2 16,3-2 3-16,0-1-6 16,3 2-6-16,3 4-9 15,-1-1 1-15,4-2 1 16,0-3 4-16,0-1-5 15,3 4 0-15,-2 1 0 16,-2-1 0-16,5-2 8 16,-1 0-9-16,0 1 0 15,-1 0 0-15,-1-3 0 16,1 1 5-16,-2-4 3 16,3 4-7-16,0 0 7 15,0-3-7-15,0 3 0 16,0-1 0-16,0 1-1 0,0 4 0 15,-2-1 0-15,1 0-1 16,1 3 0-16,2-1 1 16,1 3 1-16,0-1 0 15,0 3 0-15,1 2 0 16,6 3-1-16,-1 3 0 16,-1-1 0-16,4 3 1 15,0-3-1-15,-2 4 1 16,2 1 1-16,-1-1 4 15,5 1-5-15,-2-1-1 16,-2 3 0-16,1-2-7 16,-4-1 6-16,0 2 1 0,0 0 0 15,-1 0 0-15,0-3 9 16,0-2-3-16,1-3-6 16,1-5 0-16,5-6-1 15,3-6 1-15,6-8 0 16,3-5 1-16,3-7 0 15,3-12 0-15,-3-15 0 16,-4-12 0-16,3-3-1 16,5 4-1-16,14 5 0 15,7 3 0-15,9-6 0 16,3-6 1-16,5-9 0 16,2-8 0-16,3-7 1 15,-1-10 0-15,13-7-1 0,13-10 1 16,11-23 0-1,5-11 5-15,-9-15 5 0,-6-5-11 16,-6-8 0-16,6-12 0 16,-2-10 0-16,1-13 1 15,-1-12 4-15,-2-8-5 16,2-10 0-16,-2-5-1 16,-5-6 2-16,-9-6-1 15,-3-2 7-15,-9-3-1 16,-6-5-6-16,-3-5-7 15,1-3 6-15,-3-1 0 16,2-4 1-16,2 2 0 16,-2-3 0-16,-3-5 0 15,-4-4 0-15,-8 1-1 16,-1-6 1-16,-8 7 1 0,-7 3-1 16,-6-2 0-16,-9 2-6 15,-6-2-1-15,-5-1 7 16,-2 2-1-16,-2 1 0 15,0-3-1-15,0 3-10 16,0 4 12-16,0 6-1 16,-7 9 1-16,-2 10 3 15,-1-1-3-15,0 1-1 16,0 3 1-16,-1 3-1 16,-2 3 1-16,-1 6 1 15,-3 6-1-15,-3 4 5 16,-5 3-5-16,-2-2-2 15,-1-1 2-15,-5 4-1 0,0 3 1 16,-3 6 1-16,0 6-1 16,-4 0 8-16,1 7-8 15,-1 2 1-15,-3 4 5 16,-1 1-5-16,-2 1-1 16,1 1 2-16,0 0-2 15,-1 3 6-15,3 3-4 16,-3 3 14-16,1-2-8 15,-4 3 1-15,-3 3-8 16,7 13 11-16,6 13 2 16,6 11 14-16,0 3 2 15,-5-7 3-15,-6-6-1 0,-6-8-19 16,0 3-3-16,0 1-9 16,-1 4 4-16,0 4-4 15,-4 2 0-15,0 5 1 16,-3 3 5-16,0 4-6 15,-2 4 11-15,4 3 3 16,-2 3-9-16,2 1 2 16,2 4-2-16,-1 1-5 15,7 1 5-15,-1 4 0 16,-1 1 0-16,0 3-6 16,1 6 1-16,-2 0-1 15,0 4-1-15,-1 0 1 16,0 6 0-16,-5 10 0 0,0 5 0 15,-1 4 0-15,-3 3 0 16,1 5 0-16,2 0 1 16,6 3 5-16,4 0-5 15,6 2 6-15,8 2-6 16,0-1-1-16,8 3 1 16,1-5-1-16,3 0 0 15,1-5 0-15,7-6 0 16,4-5-1-16,0-1 1 15,2-5-2-15,2 1-19 16,1-1-51-16,-2 2-66 16,-5 19-54-16,2-6-270 15,-5 0-417-15</inkml:trace>
  <inkml:trace contextRef="#ctx0" brushRef="#br0" timeOffset="71449.66">23274 9099 1731 0,'0'0'220'0,"0"0"-154"16,0 0-46-16,0 0 8 15,0 0 106-15,0 0 17 16,-55 22-31-16,47-1-55 16,-1 8-14-16,5 8 19 15,-1 10 1-15,5 8-5 16,0 2-15-16,2 4-15 16,20-2-5-16,12-2-16 0,26 3-6 15,31-1 9-15,25-4-12 16,7-10 0-16,-8-16-6 15,-27-16 2-15,-28-12 4 16,-13-1-5-16,-5 0 8 16,9-9-2-16,3-8 2 15,9-6 5-15,-4-5-4 16,-2-8 11-16,-2-7 13 16,-5-7 8-16,0-18-4 15,-1-19-4-15,-10 7-2 16,-12 8 17-16,-14 10 8 15,-10 16-2-15,-3-7-5 16,-6-4 10-16,-22 4 6 16,-13 3-20-16,-26-4-7 0,-30 0-3 15,-30 4-16-15,-7 5-7 16,10 15-4-16,29 13-3 16,34 13 9-16,17 4 3 15,7 0 2-15,-6 3-10 16,-2 9 1-16,-3 6-10 15,8 5-1-15,7 5 0 16,6 7 0-16,5 2 0 16,7 6-25-16,3 2-143 15,12 19-101-15,2-10-227 16,9-12-275-16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5:18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18980 13262 889 0,'0'0'195'16,"0"0"-195"-16,0 0-254 15,0 0 78-15,0 0 18 16,0 0-250-16</inkml:trace>
  <inkml:trace contextRef="#ctx0" brushRef="#br0" timeOffset="55.96">18980 13262 377 0,'-9'47'189'0,"-12"-33"-94"0,5-1-95 16,-4-2-209-16</inkml:trace>
  <inkml:trace contextRef="#ctx0" brushRef="#br0" timeOffset="4872.37">16378 10340 1423 0,'0'0'224'0,"0"0"-164"16,0 0-40-16,0 0 46 16,0 0 63-16,0 0 26 0,0 0-14 15,-6-4-77-15,7 4-12 16,12 0 4-16,6 0 2 16,2 3-3-16,7 2-21 15,4 2-13-15,8 0-3 16,3 2 13-16,8 0-7 15,7-1-15-15,6 1-8 16,14-1 5-16,16 2 2 16,14 0-8-16,6-1-1 15,-4 3 0-15,-6-2 0 16,-9 0-1-16,0 1 1 16,-1 0 1-16,-1 2 0 15,-1 1 0-15,1 0-1 0,1 2 1 16,1-1 0-1,4 1 1-15,1-1-1 0,4 2 0 16,1 2 0-16,1-3 0 16,-4 3-2-16,-2-2 2 15,-1 1 0-15,-3-3-2 16,6 3 2-16,3-3-1 16,8-1 1-16,9 0 1 15,11 0 0-15,13 0 40 16,8 3-33-16,4-1-7 15,3 1-1-15,1 0 1 16,3 1-1-16,4-1 1 0,5 3 5 16,2-2-6-16,2-1-1 15,-1-2 0-15,-1 1 0 16,-2 0 1-16,2 0 0 16,0 0 2-16,-2-1-2 15,2 1-1-15,0-4 1 16,0 2 0-16,1-5 0 15,2 0 0-15,1-2 6 16,-3 1-6-16,-1-3-2 16,-1-1 1-16,1-1 1 15,0-2-1-15,0 0 1 16,5 1 1-16,-1 0-1 16,-1-2-1-16,3 0 1 0,-3 0 1 15,1 0-1 1,3 0 1-16,5 0-1 0,-3 1 0 15,1-1 0-15,1 1 0 16,-1 0 0-16,-1 1 0 16,0 1 0-16,0-2 0 15,-4 3-1-15,-2 0 0 16,0 2 1-16,0-3 0 16,3 2-1-16,2-3 1 15,-3 0 0-15,0-2 0 16,-5 0-2-16,-3 3 2 15,-1-1 0-15,-5 1 1 16,-3 2-1-16,0-1 0 16,-6 0 0-16,2-2-1 15,-2 3 1-15,0-2 0 0,-1-2 0 16,-3 1 1 0,-4-2 0-16,-4 0-1 0,-4 0 0 15,-5 0-5-15,-1-2 5 16,0-5 0-16,-3-1 1 15,0-2 0-15,-1-3 0 16,-5-1 0-16,-2-5-1 16,-5-4 0-16,-6-4-1 15,-6-5 0-15,-8-2 1 16,-19 1-1-16,-19 3 2 16,-17 5-1-16,-3 0 6 15,1-5-5-15,5-6 6 0,1-9-6 16,-3-1 1-16,-5-4 4 15,-5 0-6-15,-5-2 0 16,-7-1 1-16,-7 1 0 16,-8 1 5-16,-6 2-5 15,-3 2-1-15,-4 2 1 16,-15 3-1-16,-3 0 1 16,-3 0-1-16,-5 2-1 15,-2 1 1-15,-7 2 1 16,-1 1-1-16,-4 1 0 15,-5 3 0-15,1 0 0 16,-4 2 0-16,-3 0-2 16,0 0 2-16,-3-2-1 0,-3 1 0 15,-2-1 1 1,-1 2 1-16,-2-2 5 0,-1 0 0 16,0-1-5-16,-1 0 6 15,-1-2-7-15,-2 2 0 16,-11-5 1-16,-15-3 11 15,-15-2-4-15,-6 3 2 16,5 4-10-16,8 4 0 16,10 4-1-16,-3-2 0 15,-4 1 1-15,-4 2 0 16,-1 1 0-16,-4-1 6 16,-2 2-5-16,-3 1 6 15,-3-2-5-15,-2 1 10 16,-2 2-12-16,0-2 0 15,-4 2 0-15,-3 1 0 0,-6 0 0 16,-7 0-1-16,-5 1 1 16,-4 1 1-16,-5 0-1 15,-1 0 0-15,-3 0-7 16,-4 1 6-16,-4 1 1 16,-4 0-2-16,-1 0 2 15,-3 2 0-15,-2-1 2 16,-3 0-2-16,-1 0-1 15,-2-1 0-15,-2 2 0 16,-1 0 1-16,0 1 0 16,-2 3 0-16,-4-1 0 15,-2 2 0-15,-4-1-1 16,-3 1-1-16,1-1 2 0,-2 1 0 16,-2 3 0-1,3 0-1-15,-1-1 1 0,-3 1 0 16,5 0 0-16,-5 1 0 15,-2 0 0-15,-1 2-1 16,-4-3-20-16,-1 0-6 16,6-2 14-16,-1-1 13 15,1-1-11-15,2-3 10 16,-1 1 0-16,1 0 1 16,1 1 1-16,-3 2 6 15,0 3-7-15,0-1-6 16,-1 1 6-16,7 1 0 15,6-1 0-15,3 0 1 16,3 1-1-16,2 0 0 0,1-2-1 16,3 2 1-16,5 0 1 15,-1 0-1-15,0 0 0 16,-1 1 0-16,3 4 0 16,2-2 0-16,5 1 0 15,5 1 1-15,4 1 0 16,2 1-1-16,0 0 0 15,2 0 0-15,-1 1-1 16,3 5 2-16,5 1 4 16,3 2-5-16,7 0-5 15,5 0 5-15,6-1 0 16,7 2 0-16,4-1 5 16,10 1-4-16,10 1 0 0,5 3 9 15,5 5 7-15,17-1-16 16,13-1 10-16,13 1-11 15,5-1-1-15,-6 4 0 16,-1 4 1-16,-5 4 0 16,8-1 0-16,4 1-1 15,5 3 1-15,5-2 0 16,3 4 1-16,2 2-1 16,5 0 2-16,2 4 5 15,1 1 0-15,3 4-5 16,0 3 4-16,3 2-5 15,-2 0 10-15,1 1-10 16,0 1-1-16,0 0 1 0,1 2 4 16,-1-1 9-16,1 3 1 15,-2 0 6-15,1 0-9 16,1 0 1-16,2-3 2 16,4 0-5-16,-2-3 1 15,5 0-4-15,1-2 1 16,3-1-2-16,0-2 0 15,0 0-5-15,12 1 9 16,6-1-9-16,5-1 0 16,4 0 7-16,7-1-8 15,4 1 2-15,2-3-1 16,6-2 11-16,-1-3-11 0,3-3-1 16,-2-4 0-1,3-2 0-15,-1-2 1 0,4-1 6 16,0 0-1-16,2-3 8 15,0 0-13-15,1-1 8 16,3-4-8-16,1-2 1 16,-1-4 5-16,1-2-5 15,-1-3-2-15,1-3 1 16,-4 0 8-16,0-1 5 16,-3 0 4-16,-1 2-3 15,-2 1-3-15,-3 2-3 16,-2 0-1-16,-4-1-7 15,-4 1 1-15,0-3-1 16,-9 0 5-16,-2-3-4 16,-3 0 25-16,-4 0 10 0,-6 0-8 15,-1 0 14-15,-3 0 8 16,-3 0-12-16,-2 0-20 16,0 0-10-16,-3 0-8 15,2 0 0-15,-2 0 0 16,0 0 0-16,0 0 1 15,1 0-1-15,-1 0 0 16,0 0-1-16,2 0 1 16,-2 0 0-16,0 0-1 15,0 0 1-15,0 0-1 16,0 0-1-16,0 0-37 16,0 0-48-16,0 0-3 15,0 0-1-15,0 0-17 16,0 0-73-16,3 2-110 15,-2 7-333-15,1 1-532 0</inkml:trace>
  <inkml:trace contextRef="#ctx0" brushRef="#br0" timeOffset="8757.9">16087 9690 1654 0,'0'0'247'16,"0"0"-186"-16,0 0-34 15,0 0 91-15,0 0 57 16,0 0-51-16,-55 0-62 16,49 10-35-16,2 3-12 15,1 7 7-15,-2 9 33 16,2 6 8-16,-3 8-2 15,-4 9 5-15,-1 3-2 16,1 1-22-16,-1-1-4 16,7-5-15-16,4-2-11 15,0-8-3-15,3-1-3 16,15-1-5-16,4-1 7 16,5-3-1-16,7 2 2 0,3-3 3 15,5 0-10-15,6-6 7 16,1-1-3-16,7-4-5 15,-1-5 1-15,0-4 4 16,-3-6-5-16,2-3 1 16,-4-4-1-16,-3 0 5 15,-3-11 1-15,-2-5-6 16,-4-4 7-16,0-6-7 16,0-7 10-16,-2-5-1 15,1-7-2-15,0-3 2 16,-2-2 2-16,-4 0 3 15,-1 0 6-15,-3 1 0 0,-4 1 2 16,-2 1 2-16,-4 2 2 16,-3 3-1-16,-3-1-4 15,-3 4-5-15,-1 0 1 16,-4-1-2-16,-3 2 6 16,0 1 4-16,-5 1-8 15,-12 4 1-15,-7 2 5 16,-8-2-3-16,-5 4 5 15,-9 2 1-15,-5 0-2 16,-6 3 1-16,-4 5-11 16,0 6-3-16,-2 5 7 15,2 7 2-15,2 0-4 16,-1 2-5-16,2 13 3 0,3 2 3 16,4 5-6-16,5 0-6 15,8 1-5-15,8 2-1 16,11 5-28-16,13 8-136 15,22 31-162-15,17-7-356 16,11-10-994-16</inkml:trace>
  <inkml:trace contextRef="#ctx0" brushRef="#br0" timeOffset="9622.94">18034 9666 1874 0,'0'0'273'0,"0"0"-205"16,0 0-51-16,-100 35 41 16,78-8 86-16,4 10-24 15,7 19 2-15,11 24-19 16,5 22-25-16,28 3-17 16,7-15-33-16,8-24-11 15,17-6-5-15,26 0-5 16,24 5 1-16,23 5 8 15,3-13-4-15,-5-14-2 16,3-4-10-16,0-8 0 0,-1-10 1 16,1-10-1-16,3-11-7 15,-3-1-28-15,1-20 5 16,-7-10 3-16,-7-8 11 16,-6-5 7-16,-10-10 8 15,-8-7 1-15,-5-4 6 16,-2-3 21-16,-5 1 13 15,-16 8 8-15,-11 9 9 16,-18 8-6-16,1-10 9 16,12-22 9-16,6-20-3 15,0-13-5-15,-25 8-12 16,-22 10-2-16,-17 11 11 16,-18 2 17-16,-33 0 8 15,-28 4-25-15,-38 5-28 16,-38 11-16-16,-37 11-8 0,-29 12-5 15,-20 12-1-15,-6 9 0 16,10 9 0-16,25 3 1 16,35 10 5-16,31 14-4 15,30 8 8-15,28 6 31 16,23 0-10-16,0 22-10 16,7 24-3-16,6 15-7 15,9 16-11-15,25-2-11 16,18-11-31-16,37 8-160 15,5-24-289-15,1-19-356 0</inkml:trace>
  <inkml:trace contextRef="#ctx0" brushRef="#br0" timeOffset="10376.26">22492 9679 1659 0,'0'0'279'16,"0"0"-158"-16,-125-8-6 15,72 9 63-15,1 16 13 16,3 5 9-16,6 12-29 16,-3 21-43-16,10 28-16 15,21 28-15-15,15 8-22 16,37-4-18-16,36-21-32 16,23-26-13-16,19-21-12 15,13-22 0-15,8-25 0 16,0-20 1-16,-5-35 8 15,-13-21-3-15,-23-17-5 0,-25-17 10 16,-37-9-5-16,-33-7 7 16,-25 1 23-16,-41 9 3 15,-28 16-10-15,-21 22 25 16,-16 27 15-16,-11 26-29 16,3 25-22-16,27 1-18 15,37 20-5-15,37 7-25 16,38 15-117-16,67 35-174 15,12-5-184-15,18-5-337 0</inkml:trace>
  <inkml:trace contextRef="#ctx0" brushRef="#br0" timeOffset="11024.21">25473 9832 1577 0,'0'0'725'15,"0"0"-637"1,-66-100-62-16,35 68-20 0,-5 6 9 16,-8 12 42-16,-10 5 39 15,-22 9 34-15,-21 20 12 16,-21 28-17-16,-3 18-22 16,23 0-13-16,5 13-13 15,20-2-16-15,10 2-15 16,6-3-22-16,26-20-7 15,18-13 7-15,13 1 6 16,10 18-18-16,21-1-11 16,35 18 6-16,52 0-7 15,54-16 10-15,40-4-4 16,14-21 6-16,-4-21-10 16,-18-15 7-16,-2-2-8 0,-5-19-1 15,-3-13 0-15,-16-11 0 16,-14-16 1-16,-24-7 0 15,-23-18 9-15,-26-14 13 16,-24-10 25-16,-23-11 3 16,-29-4-14-16,-15 4-5 15,-49 10 8-15,-38 16 7 16,-45 12 1-16,-40 12 0 16,-35 13-18-16,-20 14-23 15,-3 17-7-15,13 20 0 16,24 8 0-16,39 26 7 15,49 5-7-15,49 1-97 16,43-1-124-16,77 26-116 0,15-6-276 16,16-1-269-16</inkml:trace>
  <inkml:trace contextRef="#ctx0" brushRef="#br0" timeOffset="11661.85">28740 9818 1446 0,'0'0'590'0,"0"0"-518"16,-91 38 46-16,24 17 126 16,-21 28 24-16,7-2-35 15,12-7-53-15,24-12-50 16,30-17-63-16,15 1-44 15,18 7-11-15,58-15 3 16,56-27 16-16,28-18 1 16,12-43-8-16,-17-23-5 15,-38-5-8-15,-27-3-10 16,-33 0 16-16,-29 12-8 16,-23 11-9-16,-5 16 6 15,-20 6-5-15,-27-3 5 0,-30 4 0 16,-4 6-6-16,5 15 0 15,13 14-11-15,30 5-11 16,16 14-52-16,22 18-164 16,101 22-37-16,4-5-276 15,17-9-389-15</inkml:trace>
  <inkml:trace contextRef="#ctx0" brushRef="#br0" timeOffset="12023.26">30561 9882 2650 0,'0'0'318'0,"0"0"-250"0,-100 26-56 16,53 13-12-16,3 8 0 15,11 9-1-15,15 0 2 16,18 2 0-16,13-3 18 15,42 4 1-15,35-9 4 16,25-20-6-16,7-18-6 16,-19-14-12-16,-31-26 11 15,-32-2-2-15,-5-22 7 16,-6-23 23-16,-15-21 36 16,-14-1 12-16,-11 19-18 0,-21 26 16 15,-18 7 29 1,-27-3-43-16,-25 0-26 0,-13 7-33 15,8 23-12-15,7 18-62 16,12 20-142-16,22 11-174 16,9 1-428-16</inkml:trace>
  <inkml:trace contextRef="#ctx0" brushRef="#br0" timeOffset="16040.41">18474 13068 1521 0,'0'0'225'0,"0"0"-155"16,0 0-12-16,0 0 63 16,0 0 13-16,0 0-18 15,-19-11-31-15,16 12-16 16,-6 14 12-16,-6 12 44 0,-3 5-24 16,-6 10-26-16,-4 9-5 15,-6 17-3-15,-4 13-10 16,4 15 2-16,5-7-10 15,12-18-6-15,11-19-10 16,6-13-7-16,0 8-16 16,7 4-4-16,14 4 0 15,6-3 0-15,6-6-6 16,7-3 1-16,9-7-1 16,5-3 0-16,21-3 6 15,-4-11-5-15,5-4 0 16,0-3 8-16,-13-9-7 15,4 0-1-15,-7-3 1 0,-6 0-1 16,-7 0 8 0,-5-9-7-16,-3-5 8 0,4-9 7 15,-1-7 1-15,1-10-6 16,2-5-2-16,-3-7 1 16,-3-3 6-16,-5 3-2 15,-6-2-1-15,-4 2-2 16,-3 2-5-16,-6 1 4 15,-2-1-2-15,-5 1 1 16,-4 2-1-16,-4-3 2 16,0 3 2-16,0 2 7 15,-6 3 1-15,-6 2 9 16,-4 2-6-16,-2 3 1 16,-4-1 17-16,-7 2 0 15,-5-2-15-15,-5 2-19 0,-6 0 7 16,-1 5-3-16,-5 1 6 15,-1 5 0-15,1 5-8 16,-2 2 1-16,2 3 1 16,3 5 1-16,1 2 4 15,3 3-5-15,1 3 3 16,0 0-6-16,-2 0-8 16,3 10 0-16,-1 4 0 15,0 3 0-15,2 3-1 16,4 0 0-16,4-1 0 15,5 1 0-15,6-4-1 16,4 0-11-16,4-2-88 0,5 1-118 16,6 16-150-16,3-3-382 15,0-2-755-15</inkml:trace>
  <inkml:trace contextRef="#ctx0" brushRef="#br0" timeOffset="17821.02">18623 14289 992 0,'0'0'830'16,"0"0"-704"-16,0 0-92 15,0 0 39-15,0 0 62 16,0 0-12-16,0 0-34 16,-75-2-52-16,58 29-16 15,-4 9 22-15,-3 10 18 16,2 9 19-16,-4 17-7 0,1 17-13 15,0 17 3 1,4 5-8-16,9-8-13 0,9-26-8 16,3-25-16-16,0-16 2 15,6-8-13-15,9 5-1 16,4 3-5-16,8 6 5 16,3-6-5-16,4-3 5 15,4-5-5-15,5-7 1 16,3-3 11-16,5-11-6 15,1-4 11-15,2-3 5 16,-1-5-13-16,0-14 4 16,-2-6-4-16,-1-4 1 15,1-6-4-15,-3-1-6 16,-2-3 7-16,-6 2 1 16,-4-2-2-16,-5 2 13 0,-4-6-2 15,-3-6 7-15,-2-14-13 16,-8-21 14-16,-11-15 1 15,-3 8 13-15,-3 18 5 16,-12 24 24-16,-5 14-2 16,-2-3-16-16,-5-1 8 15,-4-2 16-15,0 9-24 16,-4 7-14-16,1 5 10 16,-3 6-14-16,-4 3-9 15,0 2-8-15,-4 5-7 16,0 3-3-16,0 1-5 15,-1 0-1-15,4 5-2 16,2 6-4-16,1 2-6 0,5 2-55 16,3 2-53-16,4 1-65 15,7 0-111-15,11 5-168 16,4-6-260-16,5-5-549 0</inkml:trace>
  <inkml:trace contextRef="#ctx0" brushRef="#br0" timeOffset="18655.55">21476 10624 1136 0,'224'31'143'16,"18"6"-143"-16,-35-3-32 15,-7 5-67-15,-9 0-53 16,-3 0 37-16,-52-11-4 16,-21-6-146-16</inkml:trace>
  <inkml:trace contextRef="#ctx0" brushRef="#br0" timeOffset="24321.31">20067 13611 2176 0,'0'0'291'0,"0"0"-222"15,0 0-69-15,0 0 0 0,0 0 0 16,0 0 49-16,-11-7 23 16,9 18-32-16,1 15 3 15,-2 12 112-15,-3 13-65 16,1 9-49-16,1 4-19 16,0-2-3-16,4-6 5 15,0-7-9-15,5-7-9 16,10-5 5-16,8-5-2 15,3-2-8-15,4-5 6 16,3-4 2-16,1-4 9 16,1-6 12-16,-2-2-9 15,-1-6-10-15,3-3 4 16,1 0 4-16,5-9 4 0,4-11-10 16,6-4-4-16,-2-2-3 15,2-6-4-15,-5 3 5 16,-7 0-5-16,-6-2-1 15,-7 1 12-15,-3-6 6 16,-5-5 20-16,-1-8-9 16,-1-16-6-16,0 2-6 15,-3-5-9-15,2-1-3 16,-3 10-4-16,-3-5 5 16,-3 8 19-16,-6 5 37 15,0 7 10-15,-9 6-11 16,-14 6-5-16,-9 3-9 0,-7 4-20 15,-7 4-8-15,-9 4-10 16,-5 3 5-16,-3 5-4 16,-1 5 7-16,2 4 9 15,-1 0-6-15,2 1-9 16,3 9 0-16,5 0 4 16,8 0 5-16,7-1-13 15,11 1-1-15,5-2 1 16,4 2-8-16,4 1 0 15,1 3 0-15,2 2 0 16,-1 4-9-16,-1 2-11 16,0 2-58-16,-4 1-30 15,1 1-79-15,-2 2-46 16,1 22-96-16,3-7-225 16,3-2-188-16</inkml:trace>
  <inkml:trace contextRef="#ctx0" brushRef="#br0" timeOffset="26209.98">20011 14559 1600 0,'0'0'327'0,"0"0"-226"16,0 0 6-16,0 0 68 15,0 0-2-15,0 0-29 16,0 0-38-16,-40-8-46 16,31 21-27-16,-2 5 12 15,-2 8 2-15,1 6-8 0,1 6-3 16,0 5 2-16,2 6 21 16,1 3-14-16,3 2-15 15,4-2-7-15,1-3-10 16,0-2-5-16,11-3-7 15,4-2 8-15,5-2-3 16,4 0-4-16,1 2 4 16,1-5-1-16,4 2-5 15,0-6 0-15,1-2 5 16,3-6-4-16,0-4 0 16,5-5 0-16,2-5-1 15,2-5 6-15,0-6 2 16,-1 0-7-16,3 0 7 0,-5-13-8 15,3-2 9 1,-1-3-9-16,-1-3 9 0,-3-4-4 16,-1 0-5-16,-4 0-1 15,-3-2 1-15,-3-1 1 16,-4-5 7-16,-1-2 7 16,-3-6-5-16,-4-3 5 15,-2-3 6-15,-4-5 21 16,-3-2-9-16,1 1-12 15,-4 1 0-15,-2 2 1 16,-1 1 23-16,0 3-1 16,-1 5 17-16,-10 2-16 15,-4 0 11-15,-4 4-19 16,-4 3-13-16,-5 2 23 16,-3 3-19-16,-7 2-7 0,-4 3-10 15,-7 4-2-15,-4 4 6 16,-1 4 6-16,-3 5 7 15,-1 3-4-15,-2 2 0 16,1 0-10-16,-1 11-1 16,2 2-5-16,3 2-7 15,7 1 8-15,6 0-9 16,6 1-41-16,8 0-106 16,10 16-132-16,9-1-246 15,3-8-380-15</inkml:trace>
  <inkml:trace contextRef="#ctx0" brushRef="#br0" timeOffset="28788.17">16450 9669 1285 0,'0'0'175'0,"0"0"-74"15,0 0-27-15,0 0 21 0,0 0-6 16,0 0-9-16,-88-19-1 15,74 19-20-15,0 5-20 16,-2 4-8-16,-3 6 18 16,-1 1 4-16,-3 4 11 15,-1 3 1-15,-1 4-15 16,-1 1 17-16,4 2-9 16,-2 2-11-16,3 3-5 15,3 3 1-15,2-1-2 16,2 1-9-16,2 2-11 15,6-1 6-15,5-1-16 16,1-1-4-16,0 2 0 16,7-4-6-16,10 2 5 0,1 2-5 15,6 0 0-15,1-1 0 16,2 1 1-16,2-4-2 16,1 1 1-16,3-4-1 15,0 0 0-15,1-4 0 16,2-4 1-16,2-5-1 15,-1-1 0-15,0-7 1 16,-1-1-1-16,1-7 0 16,-1-3 1-16,1 0 1 15,0-13 5-15,4-8 1 16,-1-11-7-16,5-5 9 16,-2-8-10-16,2-2 1 15,-3-3 8-15,-5 4-8 0,-5 2 0 16,-6 0 0-1,-5 3 0-15,-4-2 10 0,-4 0-4 16,-6-3-1-16,-1-2-4 16,-2 0-1-16,-3-1 5 15,-1 0-5-15,0 2 6 16,0-2-7-16,-1 3 0 16,-7 2 1-16,-4 5-1 15,-3 2 6-15,-3 5 0 16,-4 2 5-16,-5 3 4 15,-1 3 7-15,-4 3 5 16,-1 0-9-16,-1 3 0 16,0 2-9-16,-2 3 11 15,0 2 3-15,-1 3-6 0,3 2-11 16,-1 2 7-16,4 2-11 16,3 2 10-16,1 0 0 15,2 0-3-15,2 0 0 16,-1 8-3-16,-1 1 1 15,1 2 13-15,0 5-2 16,-2 0 1-16,0 5 7 16,-3 1-5-16,1 2 9 15,-2 0-3-15,2 3-7 16,1-2 3-16,4 2-5 16,1-3 1-16,1-1-5 15,6-2-4-15,2-4-8 16,6-5-1-16,0-2-1 0,4-4 0 15,2-1 0-15,1-4-2 16,0 0 1-16,0-1-8 16,0 0 3-16,0 0-2 15,0 0-4-15,0 0 5 16,0 0-1-16,0 0 7 16,0 0 1-16,0 0-2 15,0 0 2-15,0 0 0 16,0 0-1-16,0 0 1 15,0 0-1-15,0 0 1 16,0 0-1-16,0 0-1 16,0 0-4-16,0 0-1 15,0 0 5-15,0 0 1 16,0 0 0-16,0 0 0 0,0 0 0 16,0 0-8-16,0 0-1 15,0 0-7-15,0 0-1 16,0 0 2-16,0 2 4 15,0 1 3-15,0-3 7 16,0 0 1-16,0 1 1 16,0-1-2-16,0 0 2 15,0 0 0-15,0 1-1 16,0-1 1-16,0 0-1 16,0 0 1-16,0 0 0 15,0 0 0-15,0 0 0 16,0 0 0-16,0 0-17 15,0 0-83-15,0 2-59 16,3 2 19-16,15 3-36 0,25 5-139 16,-4 1-220-1,0-2-259-15</inkml:trace>
  <inkml:trace contextRef="#ctx0" brushRef="#br0" timeOffset="32781.28">21806 13189 1761 0,'0'0'333'0,"0"0"-235"15,0 0-71-15,0 0 13 16,-90-10 69-16,72 10 13 16,-1 0-1-16,4 0-25 0,3 0-30 15,3 3-24-15,0 4-12 16,2 5-17-16,-4 3 7 15,-2 6 15-15,-1 6 3 16,1 4-7-16,-3 6 19 16,0 3-12-16,0 4-17 15,3 5 12-15,-2 1-1 16,3 1-16-16,2 1 2 16,2-7-1-16,5-4-2 15,3-2-9-15,0-4 1 16,3 0-6-16,13-2-1 15,4 0 1-15,5-1 0 16,4-4 0-16,0-4 0 16,4-3 0-16,2-4 0 15,1-3 0-15,2-3-1 0,1-3 2 16,0-1-1-16,-2-2 0 16,0-3 0-16,-2 0 0 15,-1-2 0-15,0 0-1 16,1-5 6-16,1-10 0 15,-1-6 0-15,5-6 9 16,-1-5-1-16,-1-4-1 16,-1-4 4-16,-4 0 5 15,-3 1-7-15,-5 1 4 16,-4-1 1-16,-6-3 1 16,-2 0 7-16,-5-5-7 15,-4-2 2-15,-2-5-5 16,-2-1-6-16,0-1 3 15,-12 4 25-15,-9 5 35 16,-4 7-4-16,-7 8-25 0,-4 5 4 16,-4 6-11-16,-6 2-14 15,-2 7-11-15,-3 1-1 16,2 7-1-16,-2 4 0 16,2 0-6-16,0 2-4 15,1 10 5-15,3 0-7 16,2 1 0-16,9-1 1 15,6-2-1-15,8-2 0 16,7-5-48-16,7 2-114 16,6 22-131-16,0-4-310 15,7 6-147-15</inkml:trace>
  <inkml:trace contextRef="#ctx0" brushRef="#br0" timeOffset="33890.4">21671 14476 1883 0,'0'0'275'15,"0"0"-207"-15,0 0-37 16,0 0 85-16,0 0 11 15,-95 26-13-15,79-8-25 0,0 6-40 16,3 5-9 0,6 6-11-16,1 5-2 0,3 7 6 15,3 5-10-15,0 5-6 16,0 3 7-16,7 1-3 16,4-3-15-16,5-3 4 15,2-7-1-15,3-4-8 16,3-4 1-16,2-3 7 15,6-3 3-15,4-5 0 16,1-3-6-16,4-4-5 16,0-7 12-16,1-5-2 15,0-8 1-15,1-2-2 16,0 0 8-16,3-12 6 16,-1-3-3-16,0-5 0 0,-2-3-3 15,-2-2 3-15,-1-5 3 16,-4-3 0-16,-2-3 2 15,-3-5 11-15,-2-7 3 16,-4-5 2-16,-5-5-7 16,-4-2-17-16,-7 0 3 15,-3 3 9-15,-6 4 34 16,0 4-20-16,0 6-14 16,-12 2 6-16,-6 4-9 15,-3 2 18-15,-4 6-3 16,-5 1-12-16,-3 5-23 15,-3 1-1-15,-2 5 0 16,-3 3-4-16,1 2 4 0,-3 6-6 16,1 5 1-1,0 1 0-15,-3 0 1 0,2 5 4 16,-2 8-6-16,2 3 1 16,2 4 0-16,2 3-1 15,1 1-1-15,5 1-8 16,7-2-11-16,2 1-91 15,4 4-88-15,-2 25-129 16,3-6-264-16,3-1-525 0</inkml:trace>
  <inkml:trace contextRef="#ctx0" brushRef="#br0" timeOffset="38138.01">23216 13285 1401 0,'0'0'645'16,"0"0"-542"-16,0 0-79 16,-82-12 8-16,62 12 97 15,-2 0 28-15,1 2-14 16,0 6-36-16,3 3-35 0,-3 2-14 15,3 3 9-15,-4 6 10 16,0 5-4-16,-1 3 0 16,1 6-14-16,-1 1-11 15,6 2-9-15,2 0-2 16,1 1-18-16,8-3-2 16,3-3-16-16,3-1 5 15,0 3-4-15,8 0-1 16,8 1 5-16,3 2-5 15,4-2 4-15,2-3-4 16,1-2 0-16,2-3 0 16,0-5 5-16,2-4-5 15,1-2 0-15,2-6-1 16,2-3 0-16,1-3 1 16,1-4 5-16,1-2-5 0,1 0 7 15,2-4-8-15,-1-4 12 16,2-3-3-16,0-2 0 15,2-3 5-15,-1-2-1 16,3-3 8-16,-2-3-4 16,-5-3 2-16,-3-1 4 15,-5 2 2-15,-6 0 1 16,-2 2 5-16,-4 0-5 16,-4 1-2-16,0-1 1 15,-3 0-2-15,0-2-5 16,1-2-6-16,-2-1 1 15,-1-4 4-15,0-1-4 0,0-1 2 16,-4 0-3 0,0 0 3-16,-2 1-1 0,-1 3 1 15,-3 1 7-15,0 3-8 16,0 4 1-16,0-1 0 16,0 1 0-16,-7 3-15 15,1 1 13-15,0 1-2 16,-2 3-10-16,-1-1 7 15,-3 1-7-15,2-1 1 16,-5 1-1-16,0-2 8 16,0 0-8-16,0 5 0 15,-3-2-1-15,3 1 0 16,0 4 0-16,0 0 0 0,2 2 0 16,1 0 6-16,0 1-5 15,-1 3 0-15,1-2 0 16,-3 1 0-16,1 0-1 15,-3 1 0-15,-2-1 0 16,-1 4 0-16,-1-2 0 16,0 2 0-16,-2 0 1 15,1 0-1-15,3 0 0 16,-2 0 0-16,3 0 0 16,1 2 0-16,1 3 0 15,3 0-1-15,-1-1 0 16,5 0-1-16,0-1 1 15,3-1 0-15,-1 3 0 16,3-2-1-16,-3 1 1 16,3 0 0-16,-2 0 0 0,-3 2 1 15,3-2-1-15,0 2 1 16,0-2-1-16,2 3 1 16,-5 0-1-16,3 4-5 15,-2-1 5-15,1 2 0 16,-2-1 1-16,3 1-1 15,0-3 1-15,1-1 0 16,1 1 0-16,1-3 0 16,0-3 1-16,0 1 0 15,2-3-1-15,1-1 0 16,-2 2 0-16,2-2 0 16,0 0-1-16,0 0 1 0,0 0 0 15,0 0-1-15,0 0 1 16,0 0-11-16,0 0-77 15,-1 0-73-15,1 11-92 16,0 2-339-16,0 1-350 0</inkml:trace>
  <inkml:trace contextRef="#ctx0" brushRef="#br0" timeOffset="40171.14">23020 14874 1555 0,'0'0'278'0,"0"0"-207"15,0 0-54-15,0 0 38 16,0 0 75-16,0 0 3 15,0 0-22-15,-35-20-12 16,35 20-31-16,0 0 4 16,0-2 32-16,-2 2 6 15,-1 0-20-15,2-2-24 16,-3 2-17-16,1 0 3 16,0 0-13-16,0 0-13 15,0 0-11-15,-4 0-14 0,3 0 7 16,-4 4-7-16,2 2 11 15,-2 3-1-15,1-1 1 16,0 3-2-16,1 1 2 16,0 1-3-16,-3 2 0 15,3 0 9-15,0 1 2 16,0 1 2-16,0-2-4 16,0 1-4-16,2-1-4 15,1 0 0-15,0-1-4 16,1 0-4-16,2 0-1 15,0 1 7-15,0 4-7 16,0-1 0-16,0 2 6 16,2 1-6-16,2-1 0 15,2 1 1-15,1 0 4 16,1-1-5-16,1 1 6 0,1-1-7 16,-1 0 1-16,2-2 0 15,2 1 0-15,1 1 0 16,2-1 0-16,1-2 1 15,0 0-1-15,1-1 5 16,2-2-5-16,-1 1 4 16,1-2-5-16,-1-1-1 15,-1 0 1-15,3-1 1 16,-1-2-1-16,0 0 0 16,1-1 0-16,1 0 0 15,-1-3 0-15,3 1 0 16,0-3 0-16,1 1 1 15,0-2 0-15,0-2 0 0,0 0 6 16,0 0-5-16,-1 0-1 16,-2-6 6-16,-1-1-6 15,0 0 0-15,1-2 0 16,0-1 7-16,1-3-7 16,3-2 8-16,-1-2 1 15,-1-3 1-15,-2-3-5 16,1 3 6-16,-3-1-3 15,-3-1 4-15,-1 4-5 16,-2-2 5-16,-1 1 2 16,-1-2 6-16,-1-2-3 15,0 0 2-15,0-2-7 0,0 1 4 16,0-1-4-16,-2 2-7 16,0-1 9-16,0 1 6 15,-1-1-7-15,-1-3-1 16,-1 1 1-16,1-4 2 15,-2-2-4-15,-1-2-6 16,-1-3 0-16,1 2-5 16,-1 0 0-16,-2 2 5 15,-1 3 0-15,0 2-5 16,0 1 7-16,0 3 2 16,0 0 8-16,-3 1-9 15,-3 1-3-15,0 0 5 16,0 0-10-16,-4 1 14 0,2 2 3 15,-1-1-7 1,-1 1-4-16,1 2-1 0,0 2 2 16,-3 0-2-16,3 2-5 15,-3 0 1-15,-1 2 4 16,1-1-6-16,-3 2 1 16,3 3-1-16,-2 1 1 15,1 0-1-15,-1 0 0 16,0 2-1-16,-1 0 1 15,-3 1-4-15,0 2 4 16,-3-1 0-16,0 2-2 16,-1 0 2-16,-1 0 1 15,-1 0-1-15,1 0 0 0,-1 0 0 16,1 2 0 0,-1 0-1-16,-1 3 1 0,1-1 0 15,2-1-1-15,-1 2 1 16,1 1 1-16,1-2-1 15,2 1 0-15,1 1 0 16,1 0 0-16,1-1 0 16,1 3 0-16,-1-1 0 15,-1 1-1-15,-2 2 1 16,-2 1 0-16,0 2 0 16,-1-1 0-16,0 3 0 15,-1 0 0-15,4-1-9 16,-2 2 8-16,6 0-1 15,0 2-4-15,3-1 6 16,2 0-6-16,4 1 5 0,-2 0-1 16,4 2 1-1,-1 0-1-15,0 3 1 0,0 0-1 16,2 4 2-16,1-3-1 16,1 0 1-16,-1 0-1 15,2-4 1-15,0-2-1 16,0-3-6-16,0-3 6 15,0 1-5-15,-1-2-18 16,-1 2-159-16,2 17-51 16,0-4-272-16,0-3-260 0</inkml:trace>
  <inkml:trace contextRef="#ctx0" brushRef="#br0" timeOffset="49771.25">24797 13146 1768 0,'0'0'335'16,"0"0"-243"-16,0 0-64 15,0 0 25-15,0 0 104 16,0 0-7-16,-22-17-35 0,19 16-39 15,1-1-10-15,-1 1-2 16,0 1-1-16,-3-2-6 16,-1 2-19-16,-5 0-17 15,-3 0-9-15,-4 0 2 16,-1 6 1-16,-2 2 0 16,0 3 1-16,-1 3 2 15,1 3-1-15,-1 4 1 16,0 1 3-16,0 4 1 15,1 4 2-15,1 4-1 16,0 4-5-16,1 1-4 16,1 1 0-16,4 3-8 15,2 0-5-15,4 3 8 0,1-3-7 16,3 1 4 0,5-5-6-16,0 0 0 0,0-6 0 15,1 0 0-15,9-3 0 16,4-1 0-16,2 0 1 15,1 2-1-15,3-3 0 16,1 1 1-16,3-3 5 16,2-1-5-16,-1 1-1 15,3-3 0-15,1-2 0 16,0-5 1-16,1 1 0 16,2-3-1-16,-1-4 2 15,2 0-1-15,0-3 0 16,-2-2 7-16,0-4-7 15,-1-1 0-15,0 0 5 16,0 0 0-16,1 0-5 0,2-10 7 16,1-2-2-16,1 1-5 15,1-6 0-15,2 1 0 16,-2-1 8-16,-2-5-7 16,-1 1 5-16,-1-1-1 15,-4-2 5-15,-3-3-2 16,0-3 13-16,-3-4 2 15,1-3 6-15,-2-5-13 16,0 0-7-16,0-2-1 16,-2 3 3-16,-1 2-4 15,-3 2 1-15,-3 3 13 16,-2 3 4-16,-5 0 13 16,-2 1-5-16,-3 0-5 0,0-2-5 15,-2-2 3 1,-9 2 3-16,-3-2-3 0,-4 1-9 15,-3 4 3-15,-1 1-8 16,-3 3 5-16,-2 2-1 16,-3 3-8-16,0 3 6 15,-1 1-3-15,-2 1-3 16,0 3-9-16,-1-1 6 16,3 4-5-16,-2 1 0 15,1 3 1-15,1 2-1 16,-3 3 1-16,-1 0-1 15,-2 0 0-15,1 2 0 16,-2 8 10-16,-3 1-10 0,-3 2 1 16,-3 3 7-16,0-1-8 15,2 0 10-15,2 1-4 16,7-3 4-16,6-2-5 16,10-4 0-16,7-2-6 15,5-3 0-15,5-2 0 16,2 0-6-16,1 0-69 15,0 3-153-15,0 17-132 16,8-1-411-16,-1 0-367 0</inkml:trace>
  <inkml:trace contextRef="#ctx0" brushRef="#br0" timeOffset="50907.3">24518 14709 1413 0,'0'0'265'0,"0"0"-179"15,0 0 28-15,0 0 79 16,0 0 27-16,0 0-38 15,-58-21-57-15,52 21-41 16,0 0-43-16,-3 14-18 0,-4 10 14 16,-2 8 30-1,-3 8 3-15,4 5-11 0,1 5-10 16,5-2-10-16,5-1-6 16,3 1-12-16,0-7 6 15,5 2 1-15,13-2-5 16,4-2 7-16,10 0-12 15,6-3-2-15,4-5 2 16,6-5 3-16,4-6-6 16,5-4-4-16,1-5-1 15,2-6 3-15,-2-1-2 16,-2-4 8-16,-3 0-4 16,-1-6 0-16,-6-7-6 15,0-5 5-15,-2-4 7 16,-4-3-2-16,-4-7 2 0,-3-2 9 15,-5-4 12 1,-4-3-1-16,-5-4-7 0,-2-6-2 16,-8-3-1-16,-3-1 2 15,-6-4-12-15,0 3 12 16,0 1-10-16,-9 4 8 16,-6 4-14-16,0 2 2 15,-6 8 7-15,0 2-8 16,-3 6-5-16,-3 2-5 15,-1 4-1-15,-2 3 2 16,-3 2 0-16,-3 4-1 16,-1 3-7-16,-6 4 6 15,-3 3-5-15,-5 4-2 16,-4 0 14-16,-3 2-7 16,-3 10 4-16,-2 3-10 0,6 4 11 15,5-1-6-15,11-3-6 16,10 1 0-16,10-3-8 15,11 0-32-15,3 3-130 16,7 5-94-16,14 15-190 16,12-7-290-16,5-7-1202 0</inkml:trace>
  <inkml:trace contextRef="#ctx0" brushRef="#br0" timeOffset="51824.94">26422 13268 1633 0,'0'0'363'0,"0"0"-255"15,0 0 10-15,-82 2 91 16,61 5-20-16,-2 4-37 16,3 4-21-16,2 4-47 15,-2 5-18-15,4 6-21 16,1 2 1-16,0 5-7 15,3 0-9-15,2-1 6 16,1 2-10-16,3-1-14 16,3 0 10-16,3-1-13 15,0 1-1-15,0-1 2 16,12 0-10-16,3-2 7 16,5-3-6-16,6-2 0 0,-2-4 0 15,6-4 1-15,1-7 5 16,2-4 2-16,4-6 0 15,2-4 2-15,4 0 5 16,5-16 7-16,-2-8-2 16,3-7-6-16,-5-7 3 15,-3-6 3-15,-5-5 12 16,-6-6 10-16,-6-6-1 16,-8-2-3-16,-7 1-7 15,-4 2 14-15,-5 7 16 16,-12 8-17-16,-13 6 0 15,-8 9-15-15,-6 4-6 16,-5 8-8-16,-3 5-15 0,2 8-1 16,0 5-11-1,5 0-4-15,3 8-67 0,0 16-137 16,-7 34-66-16,10-3-334 16,7-4-510-16</inkml:trace>
  <inkml:trace contextRef="#ctx0" brushRef="#br0" timeOffset="52473.9">26146 14315 1994 0,'0'0'336'15,"0"0"-246"-15,0 0 11 16,0 0 84-16,-85-25-9 15,64 25-46-15,-5 3-64 16,1 14-30-16,-2 10 4 16,1 9 16-16,-3 9 10 15,6 9-1-15,1 17-26 0,8 15-15 16,9-6-9-16,5-8-4 16,2-10-11-16,18-14 6 15,9 3-5-15,8 1 0 16,11-7 9-16,3-9 1 15,7-10 2-15,1-6 5 16,-1-7-1-16,2-8 7 16,0-5 10-16,-1 0 2 15,1-18 3-15,1-9 5 16,-4-8 2-16,-3-12 5 16,-5-17 0-16,-9-22 20 15,-14-15-20-15,-16 6 9 0,-10 20 22 16,-7 23-82-16,-19 10 0 15,-8-3 0-15,-12-1 0 16,-26-7 0-16,4 15 0 16,-7 10 0-16,0 10 0 15,16 12 0-15,1 1 0 16,16 5 0-16,13 0 0 16,17 0-54-16,11 1-251 15,17 15-338-15,16-2-89 16,8-6-1050-16</inkml:trace>
  <inkml:trace contextRef="#ctx0" brushRef="#br0" timeOffset="53160.37">27827 13250 495 0,'0'0'1603'16,"0"0"-1385"-16,0 0-166 15,0 0 46-15,-95 7 67 16,71 13-6-16,-3 6-12 16,-1 7-25-16,-1 5-26 15,4 6-1-15,3 4-31 16,4 4-18-16,5-1-23 15,6 3-11-15,6-2-6 16,1-3 1-16,8-2-5 16,14-3 13-16,9-5 1 15,8-7 10-15,7-3-1 0,5-10-1 16,0-6 0-16,1-6-1 16,0-7 13-16,-3 0-9 15,5-4-8-15,-1-12 1 16,0-6-2-16,2-8 0 15,-1-5 3-15,-4-9 12 16,-8-7 12-16,-6-5-2 16,-9-6 14-16,-9-4-3 15,-11-2-3-15,-7 3-10 16,-1 4-7-16,-25 5-18 16,-8 6-16-16,-12 7 0 15,-7 5 0-15,-8 9 0 16,0 6 0-16,1 11 0 15,5 7 0-15,3 5 0 16,4 4 0-16,1 21-150 0,-13 46-171 16,12-4-239-16,7 1-297 0</inkml:trace>
  <inkml:trace contextRef="#ctx0" brushRef="#br0" timeOffset="53755.15">27480 14424 2282 0,'0'0'561'16,"0"0"-500"-16,0 0-44 15,0 0 92-15,-105-10 47 16,74 30-32-16,-4 14-28 16,-9 19-32-16,-4 27-16 15,2 20-6-15,10 7-9 16,17-7-15-16,16-24-10 15,3-23 2-15,3-15-10 16,12-6 0-16,5 6 11 0,9 3-10 16,8 0 5-16,6-7-5 15,8-11 5-15,4-8 0 16,5-10 2-16,2-5 4 16,4-18 0-16,4-11 0 15,1-12-3-15,-3-10 0 16,4-24 1-16,-4-29 31 15,-8-32 10-15,-16-7 25 16,-24 12 1-16,-20 37-14 16,-1 38-7-16,-22 17-56 15,-8 7 0-15,-12-3 0 16,-23-2 0-16,-4 5 0 0,-5 9 0 16,4 10 0-1,12 11 0-15,6 0 0 0,15 2 0 16,18 0-162-16,24 15-367 15,20 1-362-15,12-5-396 0</inkml:trace>
  <inkml:trace contextRef="#ctx0" brushRef="#br0" timeOffset="54558.13">29556 13057 1850 0,'0'0'487'16,"0"0"-437"-16,0 0-22 15,0 0 94-15,0 0 60 16,-98 16-39-16,72 6-32 15,-3 6-16-15,-3 10 3 16,-1 10-16-16,1 5-4 0,2 8-29 16,3 5-8-16,5 0-2 15,4 1-24-15,10 0 3 16,7-5-8-16,1-4-1 16,18-4-7-16,11-9 4 15,9-7-5-15,8-9 8 16,9-10 0-16,5-11 5 15,6-8 2-15,1-4-1 16,3-20 8-16,-3-9 7 16,-4-8 6-16,-7-9 18 15,-3-18 3-15,-9-19 3 16,-14-15 25-16,-16 9-5 16,-14 18 12-16,-5 24-92 15,-20 14 0-15,-6-2 0 16,-10-4 0-16,-5 0 0 0,-3 9 0 15,-2 7 0-15,6 8 0 16,1 6 0-16,3 6 0 16,4 7 0-16,-2 12-116 15,-19 47-263-15,9-2-375 16,7 1-573-16</inkml:trace>
  <inkml:trace contextRef="#ctx0" brushRef="#br0" timeOffset="55474.81">29097 14466 2118 0,'0'0'510'16,"0"0"-461"-16,0 0-35 16,-94 7 82-16,64 9 82 15,-1 8-61-15,-1 11-44 16,-1 12-2-16,-2 19-5 15,-2 19-2-15,7-5-10 16,10-6-20-16,12-12-11 16,8-15-10-16,0 6-13 15,11 5 9-15,13-5-9 16,7-2 6-16,7-5 10 16,5-4-4-16,8-5 0 15,4-9 3-15,3-6 18 16,1-6-6-16,0-6 3 15,2-9 5-15,-1-1-4 0,1-7-13 16,2-11 0-16,-4-5 12 16,1-5-6-16,-5-4-4 15,-3-5 1-15,-8-6 19 16,-2-18 13-16,-4-26 10 16,-8-30-18-16,-12-10-5 15,-13 7-22-15,-5 28-18 16,-11 34 0-16,-8 18 0 15,-11 4 0-15,-10 0 0 16,-12-1 0-16,-13 4 0 16,-3 10 0-16,0 14 0 15,1 9 0-15,0 0 0 16,0 15 0-16,1 6 0 16,7 4 0-16,5 3 0 0,-6 23-173 15,14-6-340-15,7-6-485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6:36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 5650 1488 0,'0'0'274'16,"0"0"-143"-16,0 0 80 16,-80-16-14-16,59 12-71 15,3-2 19-15,-1 2-14 0,2 0 1 16,1 1 8-16,2 3-40 16,-2 0-43-16,1 0-15 15,-4 17-22-15,-5 10-19 16,-6 14 5-16,-7 20-5 15,-10 22 0-15,-5 27 6 16,2 11 14-16,6 1 11 16,7-6-1-16,7-5-5 15,3 2-7-15,2 5-9 16,7 5-1-16,3 7 0 16,3 5-1-16,2 7-8 15,7 1 6-15,3 2-4 16,0 1-1-16,0 4 1 0,3 2 4 15,7 1-5-15,4 6 0 16,2-1-1-16,-1 1 0 16,3 3 0-16,1-1 1 15,4 0-1-15,2 1 6 16,0 0-6-16,1-2 0 16,1 2 0-16,1-1 0 15,0-1 0-15,2 1-1 16,0 1 1-16,0-3 0 15,1-1-1-15,2-1-6 16,3-2 7-16,7 1 2 16,2-3-2-16,4 2 2 15,6-2-1-15,-1-4-1 16,1 1 0-16,0-2-1 16,2 1 1-16,1-4 1 0,5-1 0 15,4-4 3-15,0-8-3 16,2-2-1-16,1-7 0 15,-2-6 0-15,1-3 1 16,-2-7 1-16,4-4 6 16,0-7-7-16,8-8-2 15,3-9 1-15,3-8-6 16,-12-14 5-16,-13-12 0 16,-11-11-5-16,-1-5 6 15,7 0 0-15,9 1-1 16,10-2-1-16,-3-6 1 15,4-4-1-15,-1-9 2 16,2-4-2-16,11-5 2 0,14 0-2 16,22-18-4-16,5-4 5 15,-7-7 0-15,-8-7 0 16,-14-6 0-16,1-7 1 16,2-9-1-16,3-8 1 15,2-5-2-15,-2-6 2 16,-2-2 1-16,4-4 5 15,1-10-6-15,-1-9-6 16,-1-9 6-16,-5-12 0 16,-7-11-6-16,-5-11 6 15,-4-9-1-15,-5-8 1 16,-5-6 2-16,-8-4-1 0,-2-7 7 16,-9-3-8-16,-6 1-1 15,-8-4 1-15,-5-3 0 16,-11-2 0-16,-4-9 0 15,-6-6-6-15,-8-4 4 16,-2-3 1-16,-6 0 1 16,0 0 9-16,-9 0-9 15,-10 9-7-15,-8 4 7 16,-9 12 6-16,-4 13 0 16,-9 8-6-16,-4 10-3 15,-8 12 3-15,-6 7 2 16,-3 5 3-16,-5 1-4 15,-2-3-1-15,0 2 0 16,-3-1 0-16,-3 2-10 16,-4 7 10-16,-8 7 0 0,-1 8 8 15,-4 9 13-15,6 4-8 16,-3 5 7-16,1 2-2 16,1 4-5-16,-2 8 4 15,0 4-17-15,3 9 1 16,2 1 5-16,-4 6-5 15,-5 1 5-15,-4 7-4 16,-5 6-1-16,4 9 8 16,-3 4 1-16,4 7-9 15,0 5 8-15,-3 5-8 16,7 4 5-16,2 1-6 16,5 4 1-16,3 0 6 15,-1 0-6-15,-1 4 7 0,1 0-8 16,4 0 1-16,13 5 9 15,14 5-2-15,12 2-7 16,4 3 11-16,-10 4-6 16,-6 8-5-16,-8 5-1 15,5 4 0-15,1 4-1 16,8 0 1-16,0 0 2 16,5-1-2-16,1-4 9 15,6-4 0-15,1-2-2 16,2-1 4-16,1 0-1 15,4-3 1-15,0-3-4 16,1-2-5-16,7-3-1 0,3-3 5 16,3-1-6-16,5-4-1 15,5 1-13-15,5 5-61 16,5 7-114-16,1 42-116 16,12-4-229-16,1 1-172 0</inkml:trace>
  <inkml:trace contextRef="#ctx0" brushRef="#br0" timeOffset="3123.04">4416 9310 1034 0,'0'0'0'0,"98"64"-162"16,-37-33 78-16,2-4-255 0</inkml:trace>
  <inkml:trace contextRef="#ctx0" brushRef="#br0" timeOffset="8133.13">24870 4841 1640 0,'0'0'148'0,"0"0"-90"16,0 0-17-16,0 0 18 16,0 0-8-16,0 0 35 15,0 0-3-15,-54-67 2 16,50 67-19-16,2 0-7 16,1 0-31-16,-2 0-15 15,3 3-4-15,-1 12 0 16,-2 6 62-16,-2 9-13 15,2 7-26-15,0 6-7 16,0 7 5-16,0 5 3 16,-1 4 16-16,1 3-6 15,-5 2 0-15,2 2-4 0,0 2-12 16,-4 10 12-16,-6 14-12 16,-7 11-2-16,-1 4 1 15,-3-3-4-15,2-7-1 16,6-2-9-16,1 4-12 15,1-1 5-15,4-1-5 16,0-4 0-16,3 0 0 16,4 2 7-16,0 0 1 15,-2 0-7-15,-1-1 0 16,-2 2 10-16,-4 4-11 16,2 5 0-16,-2-4 0 15,1-1 0-15,1-5 1 16,0-2-1-16,-4-1 8 0,1-2-7 15,-3 0-1-15,2-2 2 16,-1-1-1-16,5-2 0 16,-2 7-1-16,4 1 0 15,2 3 0-15,-2 0-6 16,0-2 6-16,-1-2-1 16,3 1 1-16,3 1 0 15,5 4 2-15,1 0-2 16,0 3 0-16,0-1-7 15,-3 3-17-15,-2-2 14 16,-5-1 1-16,1-4 8 16,-2-1 0-16,1 3-1 0,1 0 2 15,0 7 8-15,3 3-8 16,-3 4 0-16,2 4 0 16,-1 2-9-16,-4-5 9 15,2-1-1-15,1-7-1 16,1-1 1-16,4-2 1 15,3 0 1-15,1 0 0 16,0 1 0-16,0 1-1 16,3 5-5-16,1-1-10 15,-3 0 13-15,-1-2 2 16,0 0-1-16,-3-1 1 16,-4 2 0-16,3-4 1 15,-1-2-1-15,3-2 1 0,1-1-1 16,1 4-1-1,0 1-5-15,-3 0 6 0,0-2-5 16,0-3 5-16,0-1 2 16,0-1-2-16,0 0 2 15,2-1-1-15,-2 0 8 16,0 0 0-16,-2-1-7 16,4-1 11-16,-1-5-7 15,1-3-5-15,1-4 7 16,0-3-8-16,0-1 8 15,0-1-2-15,0 0-6 16,0 0 1-16,0 0 7 16,0 0-8-16,-5 2 1 15,-5-2 5-15,2-9 0 16,1-14 3-16,1-11 0 0,-1-2 10 16,-1 7-4-16,0 5-3 15,-1 7-4-15,1 2-1 16,0-2-5-16,1 3 8 15,1-1-8-15,-3 0 5 16,1-2-1-16,1-3 2 16,-2 1-8-16,-1 0 1 15,-1 3 0-15,0 2 0 16,-3 3 0-16,2 1 0 16,-2-1 5-16,1-1 0 15,0-3 5-15,0 0 11 16,3-3 10-16,0 0-7 0,1 0-4 15,1 2 0-15,0-3-5 16,0 1-7-16,2-3 1 16,-2-4-10-16,2-10 0 15,-1-6-1-15,4-10-17 16,0-12-89-16,3-15-109 16,0-15-444-16,0-10-575 0</inkml:trace>
  <inkml:trace contextRef="#ctx0" brushRef="#br0" timeOffset="9232.64">19277 6275 1754 0,'0'0'258'0,"0"0"-83"16,0 0-3-16,0 0-45 15,39-87-82-15,65 55-27 16,50-1 7-16,29 6 28 16,7 8 14-16,-1 12 33 15,-8 4-25-15,4 3-14 16,6 0-7-16,0 0-9 16,-9 9 0-16,-18 0-32 15,-18-2-11-15,-27-4-1 16,-29-3 5-16,-24 0-5 15,-23 0 0-15,-12-3 1 16,-1-4 8-16,-6-2-4 16,-8-2-5-16,-14-4-1 0,-4-1-44 15,-56-14-195 1,1 4-245-16,-10 1-266 0</inkml:trace>
  <inkml:trace contextRef="#ctx0" brushRef="#br0" timeOffset="9518.09">20184 5531 2405 0,'0'0'302'0,"-161"54"-208"0,10 29-82 15,-28 21-11-15,1 9 5 16,25-8 8-16,47-28 29 15,33-16 44-15,32-18 22 16,22-10-6-16,16 3-34 16,20 10-34-16,66 11 1 15,77 2-8-15,52-2-10 16,28-10-10-16,5-4-8 16,-17-4-7-16,-9 9-99 15,-2 4-138-15,-56-7-273 16,-32-14-253-16</inkml:trace>
  <inkml:trace contextRef="#ctx0" brushRef="#br0" timeOffset="10033.19">25307 6141 2263 0,'0'0'267'0,"0"0"-185"16,124-20-60-16,17 20-13 15,39 0 33-15,23 6 25 16,6 3 21-16,-8-2 7 15,9 2-15-15,4 0-15 16,-1-2-11-16,-10 4-19 16,-12-4-35-16,-15 0 0 15,-19-5 0-15,-23-2 0 16,-35 0 0-16,-37 0-26 16,-26 0-35-16,-20-2-47 0,-8-5-83 15,-19-11-7-15,-13-1-283 16,-14-3-333-16</inkml:trace>
  <inkml:trace contextRef="#ctx0" brushRef="#br0" timeOffset="10333.01">27463 5631 2507 0,'0'0'162'15,"0"0"-101"-15,0 0-53 0,144 58-8 16,-30 0 1-16,15 7 0 16,-5-2-1-16,-16-4 6 15,-28-13-4-15,-18-4 30 16,-16-5 37-16,-11 1-11 16,-2 7-20-16,-8 4-13 15,-13 1-5-15,-14-3 2 16,-54-1 30-16,-61 11 26 15,-71 16-34-15,-38 13-44 16,-13 10-17-16,15 3-182 16,77-27-300-16,30-14-393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7:04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13724 10532 1967 0,'0'0'356'16,"0"0"-166"-16,0 0-48 0,0 0-17 16,0 0-34-16,0 0 39 15,-26-20 30-15,33 19-31 16,13-2-54-16,13-4-11 16,17-10-13-16,27-18-25 15,32-26-17-15,28-17-2 16,-10 7-7-16,-25 20 0 15,-37 30 0-15,-23 21 0 16,0 19-9-16,5 32 8 16,0 31-5-16,-10 28 6 0,-7-6 8 15,-6-20 19 1,-4-30 8-16,7-26-2 16,14-1-17-16,23-2-10 0,33-16-5 15,28-19 1-15,12-34-2 16,-8-10-29-16,-31 9-11 15,-34 24 22-15,-22 16 12 16,-15 7 5-16,0 19 1 16,0 9 6-16,0 8 32 15,-2 6-1-15,2 1-1 16,5-3-4-16,12-1-22 16,22-6-10-16,28-12-14 15,34-23-26-15,11-9-22 0,-6-24 5 16,-16-3 12-1,-36 12 21-15,-22 11 17 0,-17 9 7 16,-4 4 18-16,2 0 23 16,5 4 25-16,4 13 10 15,-1 5-22-15,4 2-19 16,18 1-17-16,29-8-9 16,33-17-9-16,15-4-8 15,0-30 2-15,-17-12-15 16,-24 5 3-16,-27 7 5 15,-21 12 13-15,-16 11 3 16,-11 5 36-16,8 5 55 16,6 1 29-16,12 0-34 15,14 14-42-15,21 9-47 16,25 1-45-16,7-5-218 0,-28-10-343 16,-25-8-492-16</inkml:trace>
  <inkml:trace contextRef="#ctx0" brushRef="#br0" timeOffset="8582.04">6124 8081 1778 0,'0'0'259'16,"0"0"-197"-16,0 0-52 15,0 0-1-15,0 0 97 16,0 0 42-16,-3 4-35 16,3-4-42-16,0 1-38 15,0-1-14-15,0 2 3 16,0 2 1-16,0 1-4 15,0 6-4-15,0 6 109 16,1 5-35-16,7 5-44 16,4 0-19-16,3 1-8 15,0 3-6-15,7 1 1 16,2-2 4-16,7 1-16 16,2-1 7-16,3-5-7 15,7-1 1-15,8-5 5 0,4-5-6 16,6-4 5-16,2-3 1 15,3-1-6-15,-2-2 0 16,-1 1 0-16,-2 1 1 16,-3 2-2-16,0 1 0 15,-1 1 1-15,-2 0-1 16,3-3 1-16,15-3 0 16,23-4-1-16,26 0 1 15,14-9-1-15,-1-5 0 16,-12 0 0-16,-17 3 0 15,-6 0 0-15,0-2 1 16,-6 2-1-16,-5 0 0 16,-17 1 0-16,-14 1 1 0,-13 2 0 15,1-2-1 1,9-3 0-16,9-3-1 0,23-8 1 16,-11 0-8-16,-1-1 8 15,1-1-1-15,-17 4 0 16,4-5 1-16,0 2 0 15,-7 1 0-15,-3-2 0 16,0 0 0-16,1-4 1 16,1-1-1-16,-1-6 1 15,1-3-1-15,-1-5 1 16,-2-5 0-16,-3-6 0 16,-1-2 0-16,-3-2-1 0,-1-2-6 15,0 0 5 1,-1 0 0-16,-3-1 0 0,2-12 1 15,4-16 0-15,-1-18 0 16,-7-3 1-16,-12 9-1 16,-9 23 8-16,-13 25-8 15,-2 11 1-15,-2 2 1 16,0-7-1-16,-3-8 0 16,-8-22 0-16,-4-11-1 15,-1-12 0-15,-2 0 1 16,0 5-1-16,5 22 1 15,-2 20 16-15,1 12-7 16,-1 1-4-16,-7-6 2 16,1-8-7-16,-4-7 6 15,4-1-6-15,0-2 6 0,6-1 2 16,3-1 9-16,-1 2 6 16,-5 5 6-16,-4 4 0 15,-8 9-7-15,-9 4-5 16,-12 7-11-16,-7 4-7 15,-12 4 0-15,0 4 0 16,-5 2-2-16,2 0 1 16,6 4-1-16,6 0 1 15,4 3 0-15,6-1 1 16,2 3-1-16,3 3 0 16,1 3 0-16,0 3-5 15,-1 1 0-15,-3 0 5 16,-2 2 1-16,-3-1-2 0,-5 2 2 15,-1-1 6 1,-1 1-6-16,1-3 2 0,2 0-1 16,1 1 0-16,-1-1 0 15,-3 0 0-15,-2 2-1 16,-5-1-6-16,-4 2 5 16,3 0 1-16,-5 0-1 15,5 0 0-15,-1 0 1 16,3 3 1-16,-3 0 1 15,6-2 5-15,1-1 4 16,2 0-1-16,5 0 4 16,1 0 68-16,0 0-49 15,-3 0-21-15,3 3-6 0,1 3 3 16,-1 1-9 0,1 1 0-16,1-1-1 0,-4-1 1 15,3-1 0-15,-1 0 0 16,6 0 6-16,5-3-5 15,8 0 11-15,2 3-11 16,4-2-1-16,-1 3 0 16,-6 0-1-16,1 3 1 15,-10 4 0-15,-8 2 0 16,-4 4 0-16,-5 3 6 16,5-1-6-16,3 1 1 15,5 1-1-15,3-3 0 16,2 3 0-16,-1-1 1 15,1 5 0-15,-4 1-1 0,1 3 0 16,-1 2 0-16,5 4-2 16,3 0 2-16,5 3 2 15,2 3 5-15,1 1 1 16,0 3-2-16,6 1-6 16,0 1-1-16,4 2 0 15,3 3 1-15,1 3 6 16,2 16-5-16,1-7 0 15,4 5-1-15,2-1 1 16,5-9 0-16,-1 8 7 16,6-1-7-16,-3-4-1 15,3 3 0-15,0-3 9 16,0 0-7-16,3 0-1 0,6-3 0 16,1 1 0-16,4-3 0 15,2-1-1-15,4-2 0 16,2 0 0-16,3 0 0 15,-1 0-1-15,-1-1 1 16,-4-3 0-16,0-1 1 16,-2-6 0-16,-1-3 0 15,1-2 5-15,2-3-5 16,-1-2-1-16,1 1 1 16,-1-1 1-16,2 0-1 15,-3-2 0-15,0 2 5 16,-1-3-5-16,-2 3 0 15,2-3-1-15,-1 0 2 16,0-1-2-16,2-3 0 16,-1-1 0-16,-1-3 0 0,4-3 1 15,0-1-2-15,-2-2 1 16,4 3-1-16,-3 1 0 16,3 2 1-16,-2 2 0 15,-1 1 1-15,3 2-1 16,1 0 2-16,1-1-1 15,-1-1 0-15,5 0 1 16,-2-2-1-16,2-4 5 16,-2 2-5-16,-2-2 5 15,5-3-5-15,-1 1 0 16,1-4 7-16,1 0-7 16,-1-1 8-16,2-3-1 0,-5 0-8 15,1-1 7-15,-7 0-6 16,0-3-1-16,-7-1 9 15,-1-2-2-15,-4 0-6 16,1-1 7-16,-4 1-8 16,1-1 1-16,-2 0 0 15,0-2 0-15,-2 2-1 16,-1-1 1-16,3-2-1 16,-3 0 1-16,0 1 0 15,0-1 0-15,0 0-1 16,0 0 0-16,0 0 0 15,0 0-11-15,0 0-66 16,1 1-56-16,4 3-128 0,1-1-280 16,-3-3-113-16</inkml:trace>
  <inkml:trace contextRef="#ctx0" brushRef="#br0" timeOffset="9921.34">10249 6350 1761 0,'0'0'246'15,"0"0"-189"-15,0 0-23 16,0 0 74-16,0 0 59 16,0 0 33-16,0 0-7 15,-47 0-53-15,45 0-64 0,2 0-28 16,0 0-9-1,0 0-3-15,0 0 1 0,0 0-8 16,0 0-5-16,0 0-8 16,0 0 1-16,6 0-1 15,9 6 35-15,3-1 4 16,10 2-16-16,9-2-7 16,5 0-2-16,7 0-5 15,5-2-5-15,6 0-5 16,3 0-6-16,4-2-2 15,1 2-6-15,1-3 0 16,-2 0 0-16,0 0 0 16,-4 0 0-16,-2 0-1 15,-6-5 0-15,-4 0-1 0,-9 3 1 16,-5-1 0-16,-6 1 1 16,-4 1-1-16,-6 1 0 15,1 0-1-15,-5 0 1 16,-2 0 6-16,-5 0-5 15,-1 0 0-15,-1 0 0 16,-1 0 5-16,-4 0-5 16,0 0 3-16,2 0-3 15,-2 0 0-15,-2 0 0 16,-1 0-1-16,2 0 0 16,-2 0 0-16,0 0-11 15,0 0-26-15,0 0-44 16,0-1-97-16,-2-6-92 0,-7 0-310 15,-6 0-317-15</inkml:trace>
  <inkml:trace contextRef="#ctx0" brushRef="#br0" timeOffset="10665.47">11091 6171 1881 0,'0'0'283'0,"0"0"-189"0,0 0-61 16,0 0 2-16,0 0 54 15,0 0 35-15,0 0-37 16,6-6 31-16,10 16-9 15,6 1-37-15,1 3-18 16,5-1 0-16,4 1-11 16,2 0 6-16,7 1-8 15,1-3-22-15,0 4-11 16,0-3-2-16,-6 0-5 16,-5 0-1-16,-4 0 1 15,-3-3 0-15,-5 0-1 16,-3-2 1-16,-3-2-1 15,-4-1 0-15,-2-1 0 16,-4 0 0-16,-2-3 0 0,-1 0 0 16,0-1 0-16,0 3 0 15,0 0 1-15,0 2-1 16,0 2 1-16,-4 5 5 16,-5 0-6-16,-1 4 2 15,-3 2 8-15,-1 4 7 16,-3 1 11-16,-5 4 5 15,-2 1 18-15,-6-1-3 16,-1 0-2-16,-5-3 4 16,2-3 7-16,-1-3-6 15,5-2 0-15,4-4-8 16,3-3 1-16,8-2-8 0,4-2-8 16,3-3-13-16,5-2-4 15,3 2-1-15,-3-2-10 16,3 0 0-16,0 0 6 15,0 0-6-15,0 0 0 16,0 0 0-16,0 0 0 16,0 0-1-16,0 0 0 15,0 0 1-15,0 0-1 16,0 0-11-16,0 0-25 16,0 0-46-16,0 0-61 15,0 0-103-15,0-3-118 16,0-4-477-16,0-3-784 0</inkml:trace>
  <inkml:trace contextRef="#ctx0" brushRef="#br0" timeOffset="17648.7">13587 10824 1928 0,'0'0'300'15,"0"0"-222"-15,0 0-54 16,0 0 22-16,0 0 78 16,30-76 39-16,-10 56-43 15,9 0-40-15,8 3-48 16,8 0-18-16,7 6-5 15,2 6 7-15,-1 5 14 16,-5 13 11-16,-2 12 14 0,-2 9 3 16,-2 3-17-16,5-2-14 15,7-3 3-15,16-6-9 16,24-15-3-16,25-11-9 16,10-16-8-16,-7-10 7 15,-26 3-8-15,-32 11-1 16,-18 9-6-16,-12 3 7 15,2 1 0-15,-2 13 0 16,2 6 13-16,-6 1 23 16,-5 1-7-16,-1 0 19 15,3-5-22-15,3-7-13 16,7-8-4-16,10-2-7 0,8-10-1 16,4-9 1-16,3 1-2 15,-7 3 1-15,-5 8-1 16,-9 7-1-16,-5 2 1 15,-5 12 0-15,0 1 0 16,4 1 1-16,5-6-1 16,11-3 0-16,7-7-1 15,7 0 1-15,6-12-1 16,-2 0-5-16,-1 3 5 16,-9 9 1-16,-9 0 1 15,-6 14 9-15,-6 10 14 16,-2 2-6-16,1 1-9 15,6-4-3-15,7-8-5 0,8-8 7 16,19-7-7 0,-4-4 0-16,3-14 1 0,-3-5-1 15,-17 5 5-15,-4 6-6 16,-12 8 1-16,-13 4-1 16,-7 1 12-16,-4 13 20 15,-3 1 17-15,4 1-17 16,5-3-10-16,8-4-4 15,10-8 2-15,23-1-5 16,22-26-15-16,-3-2 1 16,-6 0 3-16,-12 1-4 15,-20 10 0-15,-2 0-1 16,-1 5-14-16,-11 3-61 16,-10 8-76-16,-9 1-170 15,-5 0-369-15,-6 7-475 0</inkml:trace>
  <inkml:trace contextRef="#ctx0" brushRef="#br0" timeOffset="20717.96">23231 5157 1290 0,'0'0'317'15,"0"0"-230"-15,0 0-26 0,0 0-5 16,0 0 17-16,0 0 24 16,0 0 19-16,-36-29 13 15,34 27-4-15,1 2-30 16,-1 0-21-16,2 0-21 16,-1 0-15-16,-2-1-1 15,0 1 2-15,-3 0-13 16,-4 0-2-16,-4 0-7 15,-4 0-2-15,-3 7 5 16,-4 3 13-16,-2 2-6 16,-3 4 2-16,0-1-3 15,2 2-8-15,1-1 2 16,0 1-7-16,1 1 2 0,1 3 2 16,-1 2 4-16,-4 4 12 15,0 2-1-15,-1 4-14 16,-2 4-4-16,0 1-1 15,-3 1 7-15,5-1-5 16,1 1-2-16,5-5 5 16,-1 2 0-16,2-1 9 15,1 3 2-15,-3 1-8 16,2 2 7-16,-1 4 2 16,-2 2-21-16,-1 4 4 15,1 4 1-15,-1 2-5 16,-2 4 6-16,-1-1-5 0,-1 2-1 15,-1-4-1-15,4-1 4 16,2-3 22-16,6 2-14 16,4-3-14-16,5 2-5 15,2 1 5-15,3 0-5 16,2 3 5-16,2 2-4 16,1 1-1-16,2 1 0 15,0 2 0-15,0 0-1 16,0 1 1-16,5-5 7 15,1 0 4-15,3-3 0 16,0-2 21-16,0-1-18 16,4-2-3-16,1 0 1 15,5 0-13-15,-1-2 15 0,6-1-4 16,3-3-10 0,1 1 8-16,2-4-1 0,3-1-1 15,1-1 1-15,3-1 2 16,1 0 1-16,0 0-11 15,3-2 1-15,-1 1 0 16,3-2 0-16,2-1 1 16,4 0 4-16,-1-3 0 15,6 1 0-15,-2 0 0 16,2 0 4-16,1-1-2 16,1 0 5-16,3-2-11 15,0-1 3-15,4 0-4 16,1-2-2-16,3-2 0 15,2-1 1-15,2 0 0 16,1-3 0-16,1 2 0 0,14-2-1 16,11-1 1-16,16-1 9 15,-1-4-8-15,-7-3 1 16,-9-4 4-16,-9-3-5 16,3 1 0-16,6-6 0 15,7-1 0-15,5-1-1 16,6 0-6-16,3 0 5 15,3-3 0-15,-3-5 1 16,1 1-1-16,2-1 1 16,0-1 6-16,1 0-5 15,1 0 1-15,-1-1-2 16,3 0-2-16,1-2-4 16,-3-5 6-16,-3-1 0 0,-4-4-1 15,-6-5 1-15,-8-4 0 16,-10-4 2-16,-15 1-2 15,-16 3-8-15,-15 3 1 16,-4-2 5-16,7-11 2 16,6-12-1-16,15-18 1 15,10-20-1-15,7-18 0 16,1-4 0-16,-10 5-1 16,-13 9 2-16,-12 13 0 15,-7 2-9-15,-4 1 7 16,-4-3 1-16,-5-6 1 15,-1-4 0-15,-7-3-1 0,-7 0 0 16,-3 5 1 0,-11 3-2-16,-4 2 2 0,0 0-1 15,-14 2 1-15,-9 1-8 16,-5 2 1-16,-8 5 5 16,-3 1 1-16,-6 0-8 15,-4 1 9-15,3 10 0 16,4 12 0-16,8 13 0 15,-3 1 0-15,-9-6 0 16,-12-7 0-16,-11-6 1 16,-3 4 0-16,-3 0-1 15,-13-3-5-15,-10-1 4 16,-16-3 0-16,-5 6 0 16,7 7 0-16,8 11 0 15,8 6 0-15,-1 4-8 0,0 4 8 16,-3-2-5-16,3 5 5 15,3 1 1-15,2-3 0 16,4 1 0-16,6 1 0 16,-3-1 0-16,1 1 1 15,1 1 8-15,-3 3-8 16,0 3-1-16,-2 4-2 16,0 2 1-16,13 4 0 15,14-2-1-15,12 4 1 16,6-3 1-16,-8 0 0 15,-6-2 4-15,-4-1-4 16,3 1 0-16,0 1 1 16,2 2 1-16,-2 2 8 0,-1 1-9 15,-3 2 5 1,1 0-6-16,0 0 0 0,3 0 0 16,0 3 0-16,3 1-2 15,4 1 1-15,2 1 0 16,4 0-1-16,2 1 2 15,2 0 0-15,1 0 0 16,0 2 2-16,-1 1-1 16,0 0 8-16,-1 0-1 15,0-1-1-15,3 0 4 16,2-1 1-16,4 0-2 16,4-1 4-16,0 3-1 0,4 0-4 15,-2 2-3 1,0 5 0-16,-1-2 2 0,1 2-7 15,0 0 5-15,2-3-5 16,4 0 0-16,0-3 0 16,3 0 6-16,6-4-7 15,1 1-1-15,3-3 1 16,0 0 0-16,2-3 0 16,2 1 0-16,-1 0 0 15,0-2 0-15,1 1-1 16,0 1 1-16,-1 0-1 15,1 1-16-15,-2 0-37 16,1 5-58-16,-2 1-49 0,3 4-117 16,4 12-198-1,3-2-207-15,11-2-949 0</inkml:trace>
  <inkml:trace contextRef="#ctx0" brushRef="#br0" timeOffset="21985.2">27990 5252 2138 0,'0'0'266'0,"0"0"-198"16,0 0-32-16,0 0 37 16,0 0 30-16,0 0 20 15,-81-3 4-15,53 38 8 16,1 10-27-16,3 8-18 16,6 4-30-16,11 0-35 15,7-3-13-15,1-5 12 16,23-5 7-16,9-10-10 15,9-11 15-15,10-10-1 16,8-13 5-16,14-11-7 16,-2-21-6-16,1-15-10 15,-6-9-16-15,-19-2 11 16,-6-6 9-16,-19 1-3 16,-18 8 15-16,-5 4-8 0,-30 6-10 15,-23 4-6-15,-6 11-3 16,-6 6-6-16,-2 9 0 15,13 8 0-15,7 5 0 16,18 2-54-16,14 8-117 16,15 11-79-16,9 9-41 15,59 18-233-15,-2-7-142 16,4-5-716-16</inkml:trace>
  <inkml:trace contextRef="#ctx0" brushRef="#br0" timeOffset="22367.09">28799 5629 2607 0,'0'0'283'0,"0"0"-242"16,0 0-29-16,0 0-6 16,0 0 15-16,0 0 45 15,0 0 58-15,91-37-69 16,-10-5-38-16,27-12-10 15,-4 3-7-15,-20 10-1 16,-32 16-7-16,-23 11 7 16,-4 2-1-16,-5 4 2 15,-3 4-1-15,-11 4-11 16,-3 1 11-16,-3 17 1 16,0 7 73-16,0 6-1 0,5 2-3 15,11 2-27-15,12-4-6 16,14-6 1-16,12-7-5 15,7-5-19-15,6-7-13 16,4-6 0-16,-3 0-31 16,-4-15-56-16,-4-5-67 15,-11-2-29-15,2-7-165 16,-15 4-231-16,-11 4-319 0</inkml:trace>
  <inkml:trace contextRef="#ctx0" brushRef="#br0" timeOffset="22668.31">30448 5221 1894 0,'0'0'300'0,"0"0"-231"15,0 0-60-15,0 0 34 16,0 0 214-16,0 0 81 15,-14 110-112-15,-3-59-40 16,-4 9-59-16,-2 2-26 16,-3 2-23-16,4-2-27 15,-2-3-26-15,0-3-14 16,2-6-6-16,4-6-5 0,0-5-7 16,6-7-1-1,3-10-64-15,3-7-88 0,5-8-122 16,2-7-204-16,14 0-127 15,6-5-924-15</inkml:trace>
  <inkml:trace contextRef="#ctx0" brushRef="#br0" timeOffset="23284.42">30723 5420 1750 0,'0'0'372'16,"0"0"-234"-16,0 0 18 16,0 0 31-16,0 0 13 15,0 0-15-15,0 0-25 16,0-38-43-16,0 38-30 15,0 0-39-15,0 0-32 16,3 0-4-16,6 0-12 16,10 0 0-16,6 0 0 15,6 0-2-15,4 7 2 16,-2 1 0-16,-3 2 0 16,-4 3-1-16,-3 2-1 15,-5 2 1-15,-4 3-5 0,-7 3 4 16,-4 2 1-1,-3 5 1-15,-9 1 0 0,-13 4 8 16,-11-1-1-16,-6 2 10 16,-6-2 4-16,-8 1 0 15,-2-2-12-15,0-1 6 16,7-6-6-16,10-4 1 16,10-6 1-16,12-6-4 15,8-4 1-15,5-4 2 16,3 0 8-16,0-2-6 15,0 0-5-15,8 1-6 16,12 1-1-16,10-1 19 0,9 1-4 16,5-1-14-1,2-1 7-15,-3 0-8 0,3 0 0 16,-4 0-1-16,-1 0-8 16,-3 0-37-16,-5 0-70 15,3 0-89-15,-8-1-175 16,-6-5-499-16</inkml:trace>
  <inkml:trace contextRef="#ctx0" brushRef="#br0" timeOffset="25432.25">18847 7992 2285 0,'0'0'508'15,"0"0"-508"-15,0 0-39 16,0 0 3-16,0 0 35 0,0 0 1 15,0 0 65-15,30-8 3 16,-48 51 41-16,-22 41 30 16,-30 50-48-16,-23 36-5 15,-17 28-10-15,-11 14-7 16,-4 2-5-16,-11 19-13 16,-7 7 2-16,-6 5-8 15,-8-2-14-15,-9 3 5 16,-7-3 18-16,-2 5-9 15,4 0-3-15,11-8-3 16,17-12-37-16,21-30 41 16,26-30-28-16,25-28 3 0,22-38-10 15,16-31-7 1,14-28 5-16,6-15 3 0,3-4-9 16,4-7-36-16,2-7-51 15,4-10-56-15,4-18-80 16,23-29-87-16,28-41-254 15,-3 9-37-15,2-1-909 0</inkml:trace>
  <inkml:trace contextRef="#ctx0" brushRef="#br0" timeOffset="25999.66">18040 10439 1754 0,'0'0'813'0,"0"0"-677"16,0 0-51-16,0 0 19 15,0 0 21-15,0 0 56 16,0 0-26-16,17-56-66 15,9 46-32-15,12 0-20 16,6 3-10-16,4 1-6 16,1 5-19-16,-4 1 4 15,-2 0-6-15,-7 11 0 16,-1 5 1-16,-7 2 0 16,-6 5 0-16,-10 6 0 0,-12 4 6 15,-1 11 14-15,-38 16 18 16,-30 22 6-16,-29 18-3 15,-7 4-10-15,16-18 2 16,25-22 14-16,31-26 23 16,15-10 5-16,9 1-20 15,9-4-27-15,8 0-29 16,42-9 0-16,34-9 0 16,23-7 0-16,-1-4 0 15,-21-10 0-15,-26 1 0 16,-20 3 0-16,3 0 0 0,2 0 0 15,-3 2 0 1,-11 1 0-16,-13 3 0 0,-7 1 0 16,-7 2 0-16,-3-3 0 15,0 2 0-15,-18-10-263 16,-2 2-487-16,-2 0-753 0</inkml:trace>
  <inkml:trace contextRef="#ctx0" brushRef="#br0" timeOffset="28199.02">14285 7277 1957 0,'0'0'205'15,"0"0"-153"-15,-96 35-24 16,46-9 5-16,-5 6-4 16,-5 6 23-16,-3 5 13 15,-4 3 41-15,1 5 14 16,1 5 17-16,-3 18-19 15,4 19-20-15,3 28-33 16,9 14-21-16,13 9-19 16,9-1-5-16,5-6-11 15,6 4-2-15,4 3-1 16,0 4 9-16,9 5 6 0,6-1 6 16,0-2 0-1,16-5-15-15,14-5 6 0,9-4 12 16,7-3-12-16,11 0 0 15,7-1 9-15,10 0 10 16,7 2-19-16,6-3-3 16,4-3 11-16,4-8-7 15,9-5 4-15,9-7-8 16,10-5-3-16,11-6 4 16,11-4-4-16,12-5-6 15,7-4-6-15,6-7-6 16,8-6 6-16,2-6 1 15,8-8 0-15,9-7 11 16,5-8 5-16,-2-6-16 16,2-7 6-16,-4-4-1 0,-5-6 5 15,1-5-4-15,0-8-5 16,-3-6-1-16,1-7-1 16,-2-21 2-16,-3-9-2 15,-1-9 8-15,-1-11-2 16,-8-11-6-16,-9-11-8 15,-11-9 7-15,-13-8 1 16,-9-5 1-16,-10-8 0 16,-7-8 0-16,-13-10 8 15,-12-6-9-15,-11-9 0 16,-12-8-12-16,-10-4 6 16,-12 1 6-16,-9 0 1 0,-10 5 0 15,-5 1 11 1,-8-1-12-16,-7-6-1 0,-6-4 0 15,-3-2-5-15,0 1 6 16,-6 4 6-16,-11 5-5 16,-5 4-1-16,-6 2-7 15,-6 4 7-15,-9 6-2 16,-8 5 2-16,-6 10 0 16,-10 9 7-16,-3 2-6 15,-5 7 3-15,-4 3-4 16,-4 4-10-16,-4-2 10 15,-5 3 0-15,-2 1 0 16,-6 5-1-16,-2 6 0 0,-4 8 1 16,-5 6 0-1,-4 7 1-15,-4 3 11 0,-2 5-11 16,-3 2-1-16,0 4 1 16,-1 3-1-16,1 3 0 15,0 3 0-15,-1 5-1 16,-4 5 0-16,-2 4 1 15,-3 5 0-15,2 1 1 16,1 4-1-16,3 5 8 16,2 1-8-16,5 2 0 15,4 4-2-15,0 1 2 16,3 0 1-16,1 3 7 16,3 7-7-16,6 3 8 15,0 1-8-15,-1 3-1 16,2 4 10-16,-3 3-10 0,1 3-7 15,0 4 6-15,-1 2-1 16,3 2 1-16,5-1 1 16,20-4 0-16,17-5 11 15,17-5-5-15,4 0 9 16,-3 7-5-16,-6 4-8 16,-1 4 7-16,3 1-8 15,6-1 1-15,4 2-2 16,1 1-1-16,3 0 1 15,4 2 1-15,0-3 0 16,5-1-1-16,0-3 1 16,2-3 5-16,1-3 0 15,0 0-5-15,-3 0 5 0,-2 1-5 16,-4 0 1 0,1 0-1-16,1-2 7 0,4-4 2 15,3-2 4-15,5-2-5 16,2-4 0-16,4 1-3 15,1-4 3-15,5-2 0 16,-1-2-2-16,4-3 2 16,1-2-7-16,0-2 10 15,0 2 1-15,0-2 1 16,0 0 4-16,0 0 3 16,0 0 3-16,0 0-14 15,0 0 4-15,0 0-13 0,0 0 6 16,-2 0-7-1,-1 0-1-15,-2 3 0 0,-2 2 0 16,1 1-13-16,2-2 2 16,1 0-22-16,0 0-17 15,3-1-5-15,0 1 14 16,0 2 9-16,0-1 9 16,0-1-9-16,0 2-4 15,0-4-5-15,0 3-23 16,0-2-8-16,4-1-117 15,4 0-66-15,17-2-69 16,0 0-156-16,1 0-226 0</inkml:trace>
  <inkml:trace contextRef="#ctx0" brushRef="#br0" timeOffset="32149.12">22276 5850 868 0,'0'0'182'0,"0"0"-59"16,0 0-13-16,-81 88-22 15,56-59 4-15,-1 4 33 16,0 5 6-16,-3 4-14 15,1 3 12-15,1 3-21 16,3-1-31-16,0-2-29 0,4-1-14 16,-2-3-7-16,0 2-9 15,-3 0-7-15,-2 4 3 16,-3 2 23-16,2 2 22 16,0 2-7-16,3 2-15 15,2 3-7-15,0 3-3 16,4-1-13-16,2 3-5 15,3-3 20-15,6-2-14 16,2 1-14-16,5-2 9 16,1-2-4-16,0-2 3 15,0 0 3-15,0-4 9 16,0-1 7-16,0-2-4 0,3 2 2 16,4-2-7-16,3-2 3 15,2 1-1-15,2-3-9 16,4-2 0-16,1 1 3 15,2-4-9-15,3 2 2 16,4-4-1-16,4-1 8 16,4-2 10-16,2 0-14 15,5 1-5-15,2-1 4 16,6 1-8-16,3 0 4 16,5-1-5-16,5 0 7 15,5 1-7-15,1-2 0 16,5 0 1-16,-1-3-1 15,0-1 0-15,12-2 1 16,11 1 8-16,13-1-9 16,2-2 8-16,-10-5-3 0,-8-1 2 15,-9-3-2-15,6-1-5 16,3 1 0-16,3-1 13 16,0-2-7-16,-3-1-7 15,-3-2 0-15,0-2 1 16,0-3-1-16,1-3 6 15,1 0-5-15,-1 0-1 16,-1 0 0-16,-1 0 1 16,-1 0-1-16,2 0 0 15,2 0-1-15,2 0-3 16,-1 0 4-16,2 0 1 16,1 0 0-16,6 0-1 15,9-6 1-15,7-3 0 0,6-3 5 16,1-1 0-16,-1 3 1 15,-4 0-6-15,-5 2 0 16,0 0 0-16,-2-2 13 16,-2-2-2-16,1-2 1 15,-4-4-4-15,-2-5-8 16,-5-5 0-16,-5-5 8 16,-6-4-9-16,-14-2 0 15,-14 1 0-15,-15 2 0 16,7-17 0-16,14-22-1 15,11-23-14-15,0-10-2 16,-22 20 8-16,-21 21 9 0,-9 2-1 16,-1-9 1-16,2-15 3 15,2-20-1 1,-4-2 5-16,-4 4 14 0,-3-7-10 16,-4 6 2-16,-5 3 2 15,-4 5 15-15,-5 5-4 16,-2 1-14-16,0 7-11 15,-17 5-1-15,-3 3 1 16,-10 3-1-16,-8 0 0 16,3 8 1-16,2 13 1 15,3 11-1-15,-1 3 1 16,-10-7-1-16,-9-6 10 16,-10-6-4-16,-18-3-5 0,-20-3-1 15,-19-1 1-15,-7 4-2 16,4 11-1-16,9 11-4 15,16 9 5-15,2 2 2 16,19 6-2-16,12 4-6 16,16 5 5-16,3 1 1 15,-11-5-1-15,-10-1 1 16,-22-3-1-16,-13-4 1 16,-13-1 0-16,9 1 0 15,23 4 0-15,22 5 7 16,14 0-6-16,-5-2 1 15,-2-3 7-15,-5-2 19 16,5 1 2-16,3 0 1 16,-1 3-10-16,-2-1-13 15,-4 5-8-15,-6 1 1 0,-20-1 0 16,-20 7 0-16,-22 4 7 16,-3 6-8-16,9 0 0 15,28 5 6-15,31 2-6 16,14-3 0-16,4 5 0 15,-5-2 2-15,-10 2-2 16,-9 2 1-16,-3 2-2 16,-14 4 0-16,-14 7 0 15,-14 6 0-15,-3 4-1 16,9 0 1-16,22-5 0 16,23-8 1-16,13-5-1 15,2-3 1-15,-5 4 1 16,-8 1-1-16,-8 6 2 0,-1 1 4 15,-3 3 7-15,-2 6 17 16,-3 6 11-16,-2 3-5 16,0 4-15-16,4 5-8 15,-2 0 5-15,4 1 6 16,8-2 14-16,6-6-4 16,10-6-8-16,7-3-13 15,7-4-7-15,6-5 0 16,6-3-6-16,4-4 1 15,1-3-1-15,5-1 0 16,2 1 0-16,0 0 0 16,1 1-1-16,1 0 0 15,2 0-11-15,1-1-36 0,2 1-21 16,0-1-33-16,0 0-87 16,30 4-86-16,-1-5-291 15,0-5-456-15</inkml:trace>
  <inkml:trace contextRef="#ctx0" brushRef="#br0" timeOffset="40254">9183 5870 1098 0,'0'0'175'0,"0"0"-127"16,0 0-27-16,0 0 7 16,0 0-21-16,0 0-7 15,-29-9-7-15,28 9-26 16,1 0-18-16,-2 0-2 16,-1 0-1-16,0 0-226 0</inkml:trace>
  <inkml:trace contextRef="#ctx0" brushRef="#br0" timeOffset="41650.36">25384 5429 1743 0,'0'0'237'16,"0"0"-180"-16,0 0-44 15,-80 0-6-15,49 10 11 16,0 3 19-16,-1 1 45 15,1 2 28-15,0 4-4 16,1 3-5-16,0 6-4 16,3 5-22-16,0 7-5 15,4 7-6-15,2 7-6 0,4 5-28 16,4 2-5 0,7 2-10-16,6-4-3 0,1-4-6 15,20-7 0-15,11-7 2 16,9-8 5-16,12-11 4 15,17-12-11-15,19-11 0 16,20-22 3-16,-9-14-2 16,-18-4-5-16,-25 0-1 15,-17 2 0-15,3-11-1 16,2-7 10-16,-3-10-8 16,-11-1 5-16,-13 1 8 15,-15 2 36-15,-3 1 3 16,-16 7 39-16,-16 4 1 15,-7 6-28-15,-8 10-33 0,-3 6-18 16,-2 7-13-16,2 9-1 16,2 8-1-16,6 6 0 15,3 0-33-15,8 8-61 16,8 14-72-16,4 12-68 16,4 38-121-16,8-8-225 15,1-2-472-15</inkml:trace>
  <inkml:trace contextRef="#ctx0" brushRef="#br0" timeOffset="42716.58">24951 6636 1330 0,'0'0'238'0,"0"0"-143"16,0 0-8-16,0 0 46 16,0 0 9-16,0 0-21 15,0 0-18-15,-57-15-23 16,44 23-21-16,-5 9 3 16,-2 8 8-16,-2 7 5 15,0 4-14-15,4 7-6 16,1 4-3-16,8 4 17 0,8 3-32 15,1-2 0 1,15 0-14-16,15-4-2 0,7-3 4 16,8-5-2-16,5-3-11 15,1-7-6-15,4-7 0 16,5-3 4-16,1-6 1 16,3-3-10-16,2-8 8 15,4-3-9-15,15 0 1 16,14-17 0-16,14-17 1 15,-13 0-2-15,-20-2 1 16,-24 7-1-16,-21 4 0 16,3-6 0-16,1-5 6 15,-1-7-5-15,-12 0 7 16,-7-3-2-16,-11 0 4 16,-8-4 32-16,-2 0 9 0,-19-1 21 15,-10-1 16 1,-11 1-26-16,-10 1-14 0,-23 1-12 15,-25-1-15-15,-25 2-11 16,-9 5 1-16,9 14 7 16,18 11 6-16,32 11 22 15,15 4 14-15,15 3-10 16,6 0-8-16,-4 0-9 16,-2 0-14-16,-2 8-4 15,8 2-9-15,6 1-6 16,8 3 0-16,6 4-10 15,3 3-26-15,9 6-66 16,2 5-66-16,5 7-129 16,9 18-78-16,12-7-350 15,2-8-471-15</inkml:trace>
  <inkml:trace contextRef="#ctx0" brushRef="#br0" timeOffset="43882.2">25301 7666 1857 0,'0'0'333'16,"0"0"-256"-16,0 0-52 15,-95-2-13-15,62 13 50 16,-1 5 44-16,0 6 17 16,2 5-16-16,4 5-23 15,4 5-15-15,3 7-14 16,2 4-4-16,2 5 6 0,1 5-28 16,2 5-8-16,0 12-6 15,1 13-6-15,3-9 6 16,6-8 8-16,4-14 1 15,0-12 3-15,13 3-6 16,14 6-11-16,9-6-1 16,7-6-3-16,11-6 6 15,5-9-4-15,5-8-2 16,18-12 0-16,15-7 0 16,16-28 1-16,3-16-1 15,-22-2-4-15,-21 3-2 16,-27 8-1-16,-5 0 1 0,2-10 1 15,5-19 0-15,1-24 7 16,-15-16 7-16,-13-6 17 16,-20 3 30-16,-4 12 10 15,-21 25-26-15,-4 15 4 16,-3 15 37-16,-8 9-17 16,-24-1-31-16,-29 4-12 15,-28 8-3-15,-3 15-15 16,8 7 5-16,28 15-14 15,29 0-5-15,18-3 5 16,9 1-2-16,-2 5-7 16,3 3-16-16,-2 5-82 15,10 3-58-15,6 5-97 16,-2 21-122-16,6-6-312 16,-1-7-631-16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8:06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27556 11181 1525 0,'0'0'185'0,"0"0"-139"16,0 0-44-16,0 0-2 16,0 0 1-16,0 0 10 15,37-21 21-15,-23 18-17 16,2 2-14-16,2-1 0 15,0 2 0-15,2-1 1 16,0 0 6-16,2-1-2 16,-1 1-4-16,0-1 7 15,0 2 1-15,-2 0 0 16,0 0-7-16,0 0-2 16,-2 0 7-16,2 0-2 0,1 3-5 15,3-1 11-15,1-1 2 16,3 0-13-16,1-1 1 15,0 0 5-15,1 0-5 16,-3 0-1-16,0 0 5 16,-2 0-4-16,-2 0-2 15,-1 0 0-15,-3 0 1 16,0 0-1-16,-5 0 0 16,-1 2 0-16,-4-2 0 15,-2 1 0-15,-2-1 0 16,2 1 1-16,-3 1 0 15,0-2 1-15,0 2-1 0,-2-2 0 16,1 2 0-16,1-2-1 16,0 0 1-16,0 2 0 15,2-1 1-15,0 1-2 16,0-2 1-16,2 1 9 16,1 1 1-16,3-1 14 15,0-1 11-15,1 0-2 16,1 0 7-16,1 0-12 15,1 0-11-15,-3 0 4 16,-2 0-4-16,2 0-9 16,-3 0 3-16,3 0 5 15,-5 0 4-15,-1 0-5 16,-1 0-5-16,-2 0-10 16,0 0 0-16,-3 0 1 15,2 0-1-15,-2 0 0 0,0 0-1 16,0 0 1-16,0 0 1 15,0 0-1-15,0 0-1 16,0 0 1-16,0 0-1 16,0 0 2-16,0 0 4 15,0 0-5-15,0 0-1 16,0 0 1-16,0 0-1 16,0 0-1-16,0 0 0 15,0 0-1-15,0 0 1 16,1 0 1-16,-1 0-1 15,0 0 1-15,0 0-1 16,0 0 1-16,0 3 0 16,0 0 0-16,0 1 0 15,0 3 0-15,0 2 1 16,0 2-1-16,0 1 1 0,0 1 5 16,0 2-5-16,0 4 7 15,0 2 6-15,0 1 15 16,0 4-4-16,0 1-6 15,0 2-3-15,0 2-2 16,0 1-4-16,0-2-2 16,0 2-7-16,0-3 12 15,0 2-7-15,0 0-5 16,0 1 0-16,0-2 5 16,0 3-6-16,0 1 13 0,0 0-12 15,0 1 10-15,0 1 3 16,0 4-5-16,0-1-3 15,0 2-4-15,0 0-1 16,0 2 7-16,0-1-8 16,0 0 1-16,2-2-1 15,2-2 1-15,-1-1-1 16,-2-1 1-16,2 0-1 16,-1-2 1-16,-2-4-1 15,0 2 0-15,0-4 0 16,0 0-1-16,0-2 1 15,0-2-1-15,0-2 1 16,0-1 0-16,0 0-1 16,0-1 1-16,0 2 0 15,0-3 0-15,-2 1 0 0,2-2 0 16,0-1 1-16,-1-3-1 16,1-2 0-16,0-6 0 15,0-3 0-15,0-1 0 16,0-2 0-16,0 0 2 15,0 0 11-15,-2 0 6 16,1 0 54-16,-1 0-12 16,-1-3-40-16,-1 0-7 15,3-1 13-15,-1 3 5 16,2 1-14-16,0 0-10 16,-2 0-8-16,1 0 1 15,-2 0-1-15,-3 11 0 16,-2 3 0-16,-2 3 0 0,3 3 0 15,-1-1 0 1,0 5 0-16,0 2 0 0,0 3 0 16,-1 2 0-16,2 1 0 15,-1-3 0-15,2-4 0 16,0-2 0-16,2-3 0 16,1-5 0-16,0-5 0 15,0-3 0-15,3-3 0 16,0-2 0-16,0-2 1 15,0 0 7-15,0 0-1 16,0 0 22-16,0 0 41 16,-3 0-12-16,2 0-3 15,-4 0-23-15,-2-6-22 0,-1 0-9 16,-4-2 1-16,0-2-2 16,-6-2-64-16,-13-17-195 15,4 5-346-15,2-2-776 16</inkml:trace>
  <inkml:trace contextRef="#ctx0" brushRef="#br0" timeOffset="978.54">27756 11230 1294 0,'0'0'156'16,"0"0"-131"-16,0 0-24 15,0 0 64-15,0 0 107 16,0 0 9-16,0 0-74 16,-33-40-79-16,33 40-28 15,0 11 0-15,0 9 41 16,0 8 68-16,-2 9-50 16,1 8-4-16,-4 21 47 15,1 23-17-15,-1 21-27 16,-2 6-18-16,4-11 6 15,3-12-4-15,0-27-18 0,0-10-1 16,0-12 9-16,0-3-5 16,3 6-5-16,3 3-10 15,-3 5-3-15,0-7 1 16,0-3-8-16,-3-4 8 16,0-3 1-16,0 1 1 15,0-4-5-15,0 1 1 16,0 0 6-16,0-4 4 15,0-1-4-15,1-5-7 16,2-2 1-16,2-5 1 16,-1-2-9-16,0-2 1 15,1-1 0-15,-2-1 5 0,0 0-5 16,-1 3 8-16,1-1-7 16,-2 2 7-16,-1-2-2 15,0-2 5-15,0-1 5 16,0-4 7-16,0 0-10 15,0-5 12-15,0 0-5 16,0-3-8-16,0 2 1 16,0-2 7-16,0 0 0 15,0 0-11-15,0 0-1 16,0 0 0-16,0 1-9 16,0 5-8-16,0 1 7 15,0 3 1-15,0-2 1 16,0 1-1-16,0-2 1 15,0-1-1-15,0-4 1 16,0 0-1-16,0-1 0 0,0-1 0 16,0 0 1-16,0 0-1 15,0 0 0-15,0 0-70 16,0 0-107-16,0 2-138 16,0-1-371-16,0-1-1156 0</inkml:trace>
  <inkml:trace contextRef="#ctx0" brushRef="#br0" timeOffset="1900.79">27529 12835 1763 0,'0'0'255'16,"0"0"-203"-16,0 0-34 16,0 0 29-16,0 0 44 15,0 0-8-15,0 0 5 16,-49 60-28-16,43-34-33 0,4 3 0 16,2-1-5-1,0 0-1-15,3 0-9 0,12 0 10 16,2 2 12-16,3 0-5 15,4-1 11-15,2-1-15 16,5-2-13-16,5-3-3 16,2-4-8-16,7-2 1 15,8-4 5-15,8-3-5 16,4-3 4-16,6-4-5 16,0-3 0-16,-2 0 0 15,-7 0 1-15,-3-4-2 16,-7-4 6-16,-6 0-5 15,-5-1-1-15,-6-5 0 16,-5 0 4-16,-8-4-3 16,-2-4 8-16,-7-6 6 0,-6-5 19 15,-7-6 22 1,0-6 5-16,-10-4-25 0,-11-3-24 16,-7-1 16-16,-5 2 3 15,-6 1 20-15,-2 6-4 16,-3 7 10-16,-5 8 4 15,-6 8-16-15,-6 9 1 16,-17 9-22-16,-18 3-12 16,8 18-11-16,13 0 0 15,16 3-1-15,24-5-1 16,2 1 0-16,1 1 0 16,12-2-8-16,6-3-12 15,5 3-108-15,6-1-109 0,3 7-67 16,0-5-257-1,1-5-291-15</inkml:trace>
  <inkml:trace contextRef="#ctx0" brushRef="#br0" timeOffset="3516.3">27611 7957 1151 0,'0'0'224'16,"0"0"-77"-16,0 0 14 16,0 0 29-16,0 0-4 15,0 0-35-15,0 0-33 16,-6 0-44-16,6 0-22 16,0 0-13-16,0 0 4 15,0 0 3-15,0 0-6 16,0 0-18-16,3 0-14 15,7 0-8-15,5 0 8 16,6 0 5-16,4 0-2 16,2-1-1-16,3-1-4 15,3 0 0-15,1-1-5 16,4-1 8-16,1-1-8 0,2 1 1 16,-4 1-1-1,1 0 0-15,-4 0-1 0,-2 2 1 16,-4 1 0-16,-4 0-1 15,-8 0 0-15,-1 0 0 16,-4 0-1-16,-4 0 0 16,2 0 1-16,-2 0 1 15,1 0-1-15,2 0 0 16,-1 0 0-16,2 0 0 16,-1 0 1-16,-1 0-1 15,0 0 0-15,0 0 1 16,0 0 0-16,-3 0-1 15,-2 0 1-15,1 0 0 16,-4 0 0-16,-1 0 5 0,0 0 1 16,0 0 5-16,0 0 3 15,0 0 4-15,0 0-8 16,0 0-11-16,0 0 0 16,0 0-14-16,0 0-59 15,0 0-64-15,0 1-118 16,-1 2-256-16,-5-1-291 0</inkml:trace>
  <inkml:trace contextRef="#ctx0" brushRef="#br0" timeOffset="4298.68">28097 7949 548 0,'0'0'130'0,"0"0"-130"16,0 0-3-16,0 0-7 15,0 0-10-15,0 0-15 16,0 0-12-16,0 8-18 15,0-8-16-15,0 0 61 16,0 0 20-16,0 0 105 16,0 0-105-16,0 0 0 0,0 0-78 15,0 0 58-15,0 0 20 16,0 0 56-16,0 0 35 16,0 0 6-16,0 0-45 15,0 0-35-15,-1 0-10 16,-1 0 12-16,-1 0 43 15,0 1-26-15,-1 2-36 16,-2-3-5-16,1 2-117 16,0-2-469-16</inkml:trace>
  <inkml:trace contextRef="#ctx0" brushRef="#br0" timeOffset="4751.05">27974 7943 1028 0,'0'0'185'0,"0"0"-97"16,0 0 2-16,0 0 64 16,0 0 6-16,0 0-31 15,0 0-46-15,-2 0-42 16,5 0-35-16,6 0-6 15,1 0 0-15,4 0 0 16,-1 0 0-16,1 0 0 16,-1 0 0-16,-2 0 0 15,-5 0 1-15,-2 0 0 16,-4 0 0-16,0 0 18 0,-1-1 7 16,-13-1-13-16,-8-2-11 15,-5 4-2-15,-3 0 0 16,0 0-2-16,2 0 0 15,8 0 2-15,6 0 0 16,6 0 0-16,7 0 0 16,1 0-9-16,0 4 9 15,4-1 6-15,9 0 23 16,4 1-5-16,5-1-2 16,5 0-5-16,3-1-15 15,18 4-2-15,-7-1-204 16,-2-5-748-16</inkml:trace>
  <inkml:trace contextRef="#ctx0" brushRef="#br0" timeOffset="7117.11">29064 7995 1058 0,'0'0'205'16,"0"0"-77"-16,0 0-14 16,0 0-16-16,0 0 13 15,0 0 27-15,0 0-16 16,0-28 10-16,0 25-48 15,0 2-19-15,0-1 4 16,0 0 14-16,0 1-1 16,0 0-15-16,0 0-6 15,0-1-18-15,0 1-14 16,0 1-3-16,0-1 0 16,0 1-5-16,0 0-9 15,0 0-4-15,0 0-2 0,0 0-5 16,0 0-1-16,0 0 0 15,0 0 0-15,0 0-8 16,0 0 1-16,0 0-2 16,0 2 2-16,-2 8 6 15,-1 3 1-15,2 2 0 16,-3 1-1-16,1 2 1 16,0 1 0-16,0 0 0 15,0 2 0-15,0 1 0 16,1 0 0-16,-1 0 0 15,0 1 0-15,2 1 0 16,-2 2 0-16,-1-1 0 16,2 2 1-16,0 1-1 0,-1 1 0 15,2 1 1-15,-1 2-1 16,1-5 1-16,-1 2 0 16,1-3-1-16,-1 1 0 15,-1-1 2-15,2 1-1 16,-4 1 0-16,1-1 1 15,1 1-1-15,0 1 0 16,-1-2 0-16,1 2-1 16,-2-1 1-16,0 0 8 15,-2 1-9-15,3 0 9 16,1-1-3-16,-2 2-5 16,2 0 1-16,2 3-1 0,-2 1-1 15,1 3 0-15,1 2 0 16,1 1-1-16,0 1 1 15,0 0 0-15,0 1-1 16,0 0 1-16,0 1 0 16,0 1-1-16,0-2 1 15,0 2 0-15,0-3 1 16,0 0 0-16,0-2-1 16,-2-1 1-16,-1-2 0 15,-1 1 7-15,-1 1-8 16,1 3 0-16,1-1 6 15,0 0-6-15,0 2 1 16,0 0 0-16,0 1 0 0,1 1-1 16,-1 1 1-1,-2-2 5-15,2 1-5 0,0-1 0 16,0 0 6-16,1 1 4 16,1 0-2-16,-1 2 4 15,-1 2-2-15,1-2 17 16,1 1-13-16,-1-2-5 15,1 0-4-15,-2-2 2 16,-1-4-2-16,-1 1 0 16,1-1 3-16,-2 3-2 15,1 0-1-15,-1 1-5 16,1 1 15-16,0 1-4 16,2 2-10-16,0-4 7 0,1 0-2 15,2-3-5 1,-1 0 7-16,-1 1-2 0,-1-1 2 15,2-2-8-15,-2 0 1 16,0 1-1-16,-1 1 6 16,1 1 2-16,0-1-7 15,1 0 10-15,1-3 0 16,-1-3 12-16,1-2-12 16,-1 0-2-16,1 0 1 15,-1-4 1-15,2 1-5 16,-2-2 2-16,2 0-1 15,0 0 2-15,-1-2 5 16,-1 2 2-16,1 1-5 16,-2 3 1-16,0 1-4 15,0 1 2-15,0 0-2 16,0-1 0-16,2 1-3 0,-1-2-5 16,1 1 7-16,-1 1-7 15,1 0 10-15,-1 0-11 16,1 0 1-16,-2-4 0 15,1 0 0-15,-1 0 9 16,-1 1-9-16,1 0 14 16,0 2-13-16,0 1 8 15,1-3-10-15,1 0 6 16,1-3-6-16,0-2 1 16,0-2-1-16,0-2 1 15,0 0 8-15,0 2-1 16,0 0 5-16,-2 2-4 15,1 0-7-15,-1 0 4 0,1-2-5 16,-1 0-1-16,1-4 1 16,1 1 8-16,0 0-8 15,0 0 10-15,0-3-2 16,0 3 0-16,0-1 6 16,0-1 1-16,0-2-7 15,0-1-8-15,0-2 0 16,0-3 7-16,0-2-8 15,0-4 2-15,0-1-1 16,0 0 5-16,0-3-5 16,0 0 0-16,0 2-1 0,0-2 1 15,0 0 0 1,0 0-1-16,0 0 0 0,0 0-6 16,0-27-81-16,-8-1-194 15,-3-12-634-15</inkml:trace>
  <inkml:trace contextRef="#ctx0" brushRef="#br0" timeOffset="9958.92">28961 8015 1822 0,'0'0'260'0,"0"0"-193"16,0 0-67-16,0 0 0 0,0 0 50 16,0 0 47-1,97-23-18-15,-63 19-36 0,-1 1-22 16,-3 3-5-16,-7-1-9 16,-7 1-1-16,-9 0-4 15,-5 0 4-15,-2 0 4 16,-6 0 21-16,-18-2-20 15,-7 1-10-15,-8 1 0 16,-5 0 0-16,3 0 0 16,5 0-1-16,11 0 1 15,10-2 16-15,6 2 17 16,8 0-3-16,1-1-12 16,0 1-18-16,10 0-1 15,6 0 0-15,8 0 5 16,3 0 3-16,1 0-7 0,-3 0 0 15,-3 1 1-15,-6-1-1 16,-7 2 0-16,-6-2 5 16,-3 0-4-16,0 1 11 15,-9-1 1-15,-10 0-13 16,-4 0 0-16,-1 0 1 16,3 0-2-16,6 0 1 15,8 0-1-15,6 0 1 16,1 0-1-16,7 0-14 15,9 0 5-15,7 0 8 16,2 0 1-16,2 0 1 16,-4 0 0-16,-4 0 0 15,-4 0 0-15,-4 0-1 0,-6 0 1 16,-3 0 1 0,-2 0 14-16,0 0-6 0,-7 0-10 15,-4 0-69-15,-4 0-30 16,-1-1-42-16,2 1 21 15,2 0-15-15,3 0 9 16,6 0 53-16,3 0 29 16,0 0 1-16,0 0 27 15,6 0 16-15,6 0 0 16,-2 0 28-16,4 0 15 16,-2 0 17-16,-2 0-12 15,2 0-9-15,-4 0 16 16,-4 0 4-16,-2 0 13 15,-2 0 12-15,0 0 20 16,-2 0-24-16,-10 0-66 0,-6-2-14 16,-2 1-9-16,-3 1-5 15,2 0 3-15,3 0 2 16,9 0-2-16,5 0-1 16,4 0-25-16,0 0-6 15,0 0 2-15,9 0 11 16,4 0 30-16,-1 0 2 15,1 0 11-15,-2 0-12 16,-7 0 8-16,-1 0 6 16,-3 0 47-16,0 0 19 15,0-3-10-15,-9-1-44 16,-2 0-27-16,-3 0 0 0,2-1-1 16,0 3 0-16,5 0-1 15,2 1 2-15,5 1 0 16,0 0 0-16,0 0-9 15,5 0-6-15,5-1 10 16,3 1 5-16,1-2 1 16,-2 1 0-16,-5-1-1 15,-4 1 1-15,-3 1 8 16,0 0 3-16,0 0-1 16,-12 0-5-16,-8 0-6 15,-7 0-9-15,-2 0 3 16,3 0 6-16,3 0 0 15,11 0 0-15,8 0 0 0,4 0 0 16,0 0 0-16,7 0-17 16,12 0 12-16,5 0 5 15,1 0 2-15,1 0-1 16,-3 0 0-16,-6 0 0 16,-6 0 0-16,-5 0 0 15,-5 0-1-15,-1 0 8 16,0 0-1-16,0 0 2 15,-1 0-3-15,-5 0-6 16,0 0-5-16,1 0 4 16,3 0 0-16,2 0-38 15,0 0-132-15,11 0-101 16,3 4 64-16,1 0-458 0</inkml:trace>
  <inkml:trace contextRef="#ctx0" brushRef="#br0" timeOffset="11432.9">29054 7979 973 0,'0'0'167'0,"0"0"-108"16,0 0-30-16,0 0 51 15,0 0 76-15,0 0 14 16,0 0-11-16,13-10-34 0,-13 10-28 16,0 0-32-16,0 0-23 15,0 0-19-15,0 0-23 16,0 0 2-16,0 5-2 16,2 7 22-16,2 6 6 15,2 5 3-15,-1 6-8 16,0 1 3-16,0 5 0 15,-2 1-11-15,0 1 4 16,0 2 1-16,-3 0-6 16,0 0-6-16,0-1-2 15,0-1-5-15,0-3 8 16,-2-2-8-16,-2-3 5 16,-1-3-6-16,0-2 2 0,-1 1-2 15,0-2 1-15,0 2 0 16,1 1 5-16,-1 0-4 15,0-1-1-15,2 2 7 16,-1-2-8-16,1 2 0 16,1 1 2-16,-2 1-2 15,1-3 0-15,0 2 2 16,-1-1-1-16,2 1 0 16,0-1-1-16,0 0 1 15,1 1 0-15,1 2-1 16,1 0 1-16,0 2-2 15,0 2 2-15,0 1-1 16,0 3 0-16,0 0 0 0,-2 4 0 16,-1-1 0-1,0-1 0-15,-2 2 1 0,0-3 0 16,1-1-1-16,-1-4 0 16,0 0 1-16,2-4 0 15,0 3-1-15,-1-1 0 16,3 2 0-16,1 3 0 15,-2 2 1-15,1 2-1 16,-2 2 1-16,0-1 1 16,0-3-2-16,0 3 0 15,0-2 1-15,0 1-1 16,0 3 1-16,1-1-1 16,-2 0 0-16,3 2 0 15,-3 0-2-15,1 2-3 16,0-2 5-16,0 0 1 0,-1 2 5 15,1 0 4-15,1 0 15 16,-1-1-5-16,2 0-7 16,-1 1-6-16,0 1-1 15,0-2 5-15,-1 1-10 16,0 0 8-16,0 0 6 16,-1 1-6-16,2 1 10 15,-1-2-5-15,1 0-4 16,1-2-8-16,-1-3 14 15,2-1-15-15,-1-1 5 16,1-2-5-16,-2 1 0 16,-2 2 5-16,1 2 11 0,0-1-16 15,0 2 17-15,2 5-10 16,-4-1-7-16,2-3 9 16,-1-1-9-16,1-5-1 15,-3-2 9-15,1 0-3 16,-1-1 0-16,2 1 0 15,-2 0-5-15,0-2 22 16,0 0-7-16,3 1-1 16,-1-2-8-16,1 1 5 15,-2-1-4-15,2 0-7 16,0-2 5-16,0-2-5 16,-1-3 5-16,1-1-5 15,0-2 8-15,0 0 6 16,0 1 6-16,0 1 2 15,0-1-2-15,0 4-7 0,0-3-7 16,0 4-5-16,-1-3-1 16,0-2 1-16,3 1-2 15,-1-3 6-15,1-1-5 16,-1-1 5-16,1 2-5 16,-1-1 17-16,1 1 2 15,-1-1-7-15,1 1 1 16,-1 0-4-16,1-4-4 15,-1 1-5-15,2-4 1 16,0-3-2-16,0-2 1 16,0-1 0-16,0-2-1 0,0 0 1 15,0 1 0 1,0-4 9-16,0 0-1 0,0-3-3 16,0 1-6-16,0-3 1 15,0 0 1-15,0 0 7 16,0 0-3-16,0 0 0 15,0 0 3-15,-3-1-9 16,-10-26-63-16,2 2-182 16,0-11-381-16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8:29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8822 789 0,'0'0'242'16,"0"0"-102"-16,0 0-5 15,0 0-19-15,0 0 13 16,0 0-5-16,0-18 9 16,-2 16 0-16,2 1 3 15,-1 1-2-15,1-2-10 16,0 2-14-16,0-1-22 15,0 1-15-15,0 0-8 16,0 0-5-16,0 0-23 16,0 0-7-16,0 0-17 15,0 0 4-15,0 0-7 0,0 0 2 16,0 0 6 0,0 0-7-16,0 0 0 0,0 0 3 15,-2 0-14-15,-1 0 1 16,0 1-1-16,-2 11 0 15,0 1 0-15,2 1-6 16,0-1 5-16,3 2 1 16,0-1 2-16,0 0-2 15,0-1-1-15,3-1-6 16,5 1 7-16,2-1 0 16,0-2 0-16,1 0 0 15,-1-4 0-15,2-2 0 16,1-2-2-16,1-2 2 15,0 0 2-15,3-4-2 16,1-8 12-16,0-2-12 0,-2 0 1 16,-5 1-1-1,4 2 0-15,-6-2 1 0,-2 1 5 16,1-2-5-16,-1-2-1 16,2 1 0-16,-3-2 0 15,-1-2 0-15,-2 1 2 16,0 1-1-16,-2-1 1 15,-1 2-1-15,0 2 0 16,0 1 8-16,0 2-8 16,-6-1 12-16,-1 1-1 15,-4 0-6-15,-1 1 15 16,-3 1-4-16,-4-1-8 16,-5 4 4-16,0 2 5 15,-1 2 0-15,-5 2-5 0,2 0-5 16,-2 2-7-16,0 9 1 15,5-1 4-15,1 0-5 16,9-3-1-16,3 0 1 16,3 0-1-16,9 0-11 15,0 4-74-15,0 1-51 16,9 5-82-16,21 9-104 16,1-2-196-16,-1-3-123 0</inkml:trace>
  <inkml:trace contextRef="#ctx0" brushRef="#br0" timeOffset="482.19">3522 8904 1340 0,'0'0'254'0,"0"0"-152"16,0 0 63-16,0 0 59 15,0 0-36-15,0 0-51 16,0 0-55-16,0-17-37 16,0 10-25-16,0-3-19 15,6-3-1-15,0-1 0 0,3 2 0 16,-3 0-1-1,4 4 0-15,-5 1-1 0,-1 5 0 16,1 2-11-16,-2 0 1 16,3 0 10-16,-3 6 1 15,7 8 1-15,-4 2 1 16,2 2 15-16,1 0 2 16,1 0-3-16,2-6-5 15,3-1 2-15,-2-4 0 16,2-5 1-16,2-2-2 15,2 0-10-15,-1-7 8 16,3-6-8-16,-2-3 1 16,-1-1-2-16,-3 0-31 15,-3 3-39-15,-4 1-82 16,0 5-71-16,-2 4-91 0,-4 0-200 0</inkml:trace>
  <inkml:trace contextRef="#ctx0" brushRef="#br0" timeOffset="1033.17">3801 8557 1510 0,'0'0'234'0,"0"0"-139"0,0 0 18 15,0 0 26 1,0 0 1-16,0 0-66 0,0 0-55 15,10-7-10-15,4 7 36 16,10 0-13-16,-2 0-11 16,6 1-7-16,-3 2-13 15,1 0 1-15,1-2-1 16,0 2 0-16,-2-1 0 16,-1 0 0-16,-4 0 0 15,-4 1-1-15,-4-1 0 16,0 1-1-16,-6-1 1 15,-2 3 0-15,-1 1 0 16,0-1 0-16,-3 1 0 16,2 2 0-16,-2 1 1 15,0-1 0-15,0 2 1 0,0 0-1 16,-2 2 1-16,-4-1-1 16,-1 1 1-16,-5 4-1 15,3 2 0-15,0 7 1 16,-3 0-1-16,3 4-1 15,0 4 6-15,2 2-4 16,4 0 19-16,0 2 16 16,1 0 12-16,2 1 13 15,0-2-7-15,0-3-26 16,0-2-5-16,0-7-15 16,2-4-9-16,1-6 1 15,0-5-1-15,1-6-1 16,2-1-54-16,9-2-112 0,0-2-200 15,-3-9-442-15</inkml:trace>
  <inkml:trace contextRef="#ctx0" brushRef="#br0" timeOffset="1815.35">4219 9704 1639 0,'0'0'238'0,"0"0"-174"16,0 0-26-16,0 0 65 15,0 0 71-15,0 0-8 0,0 0-64 16,0-1-56 0,0 2-34-16,7 8-4 0,5 7 35 15,2 2-7-15,5 5 8 16,2 2-11-16,6 3-7 16,3 0 14-16,4 0-10 15,3 1-12-15,5 0-2 16,0 1-1-16,5 0 18 15,0 2 3-15,5 0 0 16,3 0 17-16,2 3-33 16,0-1-8-16,4 2-6 15,16 3 0-15,17 8-5 16,21 8 5-16,3 6-6 0,-9-5 1 16,-24-7-1-1,-24-13 0-15,-11-8 2 0,-3-1-2 16,10 5 0-16,4 5 1 15,6 1 4-15,-6-5-4 16,-7-4 0-16,-9-5-1 16,-8-3 0-16,-7-5 0 15,-5-2-6-15,-5-3 6 16,-7-4 0-16,-1-1-1 16,-6-3 1-16,0-2 0 15,-3-1 0-15,-3 0 0 16,0 0 2-16,0 0-2 0,0 0-33 15,0 0-53 1,-15 0-134-16,-4-1-317 16,-5-4-253-16</inkml:trace>
  <inkml:trace contextRef="#ctx0" brushRef="#br0" timeOffset="2532.48">5375 10726 1049 0,'0'0'917'0,"0"0"-768"0,0 0-110 15,0 0-10-15,0 0 61 16,0 0 43-16,0 0-12 16,-10-13-45-16,16 13 7 15,7 0 33-15,9 0-38 16,1 4-3-16,4 2-15 16,4-1-14-16,5 3-4 15,4 0-17-15,2 2-2 16,3-1-14-16,4 3-8 15,3-1 10-15,3 0-10 16,-4-1 5-16,6 2-5 16,-5-1 4-16,-6 1-5 15,0-1 0-15,-5 1-1 0,-7 1 1 16,0 0-5-16,-5-2 5 16,-4 1 0-16,-3-1 0 15,-5-3-1-15,1-1-1 16,-6-1 2-16,-2-3 0 15,-6-1 0-15,-1-2 0 16,-3 0 9-16,2 0 11 16,-2 0 59-16,0 0 14 15,0-7-14-15,-2-8-28 16,-9-9-42-16,-3-7-1 16,-5-7 2-16,2-5-2 15,-2-3-8-15,-1-2 0 16,1 3 7-16,0 6-6 0,4 7 26 15,2 7 18-15,2 10 14 16,2 4-16-16,4 5-7 16,0 3-4-16,2-1-13 15,1 3-7-15,1 0-6 16,1-1-5-16,0 2-1 16,0-2 0-16,0 1-8 15,-2 0-31-15,-1-2-73 16,-1-1-65-16,-7 4-120 15,-1 0-192-15,2 4-233 0</inkml:trace>
  <inkml:trace contextRef="#ctx0" brushRef="#br0" timeOffset="4949.84">23662 10696 1497 0,'0'0'259'15,"0"0"-141"-15,0 0-16 16,0 0-22-16,0 0 30 15,-45-78 48-15,40 67 0 16,1 1-38-16,0 5-1 0,2 2-10 16,-1 3-58-1,-1 3-33-15,-4 20-18 0,-10 29 29 16,-6 25 65-16,3 25-22 16,7-6-32-16,14-21-23 15,7-28-10-15,23-23-6 16,13-2 0-16,26-9 6 15,25-13-1-15,22-40-4 16,2-31 8-16,-16-18-9 16,-27-5 0-16,-34 9-1 15,-22-1 6-15,-19 6-4 16,-3 12 8-16,-16 13-8 16,-7 19-1-16,-8 10 8 0,-24 4-1 15,-3 8-7 1,-11 10-1-16,-4 6 0 0,15 23 0 15,1 8-9-15,15 10-9 16,17 4-129-16,22 1-129 16,30 8-65-16,16-12-156 15,8-12-85-15</inkml:trace>
  <inkml:trace contextRef="#ctx0" brushRef="#br0" timeOffset="5400.63">24433 10800 1689 0,'0'0'306'0,"0"0"-242"16,0 0-58-16,0 0 4 16,0 0 133-16,0 0 98 15,0 0-37-15,9 7-64 16,-3-7-35-16,6 0-39 15,9-14-18-15,10-5-20 16,11-9-19-16,9-7-8 16,2-2 0-16,0-2 0 15,-4 3-1-15,-9 5 1 16,-8 9-1-16,-10 9 0 16,-9 12-2-16,-5 1-11 15,-4 16 13-15,-1 12 0 0,-1 7 30 16,2 3-2-16,5-1 4 15,6-3-16-15,6-7 1 16,9-6 2-16,5-7 7 16,7-9-2-16,3-5-6 15,-2 0-8-15,-1-9-4 16,-2-8-4-16,-5-3-2 16,-6 0-14-16,-6 0-71 15,-5 2-60-15,-6 4-65 16,1-1-104-16,-5 3-280 15,-2 1-329-15</inkml:trace>
  <inkml:trace contextRef="#ctx0" brushRef="#br0" timeOffset="6032.39">25476 10405 2067 0,'0'0'211'16,"0"0"-148"-16,0 0-27 15,0 0 1-15,0 0 74 16,0 0 28-16,0 0-17 16,107-5-52-16,-74 28-34 15,0 6-21-15,-2 8-14 16,-5 3 5-16,-10 6 1 16,-8 0 5-16,-8 4-4 15,0-3 14-15,-18 2 1 16,-6-2 11-16,-1-4 0 15,-1-4 8-15,8-7-10 0,3-11-17 16,9-6-5-16,6-8-10 16,0-7-5-16,17 0 5 15,28-13 0-15,30-25-2 16,27-18-147-16,0-2-147 16,-19 5-89-16,-28 8-124 15,-19 6 192-15,1-7 14 16,-2-6 215-16,-2 2 88 15,-11 12 252-15,-12 13 10 16,-6 13 41-16,-4 9-25 16,0 3-50-16,-5 7-93 15,-12 21-50-15,-5 9 49 16,-2 10-16-16,6 6-55 0,6 1-42 16,11 0-12-1,1-1-8-15,12 1 5 0,7-2 2 16,2-1-7-16,1-2-1 15,-4-5 1-15,0-6 0 16,-6-4 14-16,-2-7 22 16,-5-8-3-16,-4-5 14 15,-1-6 14-15,0-4 32 16,-16-2 8-16,-7-2-68 16,-9 0-32-16,-5 0-1 15,-7-6-1-15,-3-4-59 16,-3 0-168-16,-2-10-257 0,15 4-217 15,16-6-440-15</inkml:trace>
  <inkml:trace contextRef="#ctx0" brushRef="#br0" timeOffset="6180.81">26350 10713 2381 0,'0'0'283'15,"0"0"-216"-15,0 0-54 16,79-48-11-16,-47 34-1 15,4 1-1-15,4 0-58 16,28-4-143-16,-7 5-354 16,-5-3-436-16</inkml:trace>
  <inkml:trace contextRef="#ctx0" brushRef="#br0" timeOffset="6465.8">26952 10551 1835 0,'0'0'354'0,"0"0"-264"15,-33 112 18-15,12-57 14 16,3 5 24-16,3-2-17 16,6 2-2-16,6-2-65 15,3-1-29-15,0-4 0 16,2-5 5-16,5-7-5 16,3-8-15-16,-4-8-6 15,-1-8 5-15,-4-6-7 16,-1-7 14-16,0-4 81 15,-10 0-3-15,-13 0-39 16,-6-2-47-16,-10-10-14 0,-6-5-2 16,-1-2-29-1,-3-4-174-15,-2-18-268 0,14 6-197 16,16-6-380-16</inkml:trace>
  <inkml:trace contextRef="#ctx0" brushRef="#br0" timeOffset="6622.24">27095 10579 2460 0,'0'0'326'0,"0"0"-231"16,94-37-39-16,-58 26-18 15,-5 3 48-15,-3-2-23 16,-3 1-36-16,-3 2-27 0,-2 4-19 16,-9 3-215-1,-4 3-410-15,-7 4-513 0</inkml:trace>
  <inkml:trace contextRef="#ctx0" brushRef="#br0" timeOffset="20049.66">13254 1838 2089 0,'0'0'223'15,"0"0"-160"-15,0 0-48 16,0 0 1-16,-82 4 29 16,60 18 44-16,-2 9 8 0,-6 20 3 15,-1 28 12-15,1 26-36 16,9 6-18-16,10-19-19 16,11-26-19-16,5-33-3 15,25-14-17-15,26-7 0 16,37-16 0-16,42-53 12 15,9-37 1-15,-14-26-13 16,-35-3 0-16,-50 15-6 16,-24 8 6-16,-21 5 9 15,-2 20 15-15,-16 19 39 16,-2 19 37-16,-9 13-3 16,-10 1-43-16,-10 6-36 15,-12 4-17-15,0 13 1 0,2 4-2 16,12 24-57-16,16 20-174 15,25 31-132-15,6-9-328 16,4-7-443-16</inkml:trace>
  <inkml:trace contextRef="#ctx0" brushRef="#br0" timeOffset="20433.18">14043 2244 1572 0,'0'0'1018'0,"0"0"-912"0,0 0-87 15,0 0 1-15,0 0 68 16,0 0 81-16,0 0-11 16,52-32-30-16,5-29-83 15,6-5-29-15,-2 1-16 16,-4 8-2-16,-14 19-17 15,0 4 10-15,0 3 8 16,-11 19-7-16,-13 12-16 16,-3 4-1-16,-8 25 25 15,-2 10 4-15,-3 11 20 16,4 2 3-16,4-3 7 16,6-7-10-16,9-7-9 15,10-14-1-15,7-12-5 16,5-9-8-16,10-11 1 0,3-20-2 15,4-10-82-15,-6-4-104 16,-1-14-100-16,-16 10-221 16,-18 10-238-16</inkml:trace>
  <inkml:trace contextRef="#ctx0" brushRef="#br0" timeOffset="20798.91">15194 1396 2232 0,'0'0'304'15,"0"0"-120"-15,0 0-97 0,0 0-36 16,0 0 58 0,104-73 1-16,-61 59-26 0,6 3-33 15,5 2-25-15,3 4-17 16,0 1-8-16,-4 2-1 15,-2 2 1-15,-9 0-1 16,-8 3-1-16,-7 8 0 16,-10 6-8-16,-9 11 4 15,-8 23 5-15,-10 34 34 16,-30 39 83-16,-16 23 1 16,-6 11 43-16,-1-3-41 15,12-11-20-15,10-7-56 16,15-15-32-16,13-13-12 15,10-11-122-15,3-2-155 16,0-24-263-16,0-18-310 0</inkml:trace>
  <inkml:trace contextRef="#ctx0" brushRef="#br0" timeOffset="22415.12">22710 10281 2078 0,'0'0'274'0,"0"0"-208"15,-94 9-45-15,46 16-9 0,-6 11 49 16,-10 21 61 0,8 2 20-16,2 7-26 0,9 18-35 15,20 3-35-15,10 23-10 16,15 5-6-16,6-5-12 15,24-10-5-15,7-9 2 16,6 1 5-16,8 0-11 16,6 3-3-16,7-4 0 15,16-3 3-15,22-9-2 16,22-5 16-16,20-5 44 16,20 0-35-16,15 0-20 15,9-5-12-15,4-4-4 16,-4-8 4-16,-5-5 0 15,-4-11 0-15,-5-6 1 16,-6-12-1-16,-4-9 0 16,-5-7-1-16,-2-2 0 0,-5-1 0 15,-4-14 1-15,-2-6 5 16,-3-8 1-16,-7-5-3 16,-4-6-3-16,-6-6 0 15,-12-4 0-15,-9-2-2 16,-6-7 2-16,-5-1 2 15,0-3 0-15,-1-5-1 16,-15 8 7-16,2-10-8 16,-8 0 1-16,-17 6 0 15,-3 0-1-15,-9 1 0 16,3-16 9-16,8-17 0 16,1-17 8-16,-7 3-1 15,-12 10-11-15,-9 5-5 16,-12 19-1-16,-7 16 1 0,-8 15 1 15,0 1 8-15,-8-6-1 16,-15-9-1-16,-15-8 7 16,-30-5-8-16,-38-9-6 15,-41-11 1-15,-18 0 8 16,0 7-8-16,11 11 4 16,14 12-5-16,-11 3-10 15,-12 12 4-15,-13 6 5 16,-9 10 0-16,-3 10 1 15,-3 9 0-15,-1 10 1 16,4 2-1-16,5 21 0 16,6 10 2-16,6 11 19 0,13 9 13 15,15 6 26 1,16 0 12-16,33-7-13 0,25-10-29 16,20-8-17-16,7-4-12 15,-4 1-1-15,0 3-29 16,-3 0-116-16,4 2-126 15,12-6-271-15,9-14-344 0</inkml:trace>
  <inkml:trace contextRef="#ctx0" brushRef="#br0" timeOffset="23582.25">13903 348 1825 0,'0'0'255'0,"0"0"-195"15,-84 4-39-15,37 16-20 16,-19 16-1-16,-22 14 1 16,-17 14-1-16,-11 6 30 15,-6 3 56-15,3 1 25 0,2 4-3 16,5 12-29-16,6 20 28 16,2 24-1-16,-5 25-27 15,0 16-4-15,7-2-20 16,19-16-14-16,26-15 14 15,29-17-12-15,28-6-7 16,11-3-18-16,38-1-10 16,19 5 2-16,25 6-1 15,17 1-3-15,14 0 3 16,15-4 6-16,10-8 2 16,15-7-5-16,12-8-5 15,22-21 4-15,17-20 3 16,20-26-14-16,16-22-1 15,3-11 1-15,5-11 0 16,-10-16 11-16,-14-7-11 0,-11-8-1 16,-17-9 0-16,-9-13 1 15,-9-9 0-15,-8-12 0 16,-12-14-9-16,-7-22 8 16,-13-23 0-16,-9-21 1 15,-7-13 6-15,-15 0 1 16,-18 11 6-16,-19 11-13 15,-20 12-6-15,-23 6 6 16,-24 2 9-16,-14 1 9 16,-38 4-6-16,-32 5-5 15,-36 10-5-15,-36 7-2 16,-38 10 0-16,-30 13-1 16,-29 12-7-16,-12 15-1 0,-8 14 8 15,-1 12 1-15,19 11 6 16,20 13-6-16,30 9-4 15,37 16 2-15,38 15 1 16,39 8-5-16,21 27-45 16,26 39-184-16,11-7-141 15,8 4-523-15</inkml:trace>
  <inkml:trace contextRef="#ctx0" brushRef="#br0" timeOffset="24283.18">16988 3335 2286 0,'0'0'262'0,"0"0"-198"16,0 0-47-16,0 0-17 0,0 0-16 16,0 0-15-16,0 0 30 15,-28 64 1-15,46-13 12 16,16 19 34-16,20 29 48 15,22 35 18-15,6 14-40 16,8 8-30-16,2-2 9 16,-1-12-20-16,12 11 2 15,10 5-6-15,11 10 13 16,8 2-5-16,9 2-22 16,5 2 7-16,5-4 5 15,6 3-2-15,1 8 8 16,2 3 17-16,2 2-8 15,2 5-8-15,2-6-11 16,4 0-8-16,2-2 5 16,-3-5-18-16,-1-9 0 0,-7-8 0 15,-4-11 0 1,-1-11 5-16,-5-6 8 0,0-11 11 16,-4-9-1-16,-8-7-23 15,-8-11 0-15,-11-12 7 16,-13-11-1-16,-10-9 9 15,-18-14 5-15,-18-12-8 16,-16-10 1-16,-5-2 1 16,2 0-13-16,4 2 9 15,-1-2-10-15,-7-6-1 16,-10-5-1-16,-9-6-5 16,-10-3-1-16,-6-5-32 0,-3 0 1 15,-7-6-50-15,-17-7-240 16,-31-12-251-16,5 3-94 15,-2 0-39-15</inkml:trace>
  <inkml:trace contextRef="#ctx0" brushRef="#br0" timeOffset="24782.93">20790 8476 2123 0,'0'0'389'0,"0"0"-208"16,0 0-98-1,0 0-83-15,0 0-5 0,0 0 5 16,0 0 55-16,91 81 3 16,-19-34 30-16,32 19 5 15,24 15-15-15,13 10-18 16,-4-4-21-16,-15-8-18 15,-14-10-5-15,-7-7-2 16,-19-12-13-16,-18-12 5 16,-15-14 0-16,-10-10 9 15,4-3 29-15,-4-4 4 16,-1-7 6-16,-12-5 20 16,-2-33 46-16,-4-31-42 15,-4-40-48-15,-4-24-17 16,-6-9 4-16,-6 4-17 0,0 19-1 15,-14 13 0-15,-1 25 1 16,-1 23 14-16,3 18 13 16,-1 10-3-16,2 1-12 15,-2-1-4-15,1 3-7 16,6 9-1-16,2 7-1 16,1 3-6-16,4 8-55 15,-1 0-122-15,1 0-85 16,-6 44-191-16,-2 3 130 15,-3 2-326-15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9:09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7728 9032 2314 0,'0'0'293'0,"0"0"-234"16,0 0-44-1,0 0 49-15,136-22 115 0,-48 7-20 16,25-1-45-16,6-3-44 15,-19 1-32-15,-25 3-25 16,-27 5-1-16,-6 0-11 16,4-2 0-16,2-3-1 15,2-2-10-15,-8 0-56 16,-9-4-51-16,-8-12-59 16,-9 2-208-16,-11 0-296 0</inkml:trace>
  <inkml:trace contextRef="#ctx0" brushRef="#br0" timeOffset="307.02">8316 8563 2328 0,'0'0'234'16,"0"0"-195"-16,0 0-31 15,-52 112 3-15,35-20 143 16,-1 45 72-16,6 29-24 15,3 19-29-15,9-5-83 16,0-22-37-16,0-15-14 16,0-17-11-16,6-14-5 15,-4-15-1-15,-2-22-5 16,0-18-11-16,0-14-6 16,-8-9 0-16,-1-2 1 15,-1-1-1-15,1-6 0 0,-1-10 0 16,2-11-1-1,0-4-31-15,-2-9-89 0,3-19-165 16,5-35-193-16,2 4-155 16,0-2-738-16</inkml:trace>
  <inkml:trace contextRef="#ctx0" brushRef="#br0" timeOffset="666.57">8435 9590 2614 0,'0'0'272'16,"0"0"-210"-16,0 0-50 0,0 0 30 15,102-40 84 1,-55 28-23-16,6-2-34 0,5 0-43 16,3-4-25-16,-1 1-1 15,-5 2-6-15,-8-1-66 16,-11 4-79-16,-12 5-142 15,-12 4-88-15,-12 3-124 16,0 3 161-16,-18 12 116 16,-10 6 63-16,-2 3 152 15,3 1 13-15,2-2 215 16,4 1 41-16,7 3-53 16,3 2-7-16,3 5-35 15,2 6-58-15,1 2-57 16,0 5-46-16,0 0-10 0,-7 8-234 15,0-13-323-15,-1-11-503 0</inkml:trace>
  <inkml:trace contextRef="#ctx0" brushRef="#br0" timeOffset="865.15">8501 9952 2270 0,'0'0'570'15,"0"0"-433"-15,0 0-16 16,0 0 13-16,0 0 27 15,0 0 18-15,133-15 4 16,-26-5-80-16,-4-3-49 16,-18 3-33-16,-27 2-13 15,-19 4-8-15,3 1-27 0,4 1-87 16,12 3-189-16,-10 6-433 16,-15 1-577-16</inkml:trace>
  <inkml:trace contextRef="#ctx0" brushRef="#br0" timeOffset="1565.71">17603 8544 1283 0,'0'0'1073'15,"0"0"-937"-15,88 0-27 0,5 0 119 16,41 0-53-16,18 0-11 16,1-1-14-16,-9-14-24 15,-20-3-44-15,-8-2-38 16,-23-1-28-16,-23 4-10 16,-20 2-5-16,-9-2-1 15,2-3-18-15,0-1-26 16,-1-4-37-16,-16 3-13 15,-9 3-30-15,-12-1-49 16,-7-6-209-16,-11 5-252 16,-8 1-349-16</inkml:trace>
  <inkml:trace contextRef="#ctx0" brushRef="#br0" timeOffset="1882">18521 8098 2075 0,'0'0'291'0,"0"0"-227"15,0 0-63-15,0 0 8 16,-6 73 164-16,6-9 70 16,0 33-18-16,-3 39-7 15,-11 13-79-15,-8-2-6 16,-8-17-35-16,-3-31-37 15,2-23-20-15,1-18-14 16,0-17-12-16,-1-6-6 16,-8 2 1-16,-6-2-2 0,-4-3-8 15,3-9-5-15,7-10-6 16,6-9-29-16,6-4-53 16,11-2-60-16,16-24-94 15,0 0-302-15,13 0-315 0</inkml:trace>
  <inkml:trace contextRef="#ctx0" brushRef="#br0" timeOffset="2715.13">18467 8989 1989 0,'0'0'260'0,"0"0"-208"16,0 0 33-16,0 0 121 15,0 0 100-15,40 91-68 16,-34-53-17-16,-1 5-75 16,-2 1-35-16,0 1-33 15,-3-2-24-15,0 0-20 16,0-4-2-16,0-1-8 16,0-1-8-16,0-2-2 15,0-2-5-15,2-6-8 16,6-4 0-16,2-6-1 15,7-4 0-15,1-6 0 16,4-2 1-16,3-5 0 0,4 0 0 16,4-3 5-1,2-11-5-15,7-5 0 0,4-5 5 16,1-4-5-16,3-2-1 16,-1-1 1-16,-2 2 8 15,-7 2-8-15,-4 3 0 16,-10 3 0-16,-9 1 1 15,-6 1 7-15,-10 0 4 16,-1-2 14-16,-3-2-4 16,-15-2-8-16,-7-2-6 15,-3-2-8-15,-5 1 0 16,0-2-1-16,2 1 0 16,-1-1 4-16,4 1-4 15,1 2 0-15,2 6 0 16,1 2 1-16,4 4-1 0,0 4 0 15,2 0-2-15,3 5 2 16,-1 2-1-16,2 0 1 16,0 1 0-16,0 1 0 15,0 1 0-15,1-2 0 16,2 3 0-16,1-1 1 16,1-1 0-16,3 1-1 15,0-1 1-15,3 1-1 16,0-1 1-16,0 2 0 15,0-1 0-15,2 1 0 16,1-1 0-16,-2 1-1 16,2 0 1-16,0 0-1 0,-1 0-1 15,-1 0 0-15,-2 0-6 16,-4 10 6-16,-3 5 1 16,-2 5 0-16,0 2 2 15,-2-2 8-15,3 0-10 16,-1-3 1-16,1-2 0 15,2-2 0-15,2-5-1 16,3-1 0-16,2-2 0 16,2-2-39-16,1-2-120 15,0 0-141-15,4 1-280 16,6-2-321-16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9:29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18043 8944 892 0,'0'0'152'0,"0"0"-99"16,0 0 21-16,0 0 17 16,0 0 32-16,0 0 5 15,-8-2-38-15,7 0-47 16,-2 1 6-16,0 0 23 15,2 0-1-15,-1 1-11 0,1-2 3 16,1 2-10-16,-2 0-21 16,2 0-8-16,0 0-11 15,0 0 2-15,0 0 1 16,0 0-15-16,0 0 0 16,0 0 0-16,0 0-1 15,0 0 0-15,0 0 0 16,0 0 0-16,5 0-1 15,3 0 1-15,0 0 0 16,1 0 0-16,-1 0 0 16,2 0 0-16,-1 0 0 15,3 0 0-15,1 0 0 0,2 0 1 16,2 0-1-16,-2 0 0 16,-1 0-1-16,-2 0 1 15,-1 0 0-15,-5 0 0 16,0 0 0-16,-5 0-7 15,1 0 5-15,-2 0 1 16,0 2 0-16,0-2 0 16,0 0 1-16,0 0 0 15,-5 0 14-15,-2 0-8 16,-3 0 2-16,2 0-6 16,2 0 4-16,0 0 1 15,1 0-6-15,0 0 1 16,0 0-1-16,2 0 9 0,0 0-3 15,0 0-5 1,3 0-1-16,-1 0 0 0,1 0 0 16,0 0-1-16,0 0-1 15,0 0-5-15,0 0 4 16,0 0 1-16,0 0 1 16,3 0 0-16,1 0 0 15,1 0 2-15,-1 0 4 16,0 0-6-16,-1 0 1 15,0 0 0-15,-1 0 0 16,-1 0 0-16,1 0-1 16,-2 0 0-16,0 0 0 15,0 0 1-15,0 0 0 16,0 0 23-16,0 0 19 16,-6 0-23-16,-1-2-2 0,1 2-8 15,1-2 7-15,2 2 2 16,2-1-3-16,1 1-2 15,0 0-7-15,0 0-1 16,0 0-6-16,0 0 1 16,0 0-1-16,0 0 0 15,0 0 0-15,0 0-1 16,0 0 0-16,0 0-1 16,0 0 2-16,0 0-1 15,0 0 0-15,0 0-1 16,0 0 1-16,0 0-20 15,0 0-51-15,1 0-139 0,4 6-118 16,-4 0-361-16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8T08:19:38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 12339 401 0,'0'0'137'0,"0"0"-93"16,0 0-44-16,0 0-14 15,83-43-116-15,-45 39-222 0</inkml:trace>
  <inkml:trace contextRef="#ctx0" brushRef="#br0" timeOffset="10149.85">19004 10878 681 0,'0'0'866'0,"0"0"-677"15,0 0-70-15,-97-82-6 16,61 59-46-16,-7-2 51 16,-3 3 10-16,-8-1-32 0,-4 3-10 15,-3 5-29-15,-4 2-16 16,-3 6-15-16,-16 6-20 15,-23 1-6-15,-26 16-19 16,-10 10 7-16,3 8 11 16,11 5-23-16,10 5 11 15,0 7 2-15,3 2 10 16,3 5 0-16,12 2 1 16,7 0 6-16,18-7 3 15,16-8 9-15,14-6 13 16,-2 12-4-16,-10 28 26 15,0 33 4-15,4 15 6 0,24-4-17 16,21-12-24-16,9-23-8 16,23-6-4-16,6-14-9 15,3-14 0-15,1-13 11 16,6-2-6-16,11 7 1 16,23 10-5-16,27 11 8 15,20 3-10-15,14-8-6 16,-1-12 5-16,-5-13 0 15,-6-16 1-15,4-9 0 16,6-12 1-16,7-9-1 16,4-20 0-16,6-13 1 15,5-5 6-15,0-6-7 16,-6-2-2-16,-8-1 2 0,-12 1 0 16,-12-3 0-1,-9-1 1-15,-21 6-1 0,-22 7 1 16,-16 5 0-16,-9-1-1 15,10-22 1-15,3-26 17 16,6-33 6-16,-7-8-10 16,-17 7-5-16,-11 18-2 15,-13 34-5-15,-8 17 19 16,-2 14 13-16,0 1 2 16,-14-5-3-16,-10-7 16 15,-9-6 5-15,-11 2 14 16,-7 1-15-16,-7 1-6 15,-6 2-14-15,-2 2-11 16,-1 4 7-16,1 5-1 16,4 6-16-16,-1 5-1 0,0 9-5 15,2 7-6-15,2 5 0 16,-1 8-11-16,6 1-2 16,6 2-68-16,9 14-120 15,13 20-104-15,11-5-192 16,12-4-248-16</inkml:trace>
  <inkml:trace contextRef="#ctx0" brushRef="#br0" timeOffset="11232.33">29904 11667 1132 0,'187'1'94'16,"14"-1"-94"-16,-37 0-72 15,-18-9 4-15,-38-3-7 16,-31 2-25-16,-19-1 38 0,-26 4-30 16,-14 2-132-16</inkml:trace>
  <inkml:trace contextRef="#ctx0" brushRef="#br0" timeOffset="12848.84">14310 15261 2136 0,'0'0'385'15,"0"0"-257"-15,0 0-128 16,0 0-123-16,0 0 71 0,0 0 41 16,121 31 11-16,-21-23 1 15,42-2 5-15,25-3-6 16,9-2 6-16,0 1 1 15,-3-1-6 1,7 2 5-16,15 0-5 0,13-1 5 16,13 4-3-16,12 0 3 15,10 0-6-15,11 4 9 16,13-2-3-16,15-3-5 16,16-1 0-16,17 2 39 15,16-1 8-15,14 2-15 16,4 6-26-16,5 2-6 15,-4 2 0-15,-1 3 4 16,-1 1-5-16,-8 2-1 16,-3-3 1-16,-7 3 0 0,-6-5 0 15,-7 0 0-15,-9-4 1 16,-10-1 0-16,-10-3-1 16,-12 4 13-16,-16 1 29 15,-12 1 15-15,-16 0-10 16,-14-2-17-16,-8-1-4 15,-8-4-19-15,-7-3-5 16,-8-3 6-16,-11-2 0 16,-8-1 10-16,-13 0 9 15,-14 0-3-15,-13 0-8 16,-20 0-7-16,-25-1-8 16,-23-2 1-16,-22 0-1 15,-9 0 0-15,-2-1 5 0,-5 2 3 16,1-3 23-16,-9 1 17 15,-6 2-3-15,-4 0-19 16,-2 2-18-16,-2 0-9 16,0 0-5-16,0 0-85 15,0 0-128-15,0 0-119 16,-5 0-178-16,-2 4-80 0</inkml:trace>
  <inkml:trace contextRef="#ctx0" brushRef="#br0" timeOffset="13299.08">25950 15157 2004 0,'0'0'317'0,"0"0"-145"16,0 0-77-16,0 0-27 15,0 0-68-15,0 0-9 16,0 0 9-16,70 26 37 16,20 15 20-16,29 11-10 0,10 8-27 15,-7-2-13 1,-14-8-6-16,-17-10-1 0,-16-5 1 15,-16-7 0 1,-19-9 7-16,-12 1-8 0,-2-1-6 16,-10 5 6-16,-11 7 0 15,-10 6 131-15,-46 17 46 16,-40 18-33-16,-38 14-44 16,-13 2-43-16,3-13-32 15,33-21-7-15,37-19-18 16,20-12 0-16,13-5-87 15,8-5-201-15,7-3-299 16,14-10-453-16</inkml:trace>
  <inkml:trace contextRef="#ctx0" brushRef="#br0" timeOffset="14032.97">28384 14692 1969 0,'0'0'313'0,"0"0"-218"0,0 0 34 16,0 0-47-16,-91 0 1 15,49 17 20-15,-6 13-13 16,-15 26-13-16,-12 36-15 15,-8 30-7-15,7 14-3 16,20-5-16-16,26-20-13 16,25-34-11-16,5-19-11 15,15-17 0-15,16-7 0 16,24 3 1-16,32-5 7 16,40-21 3-16,19-18-11 15,2-45 0-15,-6-27 8 16,-23-16-2-16,-7-11-2 15,-13-3-5-15,-21 1-1 0,-19 5 1 16,-23 6 10-16,-23 7 1 16,-13 15 28-16,-3 17 5 15,-21 15 4-15,-22 3 0 16,-36 0 9-16,-36 12-21 16,-19 15-27-16,-3 22-9 15,16 39-9-15,27 18-18 16,13 18-109-16,10 11-196 15,20-18-363-15,14-19-1068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6334" y="6487897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4154" y="6487897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1641" y="6487897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0547" y="6471727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图像直方图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让图像更清晰的原理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985149-50D8-4149-B3C5-3162B8BC6835}"/>
              </a:ext>
            </a:extLst>
          </p:cNvPr>
          <p:cNvGraphicFramePr>
            <a:graphicFrameLocks noGrp="1"/>
          </p:cNvGraphicFramePr>
          <p:nvPr/>
        </p:nvGraphicFramePr>
        <p:xfrm>
          <a:off x="527424" y="2636912"/>
          <a:ext cx="2969224" cy="2333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82">
                  <a:extLst>
                    <a:ext uri="{9D8B030D-6E8A-4147-A177-3AD203B41FA5}">
                      <a16:colId xmlns:a16="http://schemas.microsoft.com/office/drawing/2014/main" val="1848328346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2070247154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1673156812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56312477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01349851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936991815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268134409"/>
                    </a:ext>
                  </a:extLst>
                </a:gridCol>
              </a:tblGrid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824154175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43657562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661153700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674343508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599187659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261338749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9282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31E15-8985-4E47-8A4C-6096DD55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9679"/>
              </p:ext>
            </p:extLst>
          </p:nvPr>
        </p:nvGraphicFramePr>
        <p:xfrm>
          <a:off x="4007768" y="1628800"/>
          <a:ext cx="7512789" cy="23335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6893">
                  <a:extLst>
                    <a:ext uri="{9D8B030D-6E8A-4147-A177-3AD203B41FA5}">
                      <a16:colId xmlns:a16="http://schemas.microsoft.com/office/drawing/2014/main" val="941086579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1918388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1557347285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6727993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859331140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9568602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41144599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64209410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315239113"/>
                    </a:ext>
                  </a:extLst>
                </a:gridCol>
              </a:tblGrid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4187221899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1062669185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394950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0.37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1.00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39110"/>
                  </a:ext>
                </a:extLst>
              </a:tr>
              <a:tr h="7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均衡化值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（新的灰度级）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6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460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E5ADD7F-E85F-4065-A043-9DDF7843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52033"/>
              </p:ext>
            </p:extLst>
          </p:nvPr>
        </p:nvGraphicFramePr>
        <p:xfrm>
          <a:off x="2315319" y="1820309"/>
          <a:ext cx="1598680" cy="33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0">
                  <a:extLst>
                    <a:ext uri="{9D8B030D-6E8A-4147-A177-3AD203B41FA5}">
                      <a16:colId xmlns:a16="http://schemas.microsoft.com/office/drawing/2014/main" val="937871207"/>
                    </a:ext>
                  </a:extLst>
                </a:gridCol>
                <a:gridCol w="799340">
                  <a:extLst>
                    <a:ext uri="{9D8B030D-6E8A-4147-A177-3AD203B41FA5}">
                      <a16:colId xmlns:a16="http://schemas.microsoft.com/office/drawing/2014/main" val="2938140099"/>
                    </a:ext>
                  </a:extLst>
                </a:gridCol>
              </a:tblGrid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7439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876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685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7212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961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43760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181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831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B430FA6-8470-401B-9C95-6818C8120CA0}"/>
              </a:ext>
            </a:extLst>
          </p:cNvPr>
          <p:cNvSpPr txBox="1"/>
          <p:nvPr/>
        </p:nvSpPr>
        <p:spPr>
          <a:xfrm>
            <a:off x="2430735" y="56067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累计直方图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F722B-1679-40FF-AB37-5E55A76C9D85}"/>
              </a:ext>
            </a:extLst>
          </p:cNvPr>
          <p:cNvSpPr txBox="1"/>
          <p:nvPr/>
        </p:nvSpPr>
        <p:spPr>
          <a:xfrm>
            <a:off x="2315319" y="1341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416DF-873F-436B-B5BE-F7BEE62902D9}"/>
              </a:ext>
            </a:extLst>
          </p:cNvPr>
          <p:cNvSpPr txBox="1"/>
          <p:nvPr/>
        </p:nvSpPr>
        <p:spPr>
          <a:xfrm>
            <a:off x="3100149" y="1341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FA857574-242A-4515-8C3B-B015826CC046}"/>
              </a:ext>
            </a:extLst>
          </p:cNvPr>
          <p:cNvSpPr/>
          <p:nvPr/>
        </p:nvSpPr>
        <p:spPr>
          <a:xfrm>
            <a:off x="4375972" y="2892081"/>
            <a:ext cx="533400" cy="742950"/>
          </a:xfrm>
          <a:prstGeom prst="mathMultiply">
            <a:avLst>
              <a:gd name="adj1" fmla="val 24115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166018-B02D-4CEE-A04D-865BAC73C0F1}"/>
              </a:ext>
            </a:extLst>
          </p:cNvPr>
          <p:cNvSpPr txBox="1"/>
          <p:nvPr/>
        </p:nvSpPr>
        <p:spPr>
          <a:xfrm>
            <a:off x="5223697" y="266339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7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3B28053-E63E-4602-9CAC-0B9CA33A3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12549"/>
              </p:ext>
            </p:extLst>
          </p:nvPr>
        </p:nvGraphicFramePr>
        <p:xfrm>
          <a:off x="7392144" y="1820309"/>
          <a:ext cx="1598680" cy="33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0">
                  <a:extLst>
                    <a:ext uri="{9D8B030D-6E8A-4147-A177-3AD203B41FA5}">
                      <a16:colId xmlns:a16="http://schemas.microsoft.com/office/drawing/2014/main" val="937871207"/>
                    </a:ext>
                  </a:extLst>
                </a:gridCol>
                <a:gridCol w="799340">
                  <a:extLst>
                    <a:ext uri="{9D8B030D-6E8A-4147-A177-3AD203B41FA5}">
                      <a16:colId xmlns:a16="http://schemas.microsoft.com/office/drawing/2014/main" val="2938140099"/>
                    </a:ext>
                  </a:extLst>
                </a:gridCol>
              </a:tblGrid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7439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876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685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7212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961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43760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181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8312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280701D-2BC0-40AF-A429-7489F922E3F4}"/>
              </a:ext>
            </a:extLst>
          </p:cNvPr>
          <p:cNvSpPr txBox="1"/>
          <p:nvPr/>
        </p:nvSpPr>
        <p:spPr>
          <a:xfrm>
            <a:off x="7507558" y="560670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均衡直方图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B32BF6-FEEA-45CD-8A62-14D9A6A3CCC2}"/>
              </a:ext>
            </a:extLst>
          </p:cNvPr>
          <p:cNvSpPr txBox="1"/>
          <p:nvPr/>
        </p:nvSpPr>
        <p:spPr>
          <a:xfrm>
            <a:off x="7392144" y="1341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2A32E6-C58D-456E-8D04-278765ACB6F4}"/>
              </a:ext>
            </a:extLst>
          </p:cNvPr>
          <p:cNvSpPr txBox="1"/>
          <p:nvPr/>
        </p:nvSpPr>
        <p:spPr>
          <a:xfrm>
            <a:off x="8269307" y="1341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17" name="等号 16">
            <a:extLst>
              <a:ext uri="{FF2B5EF4-FFF2-40B4-BE49-F238E27FC236}">
                <a16:creationId xmlns:a16="http://schemas.microsoft.com/office/drawing/2014/main" id="{B033588C-9674-4EF1-851D-105A1E986B3A}"/>
              </a:ext>
            </a:extLst>
          </p:cNvPr>
          <p:cNvSpPr/>
          <p:nvPr/>
        </p:nvSpPr>
        <p:spPr>
          <a:xfrm>
            <a:off x="6208398" y="3060010"/>
            <a:ext cx="781050" cy="407089"/>
          </a:xfrm>
          <a:prstGeom prst="mathEqual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D99DF74-0F9D-490E-B758-7A0192A05181}"/>
                  </a:ext>
                </a:extLst>
              </p14:cNvPr>
              <p14:cNvContentPartPr/>
              <p14:nvPr/>
            </p14:nvContentPartPr>
            <p14:xfrm>
              <a:off x="2249640" y="1612800"/>
              <a:ext cx="6593400" cy="3746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D99DF74-0F9D-490E-B758-7A0192A051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80" y="1603440"/>
                <a:ext cx="661212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3960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985149-50D8-4149-B3C5-3162B8BC6835}"/>
              </a:ext>
            </a:extLst>
          </p:cNvPr>
          <p:cNvGraphicFramePr>
            <a:graphicFrameLocks noGrp="1"/>
          </p:cNvGraphicFramePr>
          <p:nvPr/>
        </p:nvGraphicFramePr>
        <p:xfrm>
          <a:off x="527424" y="2636912"/>
          <a:ext cx="2969224" cy="2333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82">
                  <a:extLst>
                    <a:ext uri="{9D8B030D-6E8A-4147-A177-3AD203B41FA5}">
                      <a16:colId xmlns:a16="http://schemas.microsoft.com/office/drawing/2014/main" val="1848328346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2070247154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1673156812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56312477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01349851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936991815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268134409"/>
                    </a:ext>
                  </a:extLst>
                </a:gridCol>
              </a:tblGrid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824154175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43657562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661153700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674343508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599187659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261338749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9282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31E15-8985-4E47-8A4C-6096DD55BD11}"/>
              </a:ext>
            </a:extLst>
          </p:cNvPr>
          <p:cNvGraphicFramePr>
            <a:graphicFrameLocks noGrp="1"/>
          </p:cNvGraphicFramePr>
          <p:nvPr/>
        </p:nvGraphicFramePr>
        <p:xfrm>
          <a:off x="4007768" y="1628800"/>
          <a:ext cx="7512789" cy="23335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6893">
                  <a:extLst>
                    <a:ext uri="{9D8B030D-6E8A-4147-A177-3AD203B41FA5}">
                      <a16:colId xmlns:a16="http://schemas.microsoft.com/office/drawing/2014/main" val="941086579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1918388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1557347285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6727993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859331140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9568602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41144599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64209410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315239113"/>
                    </a:ext>
                  </a:extLst>
                </a:gridCol>
              </a:tblGrid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4187221899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1062669185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394950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0.37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1.00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39110"/>
                  </a:ext>
                </a:extLst>
              </a:tr>
              <a:tr h="7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均衡化值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（新的灰度级）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6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785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985149-50D8-4149-B3C5-3162B8BC6835}"/>
              </a:ext>
            </a:extLst>
          </p:cNvPr>
          <p:cNvGraphicFramePr>
            <a:graphicFrameLocks noGrp="1"/>
          </p:cNvGraphicFramePr>
          <p:nvPr/>
        </p:nvGraphicFramePr>
        <p:xfrm>
          <a:off x="527424" y="2636912"/>
          <a:ext cx="2969224" cy="2333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82">
                  <a:extLst>
                    <a:ext uri="{9D8B030D-6E8A-4147-A177-3AD203B41FA5}">
                      <a16:colId xmlns:a16="http://schemas.microsoft.com/office/drawing/2014/main" val="1848328346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2070247154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1673156812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56312477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01349851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936991815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268134409"/>
                    </a:ext>
                  </a:extLst>
                </a:gridCol>
              </a:tblGrid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824154175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43657562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661153700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674343508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599187659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261338749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9282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31E15-8985-4E47-8A4C-6096DD55BD11}"/>
              </a:ext>
            </a:extLst>
          </p:cNvPr>
          <p:cNvGraphicFramePr>
            <a:graphicFrameLocks noGrp="1"/>
          </p:cNvGraphicFramePr>
          <p:nvPr/>
        </p:nvGraphicFramePr>
        <p:xfrm>
          <a:off x="4007768" y="1628800"/>
          <a:ext cx="7512789" cy="23335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6893">
                  <a:extLst>
                    <a:ext uri="{9D8B030D-6E8A-4147-A177-3AD203B41FA5}">
                      <a16:colId xmlns:a16="http://schemas.microsoft.com/office/drawing/2014/main" val="941086579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1918388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1557347285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6727993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859331140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9568602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41144599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64209410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315239113"/>
                    </a:ext>
                  </a:extLst>
                </a:gridCol>
              </a:tblGrid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4187221899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1062669185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394950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0.37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1.00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39110"/>
                  </a:ext>
                </a:extLst>
              </a:tr>
              <a:tr h="7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均衡化值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（新的灰度级）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6132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26337F-708F-465E-AB84-87DD35783B33}"/>
              </a:ext>
            </a:extLst>
          </p:cNvPr>
          <p:cNvGraphicFramePr>
            <a:graphicFrameLocks noGrp="1"/>
          </p:cNvGraphicFramePr>
          <p:nvPr/>
        </p:nvGraphicFramePr>
        <p:xfrm>
          <a:off x="4667817" y="4653136"/>
          <a:ext cx="6192689" cy="9074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3665">
                  <a:extLst>
                    <a:ext uri="{9D8B030D-6E8A-4147-A177-3AD203B41FA5}">
                      <a16:colId xmlns:a16="http://schemas.microsoft.com/office/drawing/2014/main" val="3173050358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524396205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2878377145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3819950511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2665636917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3327630985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3881455087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3334516992"/>
                    </a:ext>
                  </a:extLst>
                </a:gridCol>
                <a:gridCol w="538628">
                  <a:extLst>
                    <a:ext uri="{9D8B030D-6E8A-4147-A177-3AD203B41FA5}">
                      <a16:colId xmlns:a16="http://schemas.microsoft.com/office/drawing/2014/main" val="1290831454"/>
                    </a:ext>
                  </a:extLst>
                </a:gridCol>
              </a:tblGrid>
              <a:tr h="453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均衡化灰度级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15832"/>
                  </a:ext>
                </a:extLst>
              </a:tr>
              <a:tr h="453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7454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1609673-C2EA-43AA-9C70-BD720688A5C6}"/>
                  </a:ext>
                </a:extLst>
              </p14:cNvPr>
              <p14:cNvContentPartPr/>
              <p14:nvPr/>
            </p14:nvContentPartPr>
            <p14:xfrm>
              <a:off x="5322600" y="2950920"/>
              <a:ext cx="6585480" cy="2655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1609673-C2EA-43AA-9C70-BD720688A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3240" y="2941560"/>
                <a:ext cx="6604200" cy="26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6565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1A209-D926-48EA-A70D-9C6A2E81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3" y="2192224"/>
            <a:ext cx="4584589" cy="2755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AA629-E917-4945-AD8E-FBCE88B8581B}"/>
              </a:ext>
            </a:extLst>
          </p:cNvPr>
          <p:cNvSpPr txBox="1"/>
          <p:nvPr/>
        </p:nvSpPr>
        <p:spPr>
          <a:xfrm>
            <a:off x="2033138" y="5417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原始直方图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37E48C-A8B9-4DDB-B58D-72913DBF576E}"/>
              </a:ext>
            </a:extLst>
          </p:cNvPr>
          <p:cNvSpPr txBox="1"/>
          <p:nvPr/>
        </p:nvSpPr>
        <p:spPr>
          <a:xfrm>
            <a:off x="8046964" y="54161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均衡直方图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CAEC41-6D26-46A5-8EBD-6C02579D66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19" y="2190255"/>
            <a:ext cx="4764118" cy="27576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89E4ADA-96CC-4A27-81D1-1FC9F12C14A8}"/>
                  </a:ext>
                </a:extLst>
              </p14:cNvPr>
              <p14:cNvContentPartPr/>
              <p14:nvPr/>
            </p14:nvContentPartPr>
            <p14:xfrm>
              <a:off x="755640" y="1718640"/>
              <a:ext cx="9459720" cy="4320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89E4ADA-96CC-4A27-81D1-1FC9F12C14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280" y="1709280"/>
                <a:ext cx="947844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6364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04DE390-B9D3-4E48-9FB1-5DADFBEF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43024"/>
              </p:ext>
            </p:extLst>
          </p:nvPr>
        </p:nvGraphicFramePr>
        <p:xfrm>
          <a:off x="1930322" y="1842879"/>
          <a:ext cx="1598680" cy="33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0">
                  <a:extLst>
                    <a:ext uri="{9D8B030D-6E8A-4147-A177-3AD203B41FA5}">
                      <a16:colId xmlns:a16="http://schemas.microsoft.com/office/drawing/2014/main" val="937871207"/>
                    </a:ext>
                  </a:extLst>
                </a:gridCol>
                <a:gridCol w="799340">
                  <a:extLst>
                    <a:ext uri="{9D8B030D-6E8A-4147-A177-3AD203B41FA5}">
                      <a16:colId xmlns:a16="http://schemas.microsoft.com/office/drawing/2014/main" val="2938140099"/>
                    </a:ext>
                  </a:extLst>
                </a:gridCol>
              </a:tblGrid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7439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876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685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7212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961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43760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181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8312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CF3770C-F9B8-4E65-8B23-8496EA558F32}"/>
              </a:ext>
            </a:extLst>
          </p:cNvPr>
          <p:cNvSpPr txBox="1"/>
          <p:nvPr/>
        </p:nvSpPr>
        <p:spPr>
          <a:xfrm>
            <a:off x="2045738" y="5629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累计直方图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CAE3C4-E34E-487B-B62C-91097D063527}"/>
              </a:ext>
            </a:extLst>
          </p:cNvPr>
          <p:cNvSpPr txBox="1"/>
          <p:nvPr/>
        </p:nvSpPr>
        <p:spPr>
          <a:xfrm>
            <a:off x="1930322" y="1364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244923-A03D-48C9-920A-5AFD40F96E68}"/>
              </a:ext>
            </a:extLst>
          </p:cNvPr>
          <p:cNvSpPr txBox="1"/>
          <p:nvPr/>
        </p:nvSpPr>
        <p:spPr>
          <a:xfrm>
            <a:off x="2715152" y="1364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CEE24F14-B906-448D-B6AE-85EB4A2B9B98}"/>
              </a:ext>
            </a:extLst>
          </p:cNvPr>
          <p:cNvSpPr/>
          <p:nvPr/>
        </p:nvSpPr>
        <p:spPr>
          <a:xfrm>
            <a:off x="3990975" y="2914651"/>
            <a:ext cx="533400" cy="742950"/>
          </a:xfrm>
          <a:prstGeom prst="mathMultiply">
            <a:avLst>
              <a:gd name="adj1" fmla="val 24115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0EE81A-B95A-440F-94A2-698AB0F23A0D}"/>
              </a:ext>
            </a:extLst>
          </p:cNvPr>
          <p:cNvSpPr txBox="1"/>
          <p:nvPr/>
        </p:nvSpPr>
        <p:spPr>
          <a:xfrm>
            <a:off x="4838700" y="2685961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endParaRPr lang="zh-CN" altLang="en-US" sz="7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948F70A2-475E-47AF-9D00-69F45D729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57791"/>
              </p:ext>
            </p:extLst>
          </p:nvPr>
        </p:nvGraphicFramePr>
        <p:xfrm>
          <a:off x="7978567" y="1842879"/>
          <a:ext cx="1598680" cy="33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0">
                  <a:extLst>
                    <a:ext uri="{9D8B030D-6E8A-4147-A177-3AD203B41FA5}">
                      <a16:colId xmlns:a16="http://schemas.microsoft.com/office/drawing/2014/main" val="937871207"/>
                    </a:ext>
                  </a:extLst>
                </a:gridCol>
                <a:gridCol w="799340">
                  <a:extLst>
                    <a:ext uri="{9D8B030D-6E8A-4147-A177-3AD203B41FA5}">
                      <a16:colId xmlns:a16="http://schemas.microsoft.com/office/drawing/2014/main" val="2938140099"/>
                    </a:ext>
                  </a:extLst>
                </a:gridCol>
              </a:tblGrid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7439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876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685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7212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961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43760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181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83127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471ABD5-3E95-4FCA-8887-D1C81E35719D}"/>
              </a:ext>
            </a:extLst>
          </p:cNvPr>
          <p:cNvSpPr txBox="1"/>
          <p:nvPr/>
        </p:nvSpPr>
        <p:spPr>
          <a:xfrm>
            <a:off x="8093981" y="562927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均衡直方图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AC0FD-F75B-4D59-AB13-8B454D4D373F}"/>
              </a:ext>
            </a:extLst>
          </p:cNvPr>
          <p:cNvSpPr txBox="1"/>
          <p:nvPr/>
        </p:nvSpPr>
        <p:spPr>
          <a:xfrm>
            <a:off x="7978567" y="1364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9312BA-9BBD-4E2E-ADC1-1D1E95158132}"/>
              </a:ext>
            </a:extLst>
          </p:cNvPr>
          <p:cNvSpPr txBox="1"/>
          <p:nvPr/>
        </p:nvSpPr>
        <p:spPr>
          <a:xfrm>
            <a:off x="8855730" y="1364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28" name="等号 27">
            <a:extLst>
              <a:ext uri="{FF2B5EF4-FFF2-40B4-BE49-F238E27FC236}">
                <a16:creationId xmlns:a16="http://schemas.microsoft.com/office/drawing/2014/main" id="{24C2EBA6-9917-4DEA-9B9C-13D272D7D04A}"/>
              </a:ext>
            </a:extLst>
          </p:cNvPr>
          <p:cNvSpPr/>
          <p:nvPr/>
        </p:nvSpPr>
        <p:spPr>
          <a:xfrm>
            <a:off x="6794821" y="3082580"/>
            <a:ext cx="781050" cy="407089"/>
          </a:xfrm>
          <a:prstGeom prst="mathEqual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BCCF30C-24B8-4DC2-806D-942961CE5CA5}"/>
                  </a:ext>
                </a:extLst>
              </p14:cNvPr>
              <p14:cNvContentPartPr/>
              <p14:nvPr/>
            </p14:nvContentPartPr>
            <p14:xfrm>
              <a:off x="1939320" y="1745280"/>
              <a:ext cx="9243720" cy="2666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BCCF30C-24B8-4DC2-806D-942961CE5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960" y="1735920"/>
                <a:ext cx="9262440" cy="26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375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234F3-A495-45FB-84FB-D475D22F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7" y="2232159"/>
            <a:ext cx="4584589" cy="27556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456DEF-2389-48D3-8589-117FD74A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0" y="2232158"/>
            <a:ext cx="5891675" cy="2755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EFA4B3-AEFF-45A3-86BE-DE87C050DD80}"/>
              </a:ext>
            </a:extLst>
          </p:cNvPr>
          <p:cNvSpPr txBox="1"/>
          <p:nvPr/>
        </p:nvSpPr>
        <p:spPr>
          <a:xfrm>
            <a:off x="1930322" y="1377951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虽然二者相似。但右侧的分布更均衡，相邻像素级概率和与高概率近似相等。</a:t>
            </a:r>
          </a:p>
        </p:txBody>
      </p:sp>
      <p:sp>
        <p:nvSpPr>
          <p:cNvPr id="8" name="线形标注 1(带边框和强调线) 9">
            <a:extLst>
              <a:ext uri="{FF2B5EF4-FFF2-40B4-BE49-F238E27FC236}">
                <a16:creationId xmlns:a16="http://schemas.microsoft.com/office/drawing/2014/main" id="{BA260897-27CC-4165-8866-76BB09FE4EC6}"/>
              </a:ext>
            </a:extLst>
          </p:cNvPr>
          <p:cNvSpPr/>
          <p:nvPr/>
        </p:nvSpPr>
        <p:spPr>
          <a:xfrm>
            <a:off x="4314825" y="5429250"/>
            <a:ext cx="1181100" cy="369332"/>
          </a:xfrm>
          <a:prstGeom prst="accentBorderCallout1">
            <a:avLst>
              <a:gd name="adj1" fmla="val 18750"/>
              <a:gd name="adj2" fmla="val -8333"/>
              <a:gd name="adj3" fmla="val -176346"/>
              <a:gd name="adj4" fmla="val -3994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概率低</a:t>
            </a:r>
          </a:p>
        </p:txBody>
      </p:sp>
      <p:sp>
        <p:nvSpPr>
          <p:cNvPr id="9" name="线形标注 1(带边框和强调线) 10">
            <a:extLst>
              <a:ext uri="{FF2B5EF4-FFF2-40B4-BE49-F238E27FC236}">
                <a16:creationId xmlns:a16="http://schemas.microsoft.com/office/drawing/2014/main" id="{8F53FC33-8A2B-470A-9118-3984EB11FA5D}"/>
              </a:ext>
            </a:extLst>
          </p:cNvPr>
          <p:cNvSpPr/>
          <p:nvPr/>
        </p:nvSpPr>
        <p:spPr>
          <a:xfrm>
            <a:off x="10601325" y="5251966"/>
            <a:ext cx="1181100" cy="369332"/>
          </a:xfrm>
          <a:prstGeom prst="accentBorderCallout1">
            <a:avLst>
              <a:gd name="adj1" fmla="val 18750"/>
              <a:gd name="adj2" fmla="val -8333"/>
              <a:gd name="adj3" fmla="val -142820"/>
              <a:gd name="adj4" fmla="val -42365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概率和高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9488B7-A0FE-491A-B3CC-685873F0ABB8}"/>
              </a:ext>
            </a:extLst>
          </p:cNvPr>
          <p:cNvSpPr/>
          <p:nvPr/>
        </p:nvSpPr>
        <p:spPr>
          <a:xfrm>
            <a:off x="9886950" y="2847976"/>
            <a:ext cx="400050" cy="1828800"/>
          </a:xfrm>
          <a:prstGeom prst="rect">
            <a:avLst/>
          </a:prstGeom>
          <a:solidFill>
            <a:srgbClr val="5B9B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66440B-6DAF-4753-A2EA-7E38C04084FD}"/>
              </a:ext>
            </a:extLst>
          </p:cNvPr>
          <p:cNvSpPr txBox="1"/>
          <p:nvPr/>
        </p:nvSpPr>
        <p:spPr>
          <a:xfrm>
            <a:off x="2153347" y="54292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原始直方图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F052A0-7792-46F7-8F59-3872B6E83AB7}"/>
              </a:ext>
            </a:extLst>
          </p:cNvPr>
          <p:cNvSpPr txBox="1"/>
          <p:nvPr/>
        </p:nvSpPr>
        <p:spPr>
          <a:xfrm>
            <a:off x="8167173" y="542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均衡直方图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62F04-8050-47E2-B13E-D50299C2CB71}"/>
                  </a:ext>
                </a:extLst>
              </p14:cNvPr>
              <p14:cNvContentPartPr/>
              <p14:nvPr/>
            </p14:nvContentPartPr>
            <p14:xfrm>
              <a:off x="9889920" y="2853360"/>
              <a:ext cx="623520" cy="1933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62F04-8050-47E2-B13E-D50299C2CB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0560" y="2844000"/>
                <a:ext cx="642240" cy="19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6341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9920B-0945-47D7-9947-6BDFFF1A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7" y="4086601"/>
            <a:ext cx="9787873" cy="21008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6F08B5-07ED-48D8-9577-BC4FBB7EFC1C}"/>
              </a:ext>
            </a:extLst>
          </p:cNvPr>
          <p:cNvSpPr txBox="1"/>
          <p:nvPr/>
        </p:nvSpPr>
        <p:spPr>
          <a:xfrm>
            <a:off x="1930322" y="1377951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虽然二者相似。但右侧的分布更均衡，相邻像素级概率和与高概率近似相等。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D6294-76C1-458A-855D-8507E128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7" y="1162049"/>
            <a:ext cx="9787873" cy="2223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C547EA-002B-4A33-8C40-033621666D7B}"/>
              </a:ext>
            </a:extLst>
          </p:cNvPr>
          <p:cNvSpPr txBox="1"/>
          <p:nvPr/>
        </p:nvSpPr>
        <p:spPr>
          <a:xfrm>
            <a:off x="10468672" y="208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原始直方图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C38BF0-404A-4E97-AFAA-5954C2F490E4}"/>
              </a:ext>
            </a:extLst>
          </p:cNvPr>
          <p:cNvSpPr txBox="1"/>
          <p:nvPr/>
        </p:nvSpPr>
        <p:spPr>
          <a:xfrm>
            <a:off x="10468672" y="49523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均衡直方图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1D31E0-6F36-4A17-AC75-5AED6EB2385E}"/>
              </a:ext>
            </a:extLst>
          </p:cNvPr>
          <p:cNvSpPr/>
          <p:nvPr/>
        </p:nvSpPr>
        <p:spPr>
          <a:xfrm>
            <a:off x="7239000" y="4629149"/>
            <a:ext cx="647700" cy="1331075"/>
          </a:xfrm>
          <a:prstGeom prst="rect">
            <a:avLst/>
          </a:prstGeom>
          <a:solidFill>
            <a:srgbClr val="5B9B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4">
            <a:extLst>
              <a:ext uri="{FF2B5EF4-FFF2-40B4-BE49-F238E27FC236}">
                <a16:creationId xmlns:a16="http://schemas.microsoft.com/office/drawing/2014/main" id="{43CB84D9-2F4B-429B-96FB-F4A856D02418}"/>
              </a:ext>
            </a:extLst>
          </p:cNvPr>
          <p:cNvSpPr/>
          <p:nvPr/>
        </p:nvSpPr>
        <p:spPr>
          <a:xfrm>
            <a:off x="5394356" y="3467100"/>
            <a:ext cx="552450" cy="76835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B46C848-F03F-451B-9A8D-4DC3ADC68FC9}"/>
                  </a:ext>
                </a:extLst>
              </p14:cNvPr>
              <p14:cNvContentPartPr/>
              <p14:nvPr/>
            </p14:nvContentPartPr>
            <p14:xfrm>
              <a:off x="1110600" y="125280"/>
              <a:ext cx="8742600" cy="4326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B46C848-F03F-451B-9A8D-4DC3ADC68F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240" y="115920"/>
                <a:ext cx="8761320" cy="43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0888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59CAD-DAEF-4E1D-AE99-497DF6A24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480" y="1850068"/>
            <a:ext cx="3501326" cy="3157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503648-5A8B-4789-BE2C-21B568ED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50068"/>
            <a:ext cx="3500730" cy="31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C46D08A-6767-4EA2-A66D-FD1002160811}"/>
                  </a:ext>
                </a:extLst>
              </p14:cNvPr>
              <p14:cNvContentPartPr/>
              <p14:nvPr/>
            </p14:nvContentPartPr>
            <p14:xfrm>
              <a:off x="2782080" y="2915280"/>
              <a:ext cx="4106880" cy="824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C46D08A-6767-4EA2-A66D-FD1002160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720" y="2905920"/>
                <a:ext cx="4125600" cy="8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0831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59CAD-DAEF-4E1D-AE99-497DF6A24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480" y="1850068"/>
            <a:ext cx="3501326" cy="3157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503648-5A8B-4789-BE2C-21B568ED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50068"/>
            <a:ext cx="3500730" cy="3157200"/>
          </a:xfrm>
          <a:prstGeom prst="rect">
            <a:avLst/>
          </a:prstGeom>
        </p:spPr>
      </p:pic>
      <p:sp>
        <p:nvSpPr>
          <p:cNvPr id="8" name="线形标注 2(带边框和强调线) 1">
            <a:extLst>
              <a:ext uri="{FF2B5EF4-FFF2-40B4-BE49-F238E27FC236}">
                <a16:creationId xmlns:a16="http://schemas.microsoft.com/office/drawing/2014/main" id="{6F6E72DF-A65E-442E-B520-36B9051939E5}"/>
              </a:ext>
            </a:extLst>
          </p:cNvPr>
          <p:cNvSpPr/>
          <p:nvPr/>
        </p:nvSpPr>
        <p:spPr>
          <a:xfrm>
            <a:off x="9048328" y="1124744"/>
            <a:ext cx="2733675" cy="457200"/>
          </a:xfrm>
          <a:prstGeom prst="accentBorderCallout2">
            <a:avLst>
              <a:gd name="adj1" fmla="val 56250"/>
              <a:gd name="adj2" fmla="val -9299"/>
              <a:gd name="adj3" fmla="val 56250"/>
              <a:gd name="adj4" fmla="val -16667"/>
              <a:gd name="adj5" fmla="val 442547"/>
              <a:gd name="adj6" fmla="val -70741"/>
            </a:avLst>
          </a:prstGeom>
          <a:solidFill>
            <a:srgbClr val="4285F4"/>
          </a:solidFill>
          <a:ln>
            <a:solidFill>
              <a:srgbClr val="4285F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相近点近似后，均匀分布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6A4AC-7BFA-4E91-B786-CB68325C3AE3}"/>
              </a:ext>
            </a:extLst>
          </p:cNvPr>
          <p:cNvSpPr/>
          <p:nvPr/>
        </p:nvSpPr>
        <p:spPr>
          <a:xfrm flipH="1">
            <a:off x="6520312" y="3212976"/>
            <a:ext cx="18000" cy="1390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9BC73D-3C08-43C4-884E-7BA641C2C054}"/>
              </a:ext>
            </a:extLst>
          </p:cNvPr>
          <p:cNvSpPr/>
          <p:nvPr/>
        </p:nvSpPr>
        <p:spPr>
          <a:xfrm flipH="1">
            <a:off x="6774881" y="3212976"/>
            <a:ext cx="18000" cy="1390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3722E-90B3-4249-ACDF-9A7923FC2264}"/>
              </a:ext>
            </a:extLst>
          </p:cNvPr>
          <p:cNvSpPr/>
          <p:nvPr/>
        </p:nvSpPr>
        <p:spPr>
          <a:xfrm flipH="1">
            <a:off x="7029450" y="3212976"/>
            <a:ext cx="18000" cy="1390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51CC92-F1B7-4053-A354-544093CA00AF}"/>
              </a:ext>
            </a:extLst>
          </p:cNvPr>
          <p:cNvSpPr/>
          <p:nvPr/>
        </p:nvSpPr>
        <p:spPr>
          <a:xfrm flipH="1">
            <a:off x="7284019" y="3212976"/>
            <a:ext cx="18000" cy="1390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4F02FE8-0FC5-4CC4-8A59-25AFB44FDF2C}"/>
                  </a:ext>
                </a:extLst>
              </p14:cNvPr>
              <p14:cNvContentPartPr/>
              <p14:nvPr/>
            </p14:nvContentPartPr>
            <p14:xfrm>
              <a:off x="6487920" y="3215520"/>
              <a:ext cx="65520" cy="4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4F02FE8-0FC5-4CC4-8A59-25AFB44FD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8560" y="3206160"/>
                <a:ext cx="8424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1892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掌握累计直方图的原理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掌握图像直方图均衡化原理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09C199-9308-4FDB-A2ED-06AB3C1A70C8}"/>
              </a:ext>
            </a:extLst>
          </p:cNvPr>
          <p:cNvGrpSpPr/>
          <p:nvPr/>
        </p:nvGrpSpPr>
        <p:grpSpPr>
          <a:xfrm>
            <a:off x="312489" y="2157283"/>
            <a:ext cx="11567022" cy="2982426"/>
            <a:chOff x="282536" y="1957402"/>
            <a:chExt cx="11567022" cy="298242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D541174-8B52-4DA4-9C30-5171BE3FD2C2}"/>
                </a:ext>
              </a:extLst>
            </p:cNvPr>
            <p:cNvGrpSpPr/>
            <p:nvPr/>
          </p:nvGrpSpPr>
          <p:grpSpPr>
            <a:xfrm>
              <a:off x="282536" y="1967582"/>
              <a:ext cx="3295054" cy="2971708"/>
              <a:chOff x="338038" y="1428750"/>
              <a:chExt cx="4743450" cy="4277971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BA62A390-CDA0-40D9-A035-6EB416B38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038" y="1428750"/>
                <a:ext cx="4743450" cy="427797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3989F2E-073B-4FA7-BF79-D4DEFB33CFF6}"/>
                  </a:ext>
                </a:extLst>
              </p:cNvPr>
              <p:cNvSpPr/>
              <p:nvPr/>
            </p:nvSpPr>
            <p:spPr>
              <a:xfrm>
                <a:off x="1290538" y="3114676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1673840-DF06-4B09-9F1F-50B42E2E3968}"/>
                  </a:ext>
                </a:extLst>
              </p:cNvPr>
              <p:cNvSpPr/>
              <p:nvPr/>
            </p:nvSpPr>
            <p:spPr>
              <a:xfrm>
                <a:off x="1545107" y="3114676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2DD0C8B-DA8C-4804-96DC-B462672B3195}"/>
                  </a:ext>
                </a:extLst>
              </p:cNvPr>
              <p:cNvSpPr/>
              <p:nvPr/>
            </p:nvSpPr>
            <p:spPr>
              <a:xfrm>
                <a:off x="1799676" y="3111501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8D36577-75B9-463F-8D66-6EF062563B89}"/>
                  </a:ext>
                </a:extLst>
              </p:cNvPr>
              <p:cNvSpPr/>
              <p:nvPr/>
            </p:nvSpPr>
            <p:spPr>
              <a:xfrm>
                <a:off x="2054245" y="3111501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2BB7FEC-AF49-46BA-AEEA-003186FF5401}"/>
                  </a:ext>
                </a:extLst>
              </p:cNvPr>
              <p:cNvSpPr/>
              <p:nvPr/>
            </p:nvSpPr>
            <p:spPr>
              <a:xfrm>
                <a:off x="2350769" y="3110535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58D31E-9BC7-45EF-900C-BDCFA523482E}"/>
                </a:ext>
              </a:extLst>
            </p:cNvPr>
            <p:cNvGrpSpPr/>
            <p:nvPr/>
          </p:nvGrpSpPr>
          <p:grpSpPr>
            <a:xfrm>
              <a:off x="4417924" y="1967582"/>
              <a:ext cx="3295650" cy="2972246"/>
              <a:chOff x="6096000" y="1428750"/>
              <a:chExt cx="4743450" cy="427797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D71B7008-0E16-4BC4-A5D6-9A810CB08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1428750"/>
                <a:ext cx="4743450" cy="4277971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86EB003-0341-4185-8388-80A5F0142DE9}"/>
                  </a:ext>
                </a:extLst>
              </p:cNvPr>
              <p:cNvSpPr/>
              <p:nvPr/>
            </p:nvSpPr>
            <p:spPr>
              <a:xfrm>
                <a:off x="6838096" y="3848100"/>
                <a:ext cx="1482944" cy="12931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1B1755A-CF4C-4A0D-9355-F68F33E77B3F}"/>
                  </a:ext>
                </a:extLst>
              </p:cNvPr>
              <p:cNvSpPr/>
              <p:nvPr/>
            </p:nvSpPr>
            <p:spPr>
              <a:xfrm>
                <a:off x="7053623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F771A9E-EBB0-47A3-98FD-C780E425902D}"/>
                  </a:ext>
                </a:extLst>
              </p:cNvPr>
              <p:cNvSpPr/>
              <p:nvPr/>
            </p:nvSpPr>
            <p:spPr>
              <a:xfrm>
                <a:off x="7307250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ADEE2F9-E8A5-4B25-B12A-2641F93190E0}"/>
                  </a:ext>
                </a:extLst>
              </p:cNvPr>
              <p:cNvSpPr/>
              <p:nvPr/>
            </p:nvSpPr>
            <p:spPr>
              <a:xfrm>
                <a:off x="7557638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A127002-5B36-4475-8FD8-14DC0D32D8DA}"/>
                  </a:ext>
                </a:extLst>
              </p:cNvPr>
              <p:cNvSpPr/>
              <p:nvPr/>
            </p:nvSpPr>
            <p:spPr>
              <a:xfrm>
                <a:off x="7821754" y="310291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8197B4-E358-4F54-A6ED-B3D9A4D05FDD}"/>
                  </a:ext>
                </a:extLst>
              </p:cNvPr>
              <p:cNvSpPr/>
              <p:nvPr/>
            </p:nvSpPr>
            <p:spPr>
              <a:xfrm>
                <a:off x="8097398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37A2158-9701-4116-A324-2316BFF61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8" y="1957402"/>
              <a:ext cx="3295650" cy="2972246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8957BB-A6EA-4330-8B76-0B6C33E45A24}"/>
                </a:ext>
              </a:extLst>
            </p:cNvPr>
            <p:cNvSpPr/>
            <p:nvPr/>
          </p:nvSpPr>
          <p:spPr>
            <a:xfrm>
              <a:off x="9069501" y="2738300"/>
              <a:ext cx="2350974" cy="179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E68C36-D981-4416-B6F9-76A812AEB478}"/>
                </a:ext>
              </a:extLst>
            </p:cNvPr>
            <p:cNvSpPr/>
            <p:nvPr/>
          </p:nvSpPr>
          <p:spPr>
            <a:xfrm>
              <a:off x="9219244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11D08B-B507-40C9-8E1B-B7CB691F7218}"/>
                </a:ext>
              </a:extLst>
            </p:cNvPr>
            <p:cNvSpPr/>
            <p:nvPr/>
          </p:nvSpPr>
          <p:spPr>
            <a:xfrm>
              <a:off x="9395459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3E2C7D-ABDF-48C0-84FF-B43D57484ED2}"/>
                </a:ext>
              </a:extLst>
            </p:cNvPr>
            <p:cNvSpPr/>
            <p:nvPr/>
          </p:nvSpPr>
          <p:spPr>
            <a:xfrm>
              <a:off x="9569424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957E8D7-61A1-400A-B210-43746EC10C54}"/>
                </a:ext>
              </a:extLst>
            </p:cNvPr>
            <p:cNvSpPr/>
            <p:nvPr/>
          </p:nvSpPr>
          <p:spPr>
            <a:xfrm>
              <a:off x="9752926" y="3120577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07AE8F7-BC50-49EC-B28F-E35E502B0037}"/>
                </a:ext>
              </a:extLst>
            </p:cNvPr>
            <p:cNvSpPr/>
            <p:nvPr/>
          </p:nvSpPr>
          <p:spPr>
            <a:xfrm>
              <a:off x="9944438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B48FF8C-EE14-4A76-80F4-A6C2DA94A8D6}"/>
                </a:ext>
              </a:extLst>
            </p:cNvPr>
            <p:cNvSpPr/>
            <p:nvPr/>
          </p:nvSpPr>
          <p:spPr>
            <a:xfrm>
              <a:off x="10169968" y="3130756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14CAE2-AE4E-4274-BC59-37B3626E06C4}"/>
                </a:ext>
              </a:extLst>
            </p:cNvPr>
            <p:cNvSpPr/>
            <p:nvPr/>
          </p:nvSpPr>
          <p:spPr>
            <a:xfrm>
              <a:off x="10392488" y="3120554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4C63CF-4A28-444D-A6F1-A911ADA1FE27}"/>
                </a:ext>
              </a:extLst>
            </p:cNvPr>
            <p:cNvSpPr/>
            <p:nvPr/>
          </p:nvSpPr>
          <p:spPr>
            <a:xfrm>
              <a:off x="10627122" y="3120554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6FA3F32-4220-4927-8166-B19C928A83D4}"/>
                </a:ext>
              </a:extLst>
            </p:cNvPr>
            <p:cNvSpPr/>
            <p:nvPr/>
          </p:nvSpPr>
          <p:spPr>
            <a:xfrm>
              <a:off x="10846556" y="3120554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3F900DF-9F36-4228-A600-C7AC5CEC9A26}"/>
                </a:ext>
              </a:extLst>
            </p:cNvPr>
            <p:cNvSpPr/>
            <p:nvPr/>
          </p:nvSpPr>
          <p:spPr>
            <a:xfrm>
              <a:off x="11064624" y="3128108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4B9FD1-F698-4B8D-BEC8-F0A8F1DB0FB3}"/>
                </a:ext>
              </a:extLst>
            </p:cNvPr>
            <p:cNvSpPr/>
            <p:nvPr/>
          </p:nvSpPr>
          <p:spPr>
            <a:xfrm>
              <a:off x="11314457" y="3120577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9A547D-6CA8-4AA0-A06B-46915BB232DE}"/>
                  </a:ext>
                </a:extLst>
              </p14:cNvPr>
              <p14:cNvContentPartPr/>
              <p14:nvPr/>
            </p14:nvContentPartPr>
            <p14:xfrm>
              <a:off x="1058040" y="3783960"/>
              <a:ext cx="10064520" cy="2057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9A547D-6CA8-4AA0-A06B-46915BB232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680" y="3774600"/>
                <a:ext cx="10083240" cy="20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8629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累计直方图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直方图均衡化</a:t>
            </a: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734401-37D2-4230-9F71-DA104C11FE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32" y="1844824"/>
            <a:ext cx="3387308" cy="33873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D4BD44-6006-4D92-9371-0BE9CBF30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844824"/>
            <a:ext cx="3387308" cy="33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51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F02B68-4963-45D5-9821-F51E3D0A64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844824"/>
            <a:ext cx="6693746" cy="301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661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2E5B86-BA6B-4A44-90EB-FE755A67E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82929"/>
              </p:ext>
            </p:extLst>
          </p:nvPr>
        </p:nvGraphicFramePr>
        <p:xfrm>
          <a:off x="1343472" y="1811022"/>
          <a:ext cx="9049991" cy="1617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0397">
                  <a:extLst>
                    <a:ext uri="{9D8B030D-6E8A-4147-A177-3AD203B41FA5}">
                      <a16:colId xmlns:a16="http://schemas.microsoft.com/office/drawing/2014/main" val="1338266727"/>
                    </a:ext>
                  </a:extLst>
                </a:gridCol>
                <a:gridCol w="1378374">
                  <a:extLst>
                    <a:ext uri="{9D8B030D-6E8A-4147-A177-3AD203B41FA5}">
                      <a16:colId xmlns:a16="http://schemas.microsoft.com/office/drawing/2014/main" val="534900684"/>
                    </a:ext>
                  </a:extLst>
                </a:gridCol>
                <a:gridCol w="882420">
                  <a:extLst>
                    <a:ext uri="{9D8B030D-6E8A-4147-A177-3AD203B41FA5}">
                      <a16:colId xmlns:a16="http://schemas.microsoft.com/office/drawing/2014/main" val="3692132811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2999886884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1576462702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3503206966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2482200565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275232784"/>
                    </a:ext>
                  </a:extLst>
                </a:gridCol>
              </a:tblGrid>
              <a:tr h="79208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灰度级</a:t>
                      </a:r>
                      <a:r>
                        <a:rPr lang="en-US" sz="2300" kern="100" dirty="0">
                          <a:effectLst/>
                        </a:rPr>
                        <a:t>(</a:t>
                      </a:r>
                      <a:r>
                        <a:rPr lang="zh-CN" sz="2300" kern="100" dirty="0">
                          <a:effectLst/>
                        </a:rPr>
                        <a:t>像素值</a:t>
                      </a:r>
                      <a:r>
                        <a:rPr lang="en-US" sz="2300" kern="100" dirty="0">
                          <a:effectLst/>
                        </a:rPr>
                        <a:t>)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354" marR="196354" marT="98177" marB="9817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2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3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102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103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extLst>
                  <a:ext uri="{0D108BD9-81ED-4DB2-BD59-A6C34878D82A}">
                    <a16:rowId xmlns:a16="http://schemas.microsoft.com/office/drawing/2014/main" val="493596031"/>
                  </a:ext>
                </a:extLst>
              </a:tr>
              <a:tr h="4129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个数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354" marR="196354" marT="98177" marB="9817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情况</a:t>
                      </a:r>
                      <a:r>
                        <a:rPr lang="en-US" sz="2300" kern="100">
                          <a:effectLst/>
                        </a:rPr>
                        <a:t>A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extLst>
                  <a:ext uri="{0D108BD9-81ED-4DB2-BD59-A6C34878D82A}">
                    <a16:rowId xmlns:a16="http://schemas.microsoft.com/office/drawing/2014/main" val="2731969118"/>
                  </a:ext>
                </a:extLst>
              </a:tr>
              <a:tr h="4129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情况</a:t>
                      </a:r>
                      <a:r>
                        <a:rPr lang="en-US" sz="2300" kern="100">
                          <a:effectLst/>
                        </a:rPr>
                        <a:t>B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0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0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3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extLst>
                  <a:ext uri="{0D108BD9-81ED-4DB2-BD59-A6C34878D82A}">
                    <a16:rowId xmlns:a16="http://schemas.microsoft.com/office/drawing/2014/main" val="413871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3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2E5B86-BA6B-4A44-90EB-FE755A67ED96}"/>
              </a:ext>
            </a:extLst>
          </p:cNvPr>
          <p:cNvGraphicFramePr>
            <a:graphicFrameLocks noGrp="1"/>
          </p:cNvGraphicFramePr>
          <p:nvPr/>
        </p:nvGraphicFramePr>
        <p:xfrm>
          <a:off x="1343472" y="1811022"/>
          <a:ext cx="9049991" cy="1617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0397">
                  <a:extLst>
                    <a:ext uri="{9D8B030D-6E8A-4147-A177-3AD203B41FA5}">
                      <a16:colId xmlns:a16="http://schemas.microsoft.com/office/drawing/2014/main" val="1338266727"/>
                    </a:ext>
                  </a:extLst>
                </a:gridCol>
                <a:gridCol w="1378374">
                  <a:extLst>
                    <a:ext uri="{9D8B030D-6E8A-4147-A177-3AD203B41FA5}">
                      <a16:colId xmlns:a16="http://schemas.microsoft.com/office/drawing/2014/main" val="534900684"/>
                    </a:ext>
                  </a:extLst>
                </a:gridCol>
                <a:gridCol w="882420">
                  <a:extLst>
                    <a:ext uri="{9D8B030D-6E8A-4147-A177-3AD203B41FA5}">
                      <a16:colId xmlns:a16="http://schemas.microsoft.com/office/drawing/2014/main" val="3692132811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2999886884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1576462702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3503206966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2482200565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275232784"/>
                    </a:ext>
                  </a:extLst>
                </a:gridCol>
              </a:tblGrid>
              <a:tr h="79208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灰度级</a:t>
                      </a:r>
                      <a:r>
                        <a:rPr lang="en-US" sz="2300" kern="100" dirty="0">
                          <a:effectLst/>
                        </a:rPr>
                        <a:t>(</a:t>
                      </a:r>
                      <a:r>
                        <a:rPr lang="zh-CN" sz="2300" kern="100" dirty="0">
                          <a:effectLst/>
                        </a:rPr>
                        <a:t>像素值</a:t>
                      </a:r>
                      <a:r>
                        <a:rPr lang="en-US" sz="2300" kern="100" dirty="0">
                          <a:effectLst/>
                        </a:rPr>
                        <a:t>)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354" marR="196354" marT="98177" marB="9817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2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3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102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103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extLst>
                  <a:ext uri="{0D108BD9-81ED-4DB2-BD59-A6C34878D82A}">
                    <a16:rowId xmlns:a16="http://schemas.microsoft.com/office/drawing/2014/main" val="493596031"/>
                  </a:ext>
                </a:extLst>
              </a:tr>
              <a:tr h="4129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个数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354" marR="196354" marT="98177" marB="9817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情况</a:t>
                      </a:r>
                      <a:r>
                        <a:rPr lang="en-US" sz="2300" kern="100">
                          <a:effectLst/>
                        </a:rPr>
                        <a:t>A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1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extLst>
                  <a:ext uri="{0D108BD9-81ED-4DB2-BD59-A6C34878D82A}">
                    <a16:rowId xmlns:a16="http://schemas.microsoft.com/office/drawing/2014/main" val="2731969118"/>
                  </a:ext>
                </a:extLst>
              </a:tr>
              <a:tr h="4129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情况</a:t>
                      </a:r>
                      <a:r>
                        <a:rPr lang="en-US" sz="2300" kern="100">
                          <a:effectLst/>
                        </a:rPr>
                        <a:t>B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0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0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3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265" marR="147265" marT="0" marB="0" anchor="ctr"/>
                </a:tc>
                <a:extLst>
                  <a:ext uri="{0D108BD9-81ED-4DB2-BD59-A6C34878D82A}">
                    <a16:rowId xmlns:a16="http://schemas.microsoft.com/office/drawing/2014/main" val="41387150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582A088-3F80-4195-9442-4501409497B3}"/>
              </a:ext>
            </a:extLst>
          </p:cNvPr>
          <p:cNvSpPr txBox="1"/>
          <p:nvPr/>
        </p:nvSpPr>
        <p:spPr>
          <a:xfrm>
            <a:off x="983432" y="3933056"/>
            <a:ext cx="10117828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：灰度级均匀地映射到当前的灰度级范围内，直方图是均衡的。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的角度来说，人眼的敏感度不足以区分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个像素值的差异。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会自动地将灰度级划分为两组，灰度级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为一组，灰度级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[101,103]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为另一组。在整个图像内，这两组的灰度级出现的次数都是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次，概率是相等的。在均衡化处理中，均衡化是指这种综合考虑了统计概率和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的均衡化结果。</a:t>
            </a:r>
          </a:p>
        </p:txBody>
      </p:sp>
    </p:spTree>
    <p:extLst>
      <p:ext uri="{BB962C8B-B14F-4D97-AF65-F5344CB8AC3E}">
        <p14:creationId xmlns:p14="http://schemas.microsoft.com/office/powerpoint/2010/main" val="30638278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985149-50D8-4149-B3C5-3162B8BC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17109"/>
              </p:ext>
            </p:extLst>
          </p:nvPr>
        </p:nvGraphicFramePr>
        <p:xfrm>
          <a:off x="527424" y="2636912"/>
          <a:ext cx="2969224" cy="2333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82">
                  <a:extLst>
                    <a:ext uri="{9D8B030D-6E8A-4147-A177-3AD203B41FA5}">
                      <a16:colId xmlns:a16="http://schemas.microsoft.com/office/drawing/2014/main" val="1848328346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2070247154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1673156812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56312477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01349851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936991815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268134409"/>
                    </a:ext>
                  </a:extLst>
                </a:gridCol>
              </a:tblGrid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824154175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43657562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661153700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674343508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599187659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261338749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9282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31E15-8985-4E47-8A4C-6096DD55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20700"/>
              </p:ext>
            </p:extLst>
          </p:nvPr>
        </p:nvGraphicFramePr>
        <p:xfrm>
          <a:off x="4007768" y="1628800"/>
          <a:ext cx="7512789" cy="23335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6893">
                  <a:extLst>
                    <a:ext uri="{9D8B030D-6E8A-4147-A177-3AD203B41FA5}">
                      <a16:colId xmlns:a16="http://schemas.microsoft.com/office/drawing/2014/main" val="941086579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1918388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1557347285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6727993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859331140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9568602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41144599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64209410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315239113"/>
                    </a:ext>
                  </a:extLst>
                </a:gridCol>
              </a:tblGrid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4187221899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1062669185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394950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39110"/>
                  </a:ext>
                </a:extLst>
              </a:tr>
              <a:tr h="7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均衡化值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（新的灰度级）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6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26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985149-50D8-4149-B3C5-3162B8BC6835}"/>
              </a:ext>
            </a:extLst>
          </p:cNvPr>
          <p:cNvGraphicFramePr>
            <a:graphicFrameLocks noGrp="1"/>
          </p:cNvGraphicFramePr>
          <p:nvPr/>
        </p:nvGraphicFramePr>
        <p:xfrm>
          <a:off x="527424" y="2636912"/>
          <a:ext cx="2969224" cy="2333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82">
                  <a:extLst>
                    <a:ext uri="{9D8B030D-6E8A-4147-A177-3AD203B41FA5}">
                      <a16:colId xmlns:a16="http://schemas.microsoft.com/office/drawing/2014/main" val="1848328346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2070247154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1673156812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56312477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01349851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936991815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268134409"/>
                    </a:ext>
                  </a:extLst>
                </a:gridCol>
              </a:tblGrid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824154175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43657562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661153700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674343508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599187659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261338749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9282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31E15-8985-4E47-8A4C-6096DD55BD11}"/>
              </a:ext>
            </a:extLst>
          </p:cNvPr>
          <p:cNvGraphicFramePr>
            <a:graphicFrameLocks noGrp="1"/>
          </p:cNvGraphicFramePr>
          <p:nvPr/>
        </p:nvGraphicFramePr>
        <p:xfrm>
          <a:off x="4007768" y="1628800"/>
          <a:ext cx="7512789" cy="23335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6893">
                  <a:extLst>
                    <a:ext uri="{9D8B030D-6E8A-4147-A177-3AD203B41FA5}">
                      <a16:colId xmlns:a16="http://schemas.microsoft.com/office/drawing/2014/main" val="941086579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1918388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1557347285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6727993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859331140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9568602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41144599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64209410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315239113"/>
                    </a:ext>
                  </a:extLst>
                </a:gridCol>
              </a:tblGrid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4187221899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1062669185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394950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39110"/>
                  </a:ext>
                </a:extLst>
              </a:tr>
              <a:tr h="7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均衡化值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（新的灰度级）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6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4004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985149-50D8-4149-B3C5-3162B8BC6835}"/>
              </a:ext>
            </a:extLst>
          </p:cNvPr>
          <p:cNvGraphicFramePr>
            <a:graphicFrameLocks noGrp="1"/>
          </p:cNvGraphicFramePr>
          <p:nvPr/>
        </p:nvGraphicFramePr>
        <p:xfrm>
          <a:off x="527424" y="2636912"/>
          <a:ext cx="2969224" cy="23335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82">
                  <a:extLst>
                    <a:ext uri="{9D8B030D-6E8A-4147-A177-3AD203B41FA5}">
                      <a16:colId xmlns:a16="http://schemas.microsoft.com/office/drawing/2014/main" val="1848328346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2070247154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1673156812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56312477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013498510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936991815"/>
                    </a:ext>
                  </a:extLst>
                </a:gridCol>
                <a:gridCol w="424057">
                  <a:extLst>
                    <a:ext uri="{9D8B030D-6E8A-4147-A177-3AD203B41FA5}">
                      <a16:colId xmlns:a16="http://schemas.microsoft.com/office/drawing/2014/main" val="3268134409"/>
                    </a:ext>
                  </a:extLst>
                </a:gridCol>
              </a:tblGrid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824154175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43657562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661153700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674343508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1599187659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2613387494"/>
                  </a:ext>
                </a:extLst>
              </a:tr>
              <a:tr h="33336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97" marR="19097" marT="19097" marB="0" anchor="ctr"/>
                </a:tc>
                <a:extLst>
                  <a:ext uri="{0D108BD9-81ED-4DB2-BD59-A6C34878D82A}">
                    <a16:rowId xmlns:a16="http://schemas.microsoft.com/office/drawing/2014/main" val="39282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31E15-8985-4E47-8A4C-6096DD55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20876"/>
              </p:ext>
            </p:extLst>
          </p:nvPr>
        </p:nvGraphicFramePr>
        <p:xfrm>
          <a:off x="4007768" y="1628800"/>
          <a:ext cx="7512789" cy="23335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6893">
                  <a:extLst>
                    <a:ext uri="{9D8B030D-6E8A-4147-A177-3AD203B41FA5}">
                      <a16:colId xmlns:a16="http://schemas.microsoft.com/office/drawing/2014/main" val="941086579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1918388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1557347285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6727993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859331140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95686022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2411445992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642094107"/>
                    </a:ext>
                  </a:extLst>
                </a:gridCol>
                <a:gridCol w="740737">
                  <a:extLst>
                    <a:ext uri="{9D8B030D-6E8A-4147-A177-3AD203B41FA5}">
                      <a16:colId xmlns:a16="http://schemas.microsoft.com/office/drawing/2014/main" val="3315239113"/>
                    </a:ext>
                  </a:extLst>
                </a:gridCol>
              </a:tblGrid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4187221899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8988" marR="118988" marT="0" marB="0" anchor="ctr"/>
                </a:tc>
                <a:extLst>
                  <a:ext uri="{0D108BD9-81ED-4DB2-BD59-A6C34878D82A}">
                    <a16:rowId xmlns:a16="http://schemas.microsoft.com/office/drawing/2014/main" val="1062669185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800" b="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394950"/>
                  </a:ext>
                </a:extLst>
              </a:tr>
              <a:tr h="39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39110"/>
                  </a:ext>
                </a:extLst>
              </a:tr>
              <a:tr h="7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均衡化值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（新的灰度级）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6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0631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959</Words>
  <Application>Microsoft Office PowerPoint</Application>
  <PresentationFormat>宽屏</PresentationFormat>
  <Paragraphs>670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图像直方图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699</cp:revision>
  <dcterms:created xsi:type="dcterms:W3CDTF">2017-06-22T11:40:54Z</dcterms:created>
  <dcterms:modified xsi:type="dcterms:W3CDTF">2020-07-11T01:27:49Z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